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4"/>
    <p:sldMasterId id="2147483675" r:id="rId5"/>
  </p:sldMasterIdLst>
  <p:notesMasterIdLst>
    <p:notesMasterId r:id="rId142"/>
  </p:notesMasterIdLst>
  <p:sldIdLst>
    <p:sldId id="256" r:id="rId6"/>
    <p:sldId id="257" r:id="rId7"/>
    <p:sldId id="258" r:id="rId8"/>
    <p:sldId id="259" r:id="rId9"/>
    <p:sldId id="260" r:id="rId10"/>
    <p:sldId id="261" r:id="rId11"/>
    <p:sldId id="352" r:id="rId12"/>
    <p:sldId id="262" r:id="rId13"/>
    <p:sldId id="263" r:id="rId14"/>
    <p:sldId id="353" r:id="rId15"/>
    <p:sldId id="354" r:id="rId16"/>
    <p:sldId id="355" r:id="rId17"/>
    <p:sldId id="356" r:id="rId18"/>
    <p:sldId id="357" r:id="rId19"/>
    <p:sldId id="264" r:id="rId20"/>
    <p:sldId id="396" r:id="rId21"/>
    <p:sldId id="265" r:id="rId22"/>
    <p:sldId id="397" r:id="rId23"/>
    <p:sldId id="266" r:id="rId24"/>
    <p:sldId id="267" r:id="rId25"/>
    <p:sldId id="268" r:id="rId26"/>
    <p:sldId id="269" r:id="rId27"/>
    <p:sldId id="270" r:id="rId28"/>
    <p:sldId id="390" r:id="rId29"/>
    <p:sldId id="271" r:id="rId30"/>
    <p:sldId id="272" r:id="rId31"/>
    <p:sldId id="273" r:id="rId32"/>
    <p:sldId id="274" r:id="rId33"/>
    <p:sldId id="275" r:id="rId34"/>
    <p:sldId id="276" r:id="rId35"/>
    <p:sldId id="277" r:id="rId36"/>
    <p:sldId id="278" r:id="rId37"/>
    <p:sldId id="363" r:id="rId38"/>
    <p:sldId id="279" r:id="rId39"/>
    <p:sldId id="280" r:id="rId40"/>
    <p:sldId id="281" r:id="rId41"/>
    <p:sldId id="282" r:id="rId42"/>
    <p:sldId id="283" r:id="rId43"/>
    <p:sldId id="284" r:id="rId44"/>
    <p:sldId id="358" r:id="rId45"/>
    <p:sldId id="285" r:id="rId46"/>
    <p:sldId id="398" r:id="rId47"/>
    <p:sldId id="287" r:id="rId48"/>
    <p:sldId id="288" r:id="rId49"/>
    <p:sldId id="289" r:id="rId50"/>
    <p:sldId id="290" r:id="rId51"/>
    <p:sldId id="399" r:id="rId52"/>
    <p:sldId id="291" r:id="rId53"/>
    <p:sldId id="292" r:id="rId54"/>
    <p:sldId id="293" r:id="rId55"/>
    <p:sldId id="362" r:id="rId56"/>
    <p:sldId id="294" r:id="rId57"/>
    <p:sldId id="295" r:id="rId58"/>
    <p:sldId id="296" r:id="rId59"/>
    <p:sldId id="297" r:id="rId60"/>
    <p:sldId id="364" r:id="rId61"/>
    <p:sldId id="365" r:id="rId62"/>
    <p:sldId id="400" r:id="rId63"/>
    <p:sldId id="366" r:id="rId64"/>
    <p:sldId id="367" r:id="rId65"/>
    <p:sldId id="298" r:id="rId66"/>
    <p:sldId id="299" r:id="rId67"/>
    <p:sldId id="300" r:id="rId68"/>
    <p:sldId id="301" r:id="rId69"/>
    <p:sldId id="302" r:id="rId70"/>
    <p:sldId id="303" r:id="rId71"/>
    <p:sldId id="304" r:id="rId72"/>
    <p:sldId id="305" r:id="rId73"/>
    <p:sldId id="306" r:id="rId74"/>
    <p:sldId id="381" r:id="rId75"/>
    <p:sldId id="380" r:id="rId76"/>
    <p:sldId id="307" r:id="rId77"/>
    <p:sldId id="308" r:id="rId78"/>
    <p:sldId id="309" r:id="rId79"/>
    <p:sldId id="310" r:id="rId80"/>
    <p:sldId id="311" r:id="rId81"/>
    <p:sldId id="312" r:id="rId82"/>
    <p:sldId id="313" r:id="rId83"/>
    <p:sldId id="314" r:id="rId84"/>
    <p:sldId id="383" r:id="rId85"/>
    <p:sldId id="315" r:id="rId86"/>
    <p:sldId id="316" r:id="rId87"/>
    <p:sldId id="384" r:id="rId88"/>
    <p:sldId id="385" r:id="rId89"/>
    <p:sldId id="386" r:id="rId90"/>
    <p:sldId id="317" r:id="rId91"/>
    <p:sldId id="318" r:id="rId92"/>
    <p:sldId id="387" r:id="rId93"/>
    <p:sldId id="319" r:id="rId94"/>
    <p:sldId id="320" r:id="rId95"/>
    <p:sldId id="321" r:id="rId96"/>
    <p:sldId id="322" r:id="rId97"/>
    <p:sldId id="323" r:id="rId98"/>
    <p:sldId id="324" r:id="rId99"/>
    <p:sldId id="388" r:id="rId100"/>
    <p:sldId id="389" r:id="rId101"/>
    <p:sldId id="325" r:id="rId102"/>
    <p:sldId id="326" r:id="rId103"/>
    <p:sldId id="327" r:id="rId104"/>
    <p:sldId id="359" r:id="rId105"/>
    <p:sldId id="328" r:id="rId106"/>
    <p:sldId id="329" r:id="rId107"/>
    <p:sldId id="370" r:id="rId108"/>
    <p:sldId id="371" r:id="rId109"/>
    <p:sldId id="330" r:id="rId110"/>
    <p:sldId id="372" r:id="rId111"/>
    <p:sldId id="373" r:id="rId112"/>
    <p:sldId id="368" r:id="rId113"/>
    <p:sldId id="369" r:id="rId114"/>
    <p:sldId id="331" r:id="rId115"/>
    <p:sldId id="332" r:id="rId116"/>
    <p:sldId id="333" r:id="rId117"/>
    <p:sldId id="401" r:id="rId118"/>
    <p:sldId id="334" r:id="rId119"/>
    <p:sldId id="335" r:id="rId120"/>
    <p:sldId id="336" r:id="rId121"/>
    <p:sldId id="337" r:id="rId122"/>
    <p:sldId id="338" r:id="rId123"/>
    <p:sldId id="339" r:id="rId124"/>
    <p:sldId id="374" r:id="rId125"/>
    <p:sldId id="375" r:id="rId126"/>
    <p:sldId id="376" r:id="rId127"/>
    <p:sldId id="377" r:id="rId128"/>
    <p:sldId id="378" r:id="rId129"/>
    <p:sldId id="340" r:id="rId130"/>
    <p:sldId id="341" r:id="rId131"/>
    <p:sldId id="391" r:id="rId132"/>
    <p:sldId id="392" r:id="rId133"/>
    <p:sldId id="394" r:id="rId134"/>
    <p:sldId id="343" r:id="rId135"/>
    <p:sldId id="393" r:id="rId136"/>
    <p:sldId id="344" r:id="rId137"/>
    <p:sldId id="345" r:id="rId138"/>
    <p:sldId id="379" r:id="rId139"/>
    <p:sldId id="346" r:id="rId140"/>
    <p:sldId id="347" r:id="rId1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tta, Savari" initials="DS" lastIdx="13" clrIdx="0">
    <p:extLst>
      <p:ext uri="{19B8F6BF-5375-455C-9EA6-DF929625EA0E}">
        <p15:presenceInfo xmlns:p15="http://schemas.microsoft.com/office/powerpoint/2012/main" userId="S::savaridatta@ufl.edu::61c6d349-21ae-4aac-a985-8fe2668f0958" providerId="AD"/>
      </p:ext>
    </p:extLst>
  </p:cmAuthor>
  <p:cmAuthor id="2" name="Gonzalez Grospe, Melissa C." initials="GGMC" lastIdx="1" clrIdx="1">
    <p:extLst>
      <p:ext uri="{19B8F6BF-5375-455C-9EA6-DF929625EA0E}">
        <p15:presenceInfo xmlns:p15="http://schemas.microsoft.com/office/powerpoint/2012/main" userId="S::melissagonzalezg@ufl.edu::7677ecd0-4903-4895-bfc4-8e657250f2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4616"/>
    <a:srgbClr val="E36FC2"/>
    <a:srgbClr val="909CA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85220F-CDCE-4B7B-A77F-9F7213F56816}" v="8" dt="2023-07-26T04:57:00.749"/>
    <p1510:client id="{A1636CC1-154B-4507-BF76-46B8AB670762}" v="33" dt="2023-06-10T22:48:26.598"/>
  </p1510:revLst>
</p1510:revInfo>
</file>

<file path=ppt/tableStyles.xml><?xml version="1.0" encoding="utf-8"?>
<a:tblStyleLst xmlns:a="http://schemas.openxmlformats.org/drawingml/2006/main" def="{F29C7B72-4437-4D4B-A6DB-DACED90CAD47}">
  <a:tblStyle styleId="{F29C7B72-4437-4D4B-A6DB-DACED90CAD47}" styleName="Table_0">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E7E7EF"/>
          </a:solidFill>
        </a:fill>
      </a:tcStyle>
    </a:wholeTbl>
    <a:band1H>
      <a:tcTxStyle/>
      <a:tcStyle>
        <a:tcBdr/>
        <a:fill>
          <a:solidFill>
            <a:srgbClr val="CCCCDD"/>
          </a:solidFill>
        </a:fill>
      </a:tcStyle>
    </a:band1H>
    <a:band2H>
      <a:tcTxStyle/>
      <a:tcStyle>
        <a:tcBdr/>
      </a:tcStyle>
    </a:band2H>
    <a:band1V>
      <a:tcTxStyle/>
      <a:tcStyle>
        <a:tcBdr/>
        <a:fill>
          <a:solidFill>
            <a:srgbClr val="CCCCDD"/>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E7E7EF"/>
          </a:solidFill>
        </a:fill>
      </a:tcStyle>
    </a:lastRow>
    <a:seCell>
      <a:tcTxStyle/>
      <a:tcStyle>
        <a:tcBdr/>
      </a:tcStyle>
    </a:seCell>
    <a:swCell>
      <a:tcTxStyle/>
      <a:tcStyle>
        <a:tcBdr/>
      </a:tcStyle>
    </a:swCell>
    <a:firstRow>
      <a:tcTxStyle b="on" i="off"/>
      <a:tcStyle>
        <a:tcBdr/>
        <a:fill>
          <a:solidFill>
            <a:srgbClr val="E7E7EF"/>
          </a:solidFill>
        </a:fill>
      </a:tcStyle>
    </a:firstRow>
    <a:neCell>
      <a:tcTxStyle/>
      <a:tcStyle>
        <a:tcBdr/>
      </a:tcStyle>
    </a:neCell>
    <a:nwCell>
      <a:tcTxStyle/>
      <a:tcStyle>
        <a:tcBdr/>
      </a:tcStyle>
    </a:nwCell>
  </a:tblStyle>
  <a:tblStyle styleId="{EC25725D-180B-4CE4-9051-59AB91EC04C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microsoft.com/office/2015/10/relationships/revisionInfo" Target="revisionInfo.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commentAuthors" Target="commentAuthors.xml"/><Relationship Id="rId14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presProps" Target="presProps.xml"/><Relationship Id="rId90" Type="http://schemas.openxmlformats.org/officeDocument/2006/relationships/slide" Target="slides/slide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pstein, Max B." userId="S::epsteinmax@ufl.edu::110298e0-ad27-42b5-b24f-a191109a3ae7" providerId="AD" clId="Web-{CFAB6634-D779-40ED-80F8-613D38A4D8A1}"/>
    <pc:docChg chg="modSld">
      <pc:chgData name="Epstein, Max B." userId="S::epsteinmax@ufl.edu::110298e0-ad27-42b5-b24f-a191109a3ae7" providerId="AD" clId="Web-{CFAB6634-D779-40ED-80F8-613D38A4D8A1}" dt="2023-03-27T22:15:15.552" v="17" actId="20577"/>
      <pc:docMkLst>
        <pc:docMk/>
      </pc:docMkLst>
      <pc:sldChg chg="modSp">
        <pc:chgData name="Epstein, Max B." userId="S::epsteinmax@ufl.edu::110298e0-ad27-42b5-b24f-a191109a3ae7" providerId="AD" clId="Web-{CFAB6634-D779-40ED-80F8-613D38A4D8A1}" dt="2023-03-27T22:15:15.552" v="17" actId="20577"/>
        <pc:sldMkLst>
          <pc:docMk/>
          <pc:sldMk cId="0" sldId="315"/>
        </pc:sldMkLst>
        <pc:spChg chg="mod">
          <ac:chgData name="Epstein, Max B." userId="S::epsteinmax@ufl.edu::110298e0-ad27-42b5-b24f-a191109a3ae7" providerId="AD" clId="Web-{CFAB6634-D779-40ED-80F8-613D38A4D8A1}" dt="2023-03-27T22:15:15.552" v="17" actId="20577"/>
          <ac:spMkLst>
            <pc:docMk/>
            <pc:sldMk cId="0" sldId="315"/>
            <ac:spMk id="793" creationId="{00000000-0000-0000-0000-000000000000}"/>
          </ac:spMkLst>
        </pc:spChg>
      </pc:sldChg>
    </pc:docChg>
  </pc:docChgLst>
  <pc:docChgLst>
    <pc:chgData name="Datta, Savari" userId="61c6d349-21ae-4aac-a985-8fe2668f0958" providerId="ADAL" clId="{40817268-7FDD-4D16-9130-B7133B5B471A}"/>
    <pc:docChg chg="custSel modSld">
      <pc:chgData name="Datta, Savari" userId="61c6d349-21ae-4aac-a985-8fe2668f0958" providerId="ADAL" clId="{40817268-7FDD-4D16-9130-B7133B5B471A}" dt="2023-03-28T16:50:16.584" v="967" actId="1076"/>
      <pc:docMkLst>
        <pc:docMk/>
      </pc:docMkLst>
      <pc:sldChg chg="addSp delSp modSp mod">
        <pc:chgData name="Datta, Savari" userId="61c6d349-21ae-4aac-a985-8fe2668f0958" providerId="ADAL" clId="{40817268-7FDD-4D16-9130-B7133B5B471A}" dt="2023-03-28T16:18:58.073" v="4"/>
        <pc:sldMkLst>
          <pc:docMk/>
          <pc:sldMk cId="0" sldId="257"/>
        </pc:sldMkLst>
        <pc:spChg chg="add del mod">
          <ac:chgData name="Datta, Savari" userId="61c6d349-21ae-4aac-a985-8fe2668f0958" providerId="ADAL" clId="{40817268-7FDD-4D16-9130-B7133B5B471A}" dt="2023-03-28T16:18:39.618" v="2" actId="478"/>
          <ac:spMkLst>
            <pc:docMk/>
            <pc:sldMk cId="0" sldId="257"/>
            <ac:spMk id="4" creationId="{D1459CC0-06E4-BF23-6740-AFA0889C2FBC}"/>
          </ac:spMkLst>
        </pc:spChg>
        <pc:spChg chg="del">
          <ac:chgData name="Datta, Savari" userId="61c6d349-21ae-4aac-a985-8fe2668f0958" providerId="ADAL" clId="{40817268-7FDD-4D16-9130-B7133B5B471A}" dt="2023-03-28T16:18:36.014" v="1" actId="478"/>
          <ac:spMkLst>
            <pc:docMk/>
            <pc:sldMk cId="0" sldId="257"/>
            <ac:spMk id="220" creationId="{00000000-0000-0000-0000-000000000000}"/>
          </ac:spMkLst>
        </pc:spChg>
        <pc:spChg chg="del">
          <ac:chgData name="Datta, Savari" userId="61c6d349-21ae-4aac-a985-8fe2668f0958" providerId="ADAL" clId="{40817268-7FDD-4D16-9130-B7133B5B471A}" dt="2023-03-28T16:18:33.665" v="0" actId="478"/>
          <ac:spMkLst>
            <pc:docMk/>
            <pc:sldMk cId="0" sldId="257"/>
            <ac:spMk id="224" creationId="{00000000-0000-0000-0000-000000000000}"/>
          </ac:spMkLst>
        </pc:spChg>
        <pc:graphicFrameChg chg="add mod">
          <ac:chgData name="Datta, Savari" userId="61c6d349-21ae-4aac-a985-8fe2668f0958" providerId="ADAL" clId="{40817268-7FDD-4D16-9130-B7133B5B471A}" dt="2023-03-28T16:18:58.073" v="4"/>
          <ac:graphicFrameMkLst>
            <pc:docMk/>
            <pc:sldMk cId="0" sldId="257"/>
            <ac:graphicFrameMk id="5" creationId="{9A4AD02D-D450-34FB-C2D6-534A7287CD1A}"/>
          </ac:graphicFrameMkLst>
        </pc:graphicFrameChg>
        <pc:cxnChg chg="del">
          <ac:chgData name="Datta, Savari" userId="61c6d349-21ae-4aac-a985-8fe2668f0958" providerId="ADAL" clId="{40817268-7FDD-4D16-9130-B7133B5B471A}" dt="2023-03-28T16:18:40.594" v="3" actId="478"/>
          <ac:cxnSpMkLst>
            <pc:docMk/>
            <pc:sldMk cId="0" sldId="257"/>
            <ac:cxnSpMk id="223" creationId="{00000000-0000-0000-0000-000000000000}"/>
          </ac:cxnSpMkLst>
        </pc:cxnChg>
      </pc:sldChg>
      <pc:sldChg chg="addSp delSp modSp mod">
        <pc:chgData name="Datta, Savari" userId="61c6d349-21ae-4aac-a985-8fe2668f0958" providerId="ADAL" clId="{40817268-7FDD-4D16-9130-B7133B5B471A}" dt="2023-03-28T16:34:41.324" v="808" actId="20577"/>
        <pc:sldMkLst>
          <pc:docMk/>
          <pc:sldMk cId="0" sldId="262"/>
        </pc:sldMkLst>
        <pc:spChg chg="add del mod">
          <ac:chgData name="Datta, Savari" userId="61c6d349-21ae-4aac-a985-8fe2668f0958" providerId="ADAL" clId="{40817268-7FDD-4D16-9130-B7133B5B471A}" dt="2023-03-28T16:20:33.522" v="6" actId="478"/>
          <ac:spMkLst>
            <pc:docMk/>
            <pc:sldMk cId="0" sldId="262"/>
            <ac:spMk id="4" creationId="{A109D17F-8F04-2E13-ACA2-B9B9B49D64B3}"/>
          </ac:spMkLst>
        </pc:spChg>
        <pc:spChg chg="del">
          <ac:chgData name="Datta, Savari" userId="61c6d349-21ae-4aac-a985-8fe2668f0958" providerId="ADAL" clId="{40817268-7FDD-4D16-9130-B7133B5B471A}" dt="2023-03-28T16:20:30.633" v="5" actId="478"/>
          <ac:spMkLst>
            <pc:docMk/>
            <pc:sldMk cId="0" sldId="262"/>
            <ac:spMk id="269" creationId="{00000000-0000-0000-0000-000000000000}"/>
          </ac:spMkLst>
        </pc:spChg>
        <pc:graphicFrameChg chg="add mod modGraphic">
          <ac:chgData name="Datta, Savari" userId="61c6d349-21ae-4aac-a985-8fe2668f0958" providerId="ADAL" clId="{40817268-7FDD-4D16-9130-B7133B5B471A}" dt="2023-03-28T16:34:41.324" v="808" actId="20577"/>
          <ac:graphicFrameMkLst>
            <pc:docMk/>
            <pc:sldMk cId="0" sldId="262"/>
            <ac:graphicFrameMk id="5" creationId="{CF97786C-4799-F7D4-F673-7AADF837A860}"/>
          </ac:graphicFrameMkLst>
        </pc:graphicFrameChg>
      </pc:sldChg>
      <pc:sldChg chg="addSp delSp modSp mod">
        <pc:chgData name="Datta, Savari" userId="61c6d349-21ae-4aac-a985-8fe2668f0958" providerId="ADAL" clId="{40817268-7FDD-4D16-9130-B7133B5B471A}" dt="2023-03-28T16:35:50.672" v="812"/>
        <pc:sldMkLst>
          <pc:docMk/>
          <pc:sldMk cId="0" sldId="264"/>
        </pc:sldMkLst>
        <pc:spChg chg="add del mod">
          <ac:chgData name="Datta, Savari" userId="61c6d349-21ae-4aac-a985-8fe2668f0958" providerId="ADAL" clId="{40817268-7FDD-4D16-9130-B7133B5B471A}" dt="2023-03-28T16:35:33.870" v="810" actId="478"/>
          <ac:spMkLst>
            <pc:docMk/>
            <pc:sldMk cId="0" sldId="264"/>
            <ac:spMk id="4" creationId="{2C03F0DB-ED2E-F51D-5CDA-C40110F2E192}"/>
          </ac:spMkLst>
        </pc:spChg>
        <pc:spChg chg="add mod">
          <ac:chgData name="Datta, Savari" userId="61c6d349-21ae-4aac-a985-8fe2668f0958" providerId="ADAL" clId="{40817268-7FDD-4D16-9130-B7133B5B471A}" dt="2023-03-28T16:35:41.624" v="811"/>
          <ac:spMkLst>
            <pc:docMk/>
            <pc:sldMk cId="0" sldId="264"/>
            <ac:spMk id="5" creationId="{72C64881-734C-9859-9726-6B0F03D50737}"/>
          </ac:spMkLst>
        </pc:spChg>
        <pc:spChg chg="add mod">
          <ac:chgData name="Datta, Savari" userId="61c6d349-21ae-4aac-a985-8fe2668f0958" providerId="ADAL" clId="{40817268-7FDD-4D16-9130-B7133B5B471A}" dt="2023-03-28T16:35:50.672" v="812"/>
          <ac:spMkLst>
            <pc:docMk/>
            <pc:sldMk cId="0" sldId="264"/>
            <ac:spMk id="8" creationId="{7E8E7D73-D790-71CE-7E7E-A3AE31942FF6}"/>
          </ac:spMkLst>
        </pc:spChg>
        <pc:spChg chg="add mod">
          <ac:chgData name="Datta, Savari" userId="61c6d349-21ae-4aac-a985-8fe2668f0958" providerId="ADAL" clId="{40817268-7FDD-4D16-9130-B7133B5B471A}" dt="2023-03-28T16:35:50.672" v="812"/>
          <ac:spMkLst>
            <pc:docMk/>
            <pc:sldMk cId="0" sldId="264"/>
            <ac:spMk id="10" creationId="{44F1254A-1F1D-7148-B652-9AA9832D26A4}"/>
          </ac:spMkLst>
        </pc:spChg>
        <pc:spChg chg="add mod">
          <ac:chgData name="Datta, Savari" userId="61c6d349-21ae-4aac-a985-8fe2668f0958" providerId="ADAL" clId="{40817268-7FDD-4D16-9130-B7133B5B471A}" dt="2023-03-28T16:35:50.672" v="812"/>
          <ac:spMkLst>
            <pc:docMk/>
            <pc:sldMk cId="0" sldId="264"/>
            <ac:spMk id="12" creationId="{DEBE8066-446C-B55D-CAB9-318ADF906F6F}"/>
          </ac:spMkLst>
        </pc:spChg>
        <pc:spChg chg="add mod">
          <ac:chgData name="Datta, Savari" userId="61c6d349-21ae-4aac-a985-8fe2668f0958" providerId="ADAL" clId="{40817268-7FDD-4D16-9130-B7133B5B471A}" dt="2023-03-28T16:35:50.672" v="812"/>
          <ac:spMkLst>
            <pc:docMk/>
            <pc:sldMk cId="0" sldId="264"/>
            <ac:spMk id="15" creationId="{31CBD8B2-F9EB-F02B-E05E-EFFE7F13A091}"/>
          </ac:spMkLst>
        </pc:spChg>
        <pc:spChg chg="add mod">
          <ac:chgData name="Datta, Savari" userId="61c6d349-21ae-4aac-a985-8fe2668f0958" providerId="ADAL" clId="{40817268-7FDD-4D16-9130-B7133B5B471A}" dt="2023-03-28T16:35:50.672" v="812"/>
          <ac:spMkLst>
            <pc:docMk/>
            <pc:sldMk cId="0" sldId="264"/>
            <ac:spMk id="20" creationId="{153D2846-A6F2-030F-E2B8-1E31418138DE}"/>
          </ac:spMkLst>
        </pc:spChg>
        <pc:spChg chg="add mod">
          <ac:chgData name="Datta, Savari" userId="61c6d349-21ae-4aac-a985-8fe2668f0958" providerId="ADAL" clId="{40817268-7FDD-4D16-9130-B7133B5B471A}" dt="2023-03-28T16:35:50.672" v="812"/>
          <ac:spMkLst>
            <pc:docMk/>
            <pc:sldMk cId="0" sldId="264"/>
            <ac:spMk id="29" creationId="{3AE07572-B7EC-D47C-59D0-1C9FB025EF4C}"/>
          </ac:spMkLst>
        </pc:spChg>
        <pc:spChg chg="add mod">
          <ac:chgData name="Datta, Savari" userId="61c6d349-21ae-4aac-a985-8fe2668f0958" providerId="ADAL" clId="{40817268-7FDD-4D16-9130-B7133B5B471A}" dt="2023-03-28T16:35:50.672" v="812"/>
          <ac:spMkLst>
            <pc:docMk/>
            <pc:sldMk cId="0" sldId="264"/>
            <ac:spMk id="32" creationId="{481C1A63-F320-F82B-34D7-F4C772D10735}"/>
          </ac:spMkLst>
        </pc:spChg>
        <pc:spChg chg="add mod">
          <ac:chgData name="Datta, Savari" userId="61c6d349-21ae-4aac-a985-8fe2668f0958" providerId="ADAL" clId="{40817268-7FDD-4D16-9130-B7133B5B471A}" dt="2023-03-28T16:35:50.672" v="812"/>
          <ac:spMkLst>
            <pc:docMk/>
            <pc:sldMk cId="0" sldId="264"/>
            <ac:spMk id="34" creationId="{326950EA-9D6F-D4A5-B918-9AB07BE12593}"/>
          </ac:spMkLst>
        </pc:spChg>
        <pc:spChg chg="add mod">
          <ac:chgData name="Datta, Savari" userId="61c6d349-21ae-4aac-a985-8fe2668f0958" providerId="ADAL" clId="{40817268-7FDD-4D16-9130-B7133B5B471A}" dt="2023-03-28T16:35:50.672" v="812"/>
          <ac:spMkLst>
            <pc:docMk/>
            <pc:sldMk cId="0" sldId="264"/>
            <ac:spMk id="36" creationId="{C6E5E276-BE44-14FA-88D6-160DA77D5A5B}"/>
          </ac:spMkLst>
        </pc:spChg>
        <pc:spChg chg="add mod">
          <ac:chgData name="Datta, Savari" userId="61c6d349-21ae-4aac-a985-8fe2668f0958" providerId="ADAL" clId="{40817268-7FDD-4D16-9130-B7133B5B471A}" dt="2023-03-28T16:35:50.672" v="812"/>
          <ac:spMkLst>
            <pc:docMk/>
            <pc:sldMk cId="0" sldId="264"/>
            <ac:spMk id="38" creationId="{DB36B05A-836F-C038-0239-262A82830860}"/>
          </ac:spMkLst>
        </pc:spChg>
        <pc:spChg chg="add mod">
          <ac:chgData name="Datta, Savari" userId="61c6d349-21ae-4aac-a985-8fe2668f0958" providerId="ADAL" clId="{40817268-7FDD-4D16-9130-B7133B5B471A}" dt="2023-03-28T16:35:50.672" v="812"/>
          <ac:spMkLst>
            <pc:docMk/>
            <pc:sldMk cId="0" sldId="264"/>
            <ac:spMk id="41" creationId="{2E3B6875-AC29-7FC4-422E-3373BB7CE9B2}"/>
          </ac:spMkLst>
        </pc:spChg>
        <pc:spChg chg="add mod">
          <ac:chgData name="Datta, Savari" userId="61c6d349-21ae-4aac-a985-8fe2668f0958" providerId="ADAL" clId="{40817268-7FDD-4D16-9130-B7133B5B471A}" dt="2023-03-28T16:35:50.672" v="812"/>
          <ac:spMkLst>
            <pc:docMk/>
            <pc:sldMk cId="0" sldId="264"/>
            <ac:spMk id="43" creationId="{1937D45E-FB1A-B2EF-451F-605BBA1ACCE7}"/>
          </ac:spMkLst>
        </pc:spChg>
        <pc:spChg chg="del">
          <ac:chgData name="Datta, Savari" userId="61c6d349-21ae-4aac-a985-8fe2668f0958" providerId="ADAL" clId="{40817268-7FDD-4D16-9130-B7133B5B471A}" dt="2023-03-28T16:35:32.288" v="809" actId="478"/>
          <ac:spMkLst>
            <pc:docMk/>
            <pc:sldMk cId="0" sldId="264"/>
            <ac:spMk id="290" creationId="{00000000-0000-0000-0000-000000000000}"/>
          </ac:spMkLst>
        </pc:spChg>
        <pc:picChg chg="add mod">
          <ac:chgData name="Datta, Savari" userId="61c6d349-21ae-4aac-a985-8fe2668f0958" providerId="ADAL" clId="{40817268-7FDD-4D16-9130-B7133B5B471A}" dt="2023-03-28T16:35:50.672" v="812"/>
          <ac:picMkLst>
            <pc:docMk/>
            <pc:sldMk cId="0" sldId="264"/>
            <ac:picMk id="6" creationId="{B950B7B7-0FBE-8F06-6276-6239EB212177}"/>
          </ac:picMkLst>
        </pc:picChg>
        <pc:picChg chg="add mod">
          <ac:chgData name="Datta, Savari" userId="61c6d349-21ae-4aac-a985-8fe2668f0958" providerId="ADAL" clId="{40817268-7FDD-4D16-9130-B7133B5B471A}" dt="2023-03-28T16:35:50.672" v="812"/>
          <ac:picMkLst>
            <pc:docMk/>
            <pc:sldMk cId="0" sldId="264"/>
            <ac:picMk id="7" creationId="{4A5CCC87-CEA8-95B7-8D2D-DF26E916A7C4}"/>
          </ac:picMkLst>
        </pc:picChg>
        <pc:picChg chg="add mod">
          <ac:chgData name="Datta, Savari" userId="61c6d349-21ae-4aac-a985-8fe2668f0958" providerId="ADAL" clId="{40817268-7FDD-4D16-9130-B7133B5B471A}" dt="2023-03-28T16:35:50.672" v="812"/>
          <ac:picMkLst>
            <pc:docMk/>
            <pc:sldMk cId="0" sldId="264"/>
            <ac:picMk id="9" creationId="{317608BD-69A8-31AC-F426-448E5D534B4F}"/>
          </ac:picMkLst>
        </pc:picChg>
        <pc:picChg chg="add mod">
          <ac:chgData name="Datta, Savari" userId="61c6d349-21ae-4aac-a985-8fe2668f0958" providerId="ADAL" clId="{40817268-7FDD-4D16-9130-B7133B5B471A}" dt="2023-03-28T16:35:50.672" v="812"/>
          <ac:picMkLst>
            <pc:docMk/>
            <pc:sldMk cId="0" sldId="264"/>
            <ac:picMk id="11" creationId="{4098D55E-7056-E7F1-DBE7-8A2D441B3894}"/>
          </ac:picMkLst>
        </pc:picChg>
        <pc:picChg chg="add mod">
          <ac:chgData name="Datta, Savari" userId="61c6d349-21ae-4aac-a985-8fe2668f0958" providerId="ADAL" clId="{40817268-7FDD-4D16-9130-B7133B5B471A}" dt="2023-03-28T16:35:50.672" v="812"/>
          <ac:picMkLst>
            <pc:docMk/>
            <pc:sldMk cId="0" sldId="264"/>
            <ac:picMk id="13" creationId="{A49CFF12-B265-C895-A1CA-B0C368E63A50}"/>
          </ac:picMkLst>
        </pc:picChg>
        <pc:picChg chg="add mod">
          <ac:chgData name="Datta, Savari" userId="61c6d349-21ae-4aac-a985-8fe2668f0958" providerId="ADAL" clId="{40817268-7FDD-4D16-9130-B7133B5B471A}" dt="2023-03-28T16:35:50.672" v="812"/>
          <ac:picMkLst>
            <pc:docMk/>
            <pc:sldMk cId="0" sldId="264"/>
            <ac:picMk id="14" creationId="{11E58CC5-960D-B40E-2290-3FD7D717C897}"/>
          </ac:picMkLst>
        </pc:picChg>
        <pc:picChg chg="add mod">
          <ac:chgData name="Datta, Savari" userId="61c6d349-21ae-4aac-a985-8fe2668f0958" providerId="ADAL" clId="{40817268-7FDD-4D16-9130-B7133B5B471A}" dt="2023-03-28T16:35:50.672" v="812"/>
          <ac:picMkLst>
            <pc:docMk/>
            <pc:sldMk cId="0" sldId="264"/>
            <ac:picMk id="16" creationId="{9044411B-1A34-540D-61AF-2F8B25E5D82F}"/>
          </ac:picMkLst>
        </pc:picChg>
        <pc:picChg chg="add mod">
          <ac:chgData name="Datta, Savari" userId="61c6d349-21ae-4aac-a985-8fe2668f0958" providerId="ADAL" clId="{40817268-7FDD-4D16-9130-B7133B5B471A}" dt="2023-03-28T16:35:50.672" v="812"/>
          <ac:picMkLst>
            <pc:docMk/>
            <pc:sldMk cId="0" sldId="264"/>
            <ac:picMk id="17" creationId="{10B0C6FA-25B0-48DD-39EC-272D467E9C5E}"/>
          </ac:picMkLst>
        </pc:picChg>
        <pc:picChg chg="add mod">
          <ac:chgData name="Datta, Savari" userId="61c6d349-21ae-4aac-a985-8fe2668f0958" providerId="ADAL" clId="{40817268-7FDD-4D16-9130-B7133B5B471A}" dt="2023-03-28T16:35:50.672" v="812"/>
          <ac:picMkLst>
            <pc:docMk/>
            <pc:sldMk cId="0" sldId="264"/>
            <ac:picMk id="18" creationId="{24168738-B97B-E9D5-9796-76C3C2DD8A48}"/>
          </ac:picMkLst>
        </pc:picChg>
        <pc:picChg chg="add mod">
          <ac:chgData name="Datta, Savari" userId="61c6d349-21ae-4aac-a985-8fe2668f0958" providerId="ADAL" clId="{40817268-7FDD-4D16-9130-B7133B5B471A}" dt="2023-03-28T16:35:50.672" v="812"/>
          <ac:picMkLst>
            <pc:docMk/>
            <pc:sldMk cId="0" sldId="264"/>
            <ac:picMk id="19" creationId="{B49AD384-BF94-7C8F-F18E-0D84C562F574}"/>
          </ac:picMkLst>
        </pc:picChg>
        <pc:picChg chg="add mod">
          <ac:chgData name="Datta, Savari" userId="61c6d349-21ae-4aac-a985-8fe2668f0958" providerId="ADAL" clId="{40817268-7FDD-4D16-9130-B7133B5B471A}" dt="2023-03-28T16:35:50.672" v="812"/>
          <ac:picMkLst>
            <pc:docMk/>
            <pc:sldMk cId="0" sldId="264"/>
            <ac:picMk id="21" creationId="{9844911B-964F-CCD4-E238-E3E87CA41322}"/>
          </ac:picMkLst>
        </pc:picChg>
        <pc:picChg chg="add mod">
          <ac:chgData name="Datta, Savari" userId="61c6d349-21ae-4aac-a985-8fe2668f0958" providerId="ADAL" clId="{40817268-7FDD-4D16-9130-B7133B5B471A}" dt="2023-03-28T16:35:50.672" v="812"/>
          <ac:picMkLst>
            <pc:docMk/>
            <pc:sldMk cId="0" sldId="264"/>
            <ac:picMk id="22" creationId="{E7309B5B-C45C-167D-E744-A8B191170B27}"/>
          </ac:picMkLst>
        </pc:picChg>
        <pc:picChg chg="add mod">
          <ac:chgData name="Datta, Savari" userId="61c6d349-21ae-4aac-a985-8fe2668f0958" providerId="ADAL" clId="{40817268-7FDD-4D16-9130-B7133B5B471A}" dt="2023-03-28T16:35:50.672" v="812"/>
          <ac:picMkLst>
            <pc:docMk/>
            <pc:sldMk cId="0" sldId="264"/>
            <ac:picMk id="23" creationId="{3942CDEB-8C00-2692-FAFE-BC8565249A6A}"/>
          </ac:picMkLst>
        </pc:picChg>
        <pc:picChg chg="add mod">
          <ac:chgData name="Datta, Savari" userId="61c6d349-21ae-4aac-a985-8fe2668f0958" providerId="ADAL" clId="{40817268-7FDD-4D16-9130-B7133B5B471A}" dt="2023-03-28T16:35:50.672" v="812"/>
          <ac:picMkLst>
            <pc:docMk/>
            <pc:sldMk cId="0" sldId="264"/>
            <ac:picMk id="24" creationId="{67A360DE-E116-B26A-51F4-5A8BA2CF9B79}"/>
          </ac:picMkLst>
        </pc:picChg>
        <pc:picChg chg="add mod">
          <ac:chgData name="Datta, Savari" userId="61c6d349-21ae-4aac-a985-8fe2668f0958" providerId="ADAL" clId="{40817268-7FDD-4D16-9130-B7133B5B471A}" dt="2023-03-28T16:35:50.672" v="812"/>
          <ac:picMkLst>
            <pc:docMk/>
            <pc:sldMk cId="0" sldId="264"/>
            <ac:picMk id="25" creationId="{39C57271-997D-4642-B3C4-4FF66E7A793D}"/>
          </ac:picMkLst>
        </pc:picChg>
        <pc:picChg chg="add mod">
          <ac:chgData name="Datta, Savari" userId="61c6d349-21ae-4aac-a985-8fe2668f0958" providerId="ADAL" clId="{40817268-7FDD-4D16-9130-B7133B5B471A}" dt="2023-03-28T16:35:50.672" v="812"/>
          <ac:picMkLst>
            <pc:docMk/>
            <pc:sldMk cId="0" sldId="264"/>
            <ac:picMk id="26" creationId="{C571B2BF-3D14-E05D-F124-D9FD9FF67D8A}"/>
          </ac:picMkLst>
        </pc:picChg>
        <pc:picChg chg="add mod">
          <ac:chgData name="Datta, Savari" userId="61c6d349-21ae-4aac-a985-8fe2668f0958" providerId="ADAL" clId="{40817268-7FDD-4D16-9130-B7133B5B471A}" dt="2023-03-28T16:35:50.672" v="812"/>
          <ac:picMkLst>
            <pc:docMk/>
            <pc:sldMk cId="0" sldId="264"/>
            <ac:picMk id="27" creationId="{8228D87E-40A8-88AB-C818-124ED68D6C2F}"/>
          </ac:picMkLst>
        </pc:picChg>
        <pc:picChg chg="add mod">
          <ac:chgData name="Datta, Savari" userId="61c6d349-21ae-4aac-a985-8fe2668f0958" providerId="ADAL" clId="{40817268-7FDD-4D16-9130-B7133B5B471A}" dt="2023-03-28T16:35:50.672" v="812"/>
          <ac:picMkLst>
            <pc:docMk/>
            <pc:sldMk cId="0" sldId="264"/>
            <ac:picMk id="28" creationId="{8DFCC528-029F-90EA-4906-53CCFC8B4B0A}"/>
          </ac:picMkLst>
        </pc:picChg>
        <pc:picChg chg="add mod">
          <ac:chgData name="Datta, Savari" userId="61c6d349-21ae-4aac-a985-8fe2668f0958" providerId="ADAL" clId="{40817268-7FDD-4D16-9130-B7133B5B471A}" dt="2023-03-28T16:35:50.672" v="812"/>
          <ac:picMkLst>
            <pc:docMk/>
            <pc:sldMk cId="0" sldId="264"/>
            <ac:picMk id="30" creationId="{37DC0619-70F9-F0D8-B750-8A5D78C93555}"/>
          </ac:picMkLst>
        </pc:picChg>
        <pc:picChg chg="add mod">
          <ac:chgData name="Datta, Savari" userId="61c6d349-21ae-4aac-a985-8fe2668f0958" providerId="ADAL" clId="{40817268-7FDD-4D16-9130-B7133B5B471A}" dt="2023-03-28T16:35:50.672" v="812"/>
          <ac:picMkLst>
            <pc:docMk/>
            <pc:sldMk cId="0" sldId="264"/>
            <ac:picMk id="31" creationId="{917367A5-FE41-1F4B-3711-09E6ADFABC68}"/>
          </ac:picMkLst>
        </pc:picChg>
        <pc:picChg chg="add mod">
          <ac:chgData name="Datta, Savari" userId="61c6d349-21ae-4aac-a985-8fe2668f0958" providerId="ADAL" clId="{40817268-7FDD-4D16-9130-B7133B5B471A}" dt="2023-03-28T16:35:50.672" v="812"/>
          <ac:picMkLst>
            <pc:docMk/>
            <pc:sldMk cId="0" sldId="264"/>
            <ac:picMk id="33" creationId="{5D08C3AC-9FC4-4DDB-22F4-4B8FDA477F28}"/>
          </ac:picMkLst>
        </pc:picChg>
        <pc:picChg chg="add mod">
          <ac:chgData name="Datta, Savari" userId="61c6d349-21ae-4aac-a985-8fe2668f0958" providerId="ADAL" clId="{40817268-7FDD-4D16-9130-B7133B5B471A}" dt="2023-03-28T16:35:50.672" v="812"/>
          <ac:picMkLst>
            <pc:docMk/>
            <pc:sldMk cId="0" sldId="264"/>
            <ac:picMk id="35" creationId="{B4F54A97-9243-F70D-490E-7B8C7D90D070}"/>
          </ac:picMkLst>
        </pc:picChg>
        <pc:picChg chg="add mod">
          <ac:chgData name="Datta, Savari" userId="61c6d349-21ae-4aac-a985-8fe2668f0958" providerId="ADAL" clId="{40817268-7FDD-4D16-9130-B7133B5B471A}" dt="2023-03-28T16:35:50.672" v="812"/>
          <ac:picMkLst>
            <pc:docMk/>
            <pc:sldMk cId="0" sldId="264"/>
            <ac:picMk id="39" creationId="{2CFFD4A4-0374-ECE9-AB99-DBBC202F1155}"/>
          </ac:picMkLst>
        </pc:picChg>
        <pc:picChg chg="add mod">
          <ac:chgData name="Datta, Savari" userId="61c6d349-21ae-4aac-a985-8fe2668f0958" providerId="ADAL" clId="{40817268-7FDD-4D16-9130-B7133B5B471A}" dt="2023-03-28T16:35:50.672" v="812"/>
          <ac:picMkLst>
            <pc:docMk/>
            <pc:sldMk cId="0" sldId="264"/>
            <ac:picMk id="40" creationId="{82158484-C3E4-2B01-0F13-2D103A90D41D}"/>
          </ac:picMkLst>
        </pc:picChg>
        <pc:picChg chg="add mod">
          <ac:chgData name="Datta, Savari" userId="61c6d349-21ae-4aac-a985-8fe2668f0958" providerId="ADAL" clId="{40817268-7FDD-4D16-9130-B7133B5B471A}" dt="2023-03-28T16:35:50.672" v="812"/>
          <ac:picMkLst>
            <pc:docMk/>
            <pc:sldMk cId="0" sldId="264"/>
            <ac:picMk id="42" creationId="{7A026709-F898-5FAE-8E28-CAC738345084}"/>
          </ac:picMkLst>
        </pc:picChg>
        <pc:cxnChg chg="add mod">
          <ac:chgData name="Datta, Savari" userId="61c6d349-21ae-4aac-a985-8fe2668f0958" providerId="ADAL" clId="{40817268-7FDD-4D16-9130-B7133B5B471A}" dt="2023-03-28T16:35:50.672" v="812"/>
          <ac:cxnSpMkLst>
            <pc:docMk/>
            <pc:sldMk cId="0" sldId="264"/>
            <ac:cxnSpMk id="37" creationId="{E3CB0627-A57A-A9FC-D481-03B9BCAF095A}"/>
          </ac:cxnSpMkLst>
        </pc:cxnChg>
      </pc:sldChg>
      <pc:sldChg chg="addSp delSp modSp mod">
        <pc:chgData name="Datta, Savari" userId="61c6d349-21ae-4aac-a985-8fe2668f0958" providerId="ADAL" clId="{40817268-7FDD-4D16-9130-B7133B5B471A}" dt="2023-03-28T16:50:16.584" v="967" actId="1076"/>
        <pc:sldMkLst>
          <pc:docMk/>
          <pc:sldMk cId="0" sldId="278"/>
        </pc:sldMkLst>
        <pc:spChg chg="add del mod">
          <ac:chgData name="Datta, Savari" userId="61c6d349-21ae-4aac-a985-8fe2668f0958" providerId="ADAL" clId="{40817268-7FDD-4D16-9130-B7133B5B471A}" dt="2023-03-28T16:39:06.025" v="814" actId="478"/>
          <ac:spMkLst>
            <pc:docMk/>
            <pc:sldMk cId="0" sldId="278"/>
            <ac:spMk id="4" creationId="{5B5D0FB6-BB34-CE1F-2F5C-80502EEEC566}"/>
          </ac:spMkLst>
        </pc:spChg>
        <pc:spChg chg="add mod">
          <ac:chgData name="Datta, Savari" userId="61c6d349-21ae-4aac-a985-8fe2668f0958" providerId="ADAL" clId="{40817268-7FDD-4D16-9130-B7133B5B471A}" dt="2023-03-28T16:48:47.850" v="912" actId="1076"/>
          <ac:spMkLst>
            <pc:docMk/>
            <pc:sldMk cId="0" sldId="278"/>
            <ac:spMk id="5" creationId="{1B6C89CD-0CBE-7D6E-13E0-F913B212B311}"/>
          </ac:spMkLst>
        </pc:spChg>
        <pc:spChg chg="add mod">
          <ac:chgData name="Datta, Savari" userId="61c6d349-21ae-4aac-a985-8fe2668f0958" providerId="ADAL" clId="{40817268-7FDD-4D16-9130-B7133B5B471A}" dt="2023-03-28T16:48:47.850" v="912" actId="1076"/>
          <ac:spMkLst>
            <pc:docMk/>
            <pc:sldMk cId="0" sldId="278"/>
            <ac:spMk id="6" creationId="{EDF54DE9-F8B6-6146-3937-670086BF0774}"/>
          </ac:spMkLst>
        </pc:spChg>
        <pc:spChg chg="add mod">
          <ac:chgData name="Datta, Savari" userId="61c6d349-21ae-4aac-a985-8fe2668f0958" providerId="ADAL" clId="{40817268-7FDD-4D16-9130-B7133B5B471A}" dt="2023-03-28T16:48:47.850" v="912" actId="1076"/>
          <ac:spMkLst>
            <pc:docMk/>
            <pc:sldMk cId="0" sldId="278"/>
            <ac:spMk id="7" creationId="{81D8A4AF-3B1B-BD73-13D2-C18565659493}"/>
          </ac:spMkLst>
        </pc:spChg>
        <pc:spChg chg="add mod">
          <ac:chgData name="Datta, Savari" userId="61c6d349-21ae-4aac-a985-8fe2668f0958" providerId="ADAL" clId="{40817268-7FDD-4D16-9130-B7133B5B471A}" dt="2023-03-28T16:48:47.850" v="912" actId="1076"/>
          <ac:spMkLst>
            <pc:docMk/>
            <pc:sldMk cId="0" sldId="278"/>
            <ac:spMk id="8" creationId="{B7355DFF-5048-D616-DFB1-B49FC58D4EFA}"/>
          </ac:spMkLst>
        </pc:spChg>
        <pc:spChg chg="add mod">
          <ac:chgData name="Datta, Savari" userId="61c6d349-21ae-4aac-a985-8fe2668f0958" providerId="ADAL" clId="{40817268-7FDD-4D16-9130-B7133B5B471A}" dt="2023-03-28T16:48:47.850" v="912" actId="1076"/>
          <ac:spMkLst>
            <pc:docMk/>
            <pc:sldMk cId="0" sldId="278"/>
            <ac:spMk id="9" creationId="{62DEFFAA-C7F0-A875-48A4-75DCBE3C615F}"/>
          </ac:spMkLst>
        </pc:spChg>
        <pc:spChg chg="add mod">
          <ac:chgData name="Datta, Savari" userId="61c6d349-21ae-4aac-a985-8fe2668f0958" providerId="ADAL" clId="{40817268-7FDD-4D16-9130-B7133B5B471A}" dt="2023-03-28T16:48:47.850" v="912" actId="1076"/>
          <ac:spMkLst>
            <pc:docMk/>
            <pc:sldMk cId="0" sldId="278"/>
            <ac:spMk id="10" creationId="{3D6A71FA-51C6-ADEA-B246-AC498D67BD53}"/>
          </ac:spMkLst>
        </pc:spChg>
        <pc:spChg chg="add mod">
          <ac:chgData name="Datta, Savari" userId="61c6d349-21ae-4aac-a985-8fe2668f0958" providerId="ADAL" clId="{40817268-7FDD-4D16-9130-B7133B5B471A}" dt="2023-03-28T16:48:47.850" v="912" actId="1076"/>
          <ac:spMkLst>
            <pc:docMk/>
            <pc:sldMk cId="0" sldId="278"/>
            <ac:spMk id="11" creationId="{36DB0A2E-ABBB-6202-2240-7054696C4CDD}"/>
          </ac:spMkLst>
        </pc:spChg>
        <pc:spChg chg="add mod">
          <ac:chgData name="Datta, Savari" userId="61c6d349-21ae-4aac-a985-8fe2668f0958" providerId="ADAL" clId="{40817268-7FDD-4D16-9130-B7133B5B471A}" dt="2023-03-28T16:48:47.850" v="912" actId="1076"/>
          <ac:spMkLst>
            <pc:docMk/>
            <pc:sldMk cId="0" sldId="278"/>
            <ac:spMk id="12" creationId="{5781D632-623E-90F8-2E1E-897DCBFD707F}"/>
          </ac:spMkLst>
        </pc:spChg>
        <pc:spChg chg="add del">
          <ac:chgData name="Datta, Savari" userId="61c6d349-21ae-4aac-a985-8fe2668f0958" providerId="ADAL" clId="{40817268-7FDD-4D16-9130-B7133B5B471A}" dt="2023-03-28T16:46:38.059" v="892" actId="478"/>
          <ac:spMkLst>
            <pc:docMk/>
            <pc:sldMk cId="0" sldId="278"/>
            <ac:spMk id="23" creationId="{BB82F80F-9359-DE61-BE85-6D6A2A33D7E5}"/>
          </ac:spMkLst>
        </pc:spChg>
        <pc:spChg chg="add mod">
          <ac:chgData name="Datta, Savari" userId="61c6d349-21ae-4aac-a985-8fe2668f0958" providerId="ADAL" clId="{40817268-7FDD-4D16-9130-B7133B5B471A}" dt="2023-03-28T16:48:47.850" v="912" actId="1076"/>
          <ac:spMkLst>
            <pc:docMk/>
            <pc:sldMk cId="0" sldId="278"/>
            <ac:spMk id="24" creationId="{E3898631-D77E-5DDA-F9AD-D2422114901F}"/>
          </ac:spMkLst>
        </pc:spChg>
        <pc:spChg chg="add mod">
          <ac:chgData name="Datta, Savari" userId="61c6d349-21ae-4aac-a985-8fe2668f0958" providerId="ADAL" clId="{40817268-7FDD-4D16-9130-B7133B5B471A}" dt="2023-03-28T16:48:47.850" v="912" actId="1076"/>
          <ac:spMkLst>
            <pc:docMk/>
            <pc:sldMk cId="0" sldId="278"/>
            <ac:spMk id="28" creationId="{E38928D5-D08D-09F2-ACCE-46C84DEEE338}"/>
          </ac:spMkLst>
        </pc:spChg>
        <pc:spChg chg="add mod">
          <ac:chgData name="Datta, Savari" userId="61c6d349-21ae-4aac-a985-8fe2668f0958" providerId="ADAL" clId="{40817268-7FDD-4D16-9130-B7133B5B471A}" dt="2023-03-28T16:48:47.850" v="912" actId="1076"/>
          <ac:spMkLst>
            <pc:docMk/>
            <pc:sldMk cId="0" sldId="278"/>
            <ac:spMk id="32" creationId="{D8005868-50E2-7515-A20B-8295DFCD94C0}"/>
          </ac:spMkLst>
        </pc:spChg>
        <pc:spChg chg="add mod">
          <ac:chgData name="Datta, Savari" userId="61c6d349-21ae-4aac-a985-8fe2668f0958" providerId="ADAL" clId="{40817268-7FDD-4D16-9130-B7133B5B471A}" dt="2023-03-28T16:48:47.850" v="912" actId="1076"/>
          <ac:spMkLst>
            <pc:docMk/>
            <pc:sldMk cId="0" sldId="278"/>
            <ac:spMk id="33" creationId="{DC256471-1F2B-3268-C5C6-8CCFEC2585B7}"/>
          </ac:spMkLst>
        </pc:spChg>
        <pc:spChg chg="add mod">
          <ac:chgData name="Datta, Savari" userId="61c6d349-21ae-4aac-a985-8fe2668f0958" providerId="ADAL" clId="{40817268-7FDD-4D16-9130-B7133B5B471A}" dt="2023-03-28T16:48:47.850" v="912" actId="1076"/>
          <ac:spMkLst>
            <pc:docMk/>
            <pc:sldMk cId="0" sldId="278"/>
            <ac:spMk id="34" creationId="{E4CFFCF2-EFC3-1BCF-AF16-38823F614E4E}"/>
          </ac:spMkLst>
        </pc:spChg>
        <pc:spChg chg="add mod">
          <ac:chgData name="Datta, Savari" userId="61c6d349-21ae-4aac-a985-8fe2668f0958" providerId="ADAL" clId="{40817268-7FDD-4D16-9130-B7133B5B471A}" dt="2023-03-28T16:48:47.850" v="912" actId="1076"/>
          <ac:spMkLst>
            <pc:docMk/>
            <pc:sldMk cId="0" sldId="278"/>
            <ac:spMk id="35" creationId="{6E7AD849-CE9E-688C-F137-7E03F39D05E8}"/>
          </ac:spMkLst>
        </pc:spChg>
        <pc:spChg chg="add mod">
          <ac:chgData name="Datta, Savari" userId="61c6d349-21ae-4aac-a985-8fe2668f0958" providerId="ADAL" clId="{40817268-7FDD-4D16-9130-B7133B5B471A}" dt="2023-03-28T16:48:47.850" v="912" actId="1076"/>
          <ac:spMkLst>
            <pc:docMk/>
            <pc:sldMk cId="0" sldId="278"/>
            <ac:spMk id="36" creationId="{16DE9016-E4C2-3BB1-88C2-3A18DA6C7D7E}"/>
          </ac:spMkLst>
        </pc:spChg>
        <pc:spChg chg="add mod">
          <ac:chgData name="Datta, Savari" userId="61c6d349-21ae-4aac-a985-8fe2668f0958" providerId="ADAL" clId="{40817268-7FDD-4D16-9130-B7133B5B471A}" dt="2023-03-28T16:50:16.584" v="967" actId="1076"/>
          <ac:spMkLst>
            <pc:docMk/>
            <pc:sldMk cId="0" sldId="278"/>
            <ac:spMk id="37" creationId="{90200462-4A07-DC4B-BEAB-4E4CA5372554}"/>
          </ac:spMkLst>
        </pc:spChg>
        <pc:spChg chg="mod">
          <ac:chgData name="Datta, Savari" userId="61c6d349-21ae-4aac-a985-8fe2668f0958" providerId="ADAL" clId="{40817268-7FDD-4D16-9130-B7133B5B471A}" dt="2023-03-28T16:44:18.071" v="865" actId="20577"/>
          <ac:spMkLst>
            <pc:docMk/>
            <pc:sldMk cId="0" sldId="278"/>
            <ac:spMk id="421" creationId="{00000000-0000-0000-0000-000000000000}"/>
          </ac:spMkLst>
        </pc:spChg>
        <pc:spChg chg="del">
          <ac:chgData name="Datta, Savari" userId="61c6d349-21ae-4aac-a985-8fe2668f0958" providerId="ADAL" clId="{40817268-7FDD-4D16-9130-B7133B5B471A}" dt="2023-03-28T16:39:04.067" v="813" actId="478"/>
          <ac:spMkLst>
            <pc:docMk/>
            <pc:sldMk cId="0" sldId="278"/>
            <ac:spMk id="422" creationId="{00000000-0000-0000-0000-000000000000}"/>
          </ac:spMkLst>
        </pc:spChg>
        <pc:cxnChg chg="add mod">
          <ac:chgData name="Datta, Savari" userId="61c6d349-21ae-4aac-a985-8fe2668f0958" providerId="ADAL" clId="{40817268-7FDD-4D16-9130-B7133B5B471A}" dt="2023-03-28T16:48:47.850" v="912" actId="1076"/>
          <ac:cxnSpMkLst>
            <pc:docMk/>
            <pc:sldMk cId="0" sldId="278"/>
            <ac:cxnSpMk id="14" creationId="{C891BFF3-3136-A4C0-8DFB-905A48F36B08}"/>
          </ac:cxnSpMkLst>
        </pc:cxnChg>
        <pc:cxnChg chg="add mod">
          <ac:chgData name="Datta, Savari" userId="61c6d349-21ae-4aac-a985-8fe2668f0958" providerId="ADAL" clId="{40817268-7FDD-4D16-9130-B7133B5B471A}" dt="2023-03-28T16:48:47.850" v="912" actId="1076"/>
          <ac:cxnSpMkLst>
            <pc:docMk/>
            <pc:sldMk cId="0" sldId="278"/>
            <ac:cxnSpMk id="16" creationId="{7BD724DF-13D2-3AE8-2DF4-6FE8B6C3B89B}"/>
          </ac:cxnSpMkLst>
        </pc:cxnChg>
        <pc:cxnChg chg="add mod">
          <ac:chgData name="Datta, Savari" userId="61c6d349-21ae-4aac-a985-8fe2668f0958" providerId="ADAL" clId="{40817268-7FDD-4D16-9130-B7133B5B471A}" dt="2023-03-28T16:48:47.850" v="912" actId="1076"/>
          <ac:cxnSpMkLst>
            <pc:docMk/>
            <pc:sldMk cId="0" sldId="278"/>
            <ac:cxnSpMk id="22" creationId="{A7EE6931-52BF-95DB-B278-C32B9C34C193}"/>
          </ac:cxnSpMkLst>
        </pc:cxnChg>
        <pc:cxnChg chg="add mod">
          <ac:chgData name="Datta, Savari" userId="61c6d349-21ae-4aac-a985-8fe2668f0958" providerId="ADAL" clId="{40817268-7FDD-4D16-9130-B7133B5B471A}" dt="2023-03-28T16:48:47.850" v="912" actId="1076"/>
          <ac:cxnSpMkLst>
            <pc:docMk/>
            <pc:sldMk cId="0" sldId="278"/>
            <ac:cxnSpMk id="25" creationId="{0A60C587-F657-078E-D5A0-C9181D9F6815}"/>
          </ac:cxnSpMkLst>
        </pc:cxnChg>
        <pc:cxnChg chg="add mod">
          <ac:chgData name="Datta, Savari" userId="61c6d349-21ae-4aac-a985-8fe2668f0958" providerId="ADAL" clId="{40817268-7FDD-4D16-9130-B7133B5B471A}" dt="2023-03-28T16:48:47.850" v="912" actId="1076"/>
          <ac:cxnSpMkLst>
            <pc:docMk/>
            <pc:sldMk cId="0" sldId="278"/>
            <ac:cxnSpMk id="26" creationId="{BD447F6E-30D7-E657-D51E-6DCEC7888BFC}"/>
          </ac:cxnSpMkLst>
        </pc:cxnChg>
        <pc:cxnChg chg="add mod">
          <ac:chgData name="Datta, Savari" userId="61c6d349-21ae-4aac-a985-8fe2668f0958" providerId="ADAL" clId="{40817268-7FDD-4D16-9130-B7133B5B471A}" dt="2023-03-28T16:48:47.850" v="912" actId="1076"/>
          <ac:cxnSpMkLst>
            <pc:docMk/>
            <pc:sldMk cId="0" sldId="278"/>
            <ac:cxnSpMk id="27" creationId="{508AF159-2BD2-1137-8A86-AF27C2EC4D58}"/>
          </ac:cxnSpMkLst>
        </pc:cxnChg>
        <pc:cxnChg chg="add mod">
          <ac:chgData name="Datta, Savari" userId="61c6d349-21ae-4aac-a985-8fe2668f0958" providerId="ADAL" clId="{40817268-7FDD-4D16-9130-B7133B5B471A}" dt="2023-03-28T16:48:47.850" v="912" actId="1076"/>
          <ac:cxnSpMkLst>
            <pc:docMk/>
            <pc:sldMk cId="0" sldId="278"/>
            <ac:cxnSpMk id="29" creationId="{4CDA3166-19E8-8584-391B-07FA467782AE}"/>
          </ac:cxnSpMkLst>
        </pc:cxnChg>
        <pc:cxnChg chg="add mod">
          <ac:chgData name="Datta, Savari" userId="61c6d349-21ae-4aac-a985-8fe2668f0958" providerId="ADAL" clId="{40817268-7FDD-4D16-9130-B7133B5B471A}" dt="2023-03-28T16:48:47.850" v="912" actId="1076"/>
          <ac:cxnSpMkLst>
            <pc:docMk/>
            <pc:sldMk cId="0" sldId="278"/>
            <ac:cxnSpMk id="30" creationId="{1EF45F60-FE38-91E2-2433-C673425D24C0}"/>
          </ac:cxnSpMkLst>
        </pc:cxnChg>
        <pc:cxnChg chg="add mod">
          <ac:chgData name="Datta, Savari" userId="61c6d349-21ae-4aac-a985-8fe2668f0958" providerId="ADAL" clId="{40817268-7FDD-4D16-9130-B7133B5B471A}" dt="2023-03-28T16:48:47.850" v="912" actId="1076"/>
          <ac:cxnSpMkLst>
            <pc:docMk/>
            <pc:sldMk cId="0" sldId="278"/>
            <ac:cxnSpMk id="31" creationId="{164DE224-089D-8AE7-A14B-5233DD7A3FF5}"/>
          </ac:cxnSpMkLst>
        </pc:cxnChg>
      </pc:sldChg>
    </pc:docChg>
  </pc:docChgLst>
  <pc:docChgLst>
    <pc:chgData name="Gonzalez Grospe, Melissa C." userId="7677ecd0-4903-4895-bfc4-8e657250f287" providerId="ADAL" clId="{A1636CC1-154B-4507-BF76-46B8AB670762}"/>
    <pc:docChg chg="custSel modSld">
      <pc:chgData name="Gonzalez Grospe, Melissa C." userId="7677ecd0-4903-4895-bfc4-8e657250f287" providerId="ADAL" clId="{A1636CC1-154B-4507-BF76-46B8AB670762}" dt="2023-06-10T22:48:26.598" v="30"/>
      <pc:docMkLst>
        <pc:docMk/>
      </pc:docMkLst>
      <pc:sldChg chg="addSp delSp modSp mod">
        <pc:chgData name="Gonzalez Grospe, Melissa C." userId="7677ecd0-4903-4895-bfc4-8e657250f287" providerId="ADAL" clId="{A1636CC1-154B-4507-BF76-46B8AB670762}" dt="2023-06-10T22:48:26.598" v="30"/>
        <pc:sldMkLst>
          <pc:docMk/>
          <pc:sldMk cId="0" sldId="264"/>
        </pc:sldMkLst>
        <pc:spChg chg="add del mod">
          <ac:chgData name="Gonzalez Grospe, Melissa C." userId="7677ecd0-4903-4895-bfc4-8e657250f287" providerId="ADAL" clId="{A1636CC1-154B-4507-BF76-46B8AB670762}" dt="2023-06-10T22:47:55.082" v="29" actId="21"/>
          <ac:spMkLst>
            <pc:docMk/>
            <pc:sldMk cId="0" sldId="264"/>
            <ac:spMk id="3" creationId="{529DE695-BBD4-4D92-B6B4-1EF78C6F5335}"/>
          </ac:spMkLst>
        </pc:spChg>
        <pc:spChg chg="del mod">
          <ac:chgData name="Gonzalez Grospe, Melissa C." userId="7677ecd0-4903-4895-bfc4-8e657250f287" providerId="ADAL" clId="{A1636CC1-154B-4507-BF76-46B8AB670762}" dt="2023-06-10T22:47:16.061" v="2" actId="21"/>
          <ac:spMkLst>
            <pc:docMk/>
            <pc:sldMk cId="0" sldId="264"/>
            <ac:spMk id="5" creationId="{72C64881-734C-9859-9726-6B0F03D50737}"/>
          </ac:spMkLst>
        </pc:spChg>
        <pc:spChg chg="mod">
          <ac:chgData name="Gonzalez Grospe, Melissa C." userId="7677ecd0-4903-4895-bfc4-8e657250f287" providerId="ADAL" clId="{A1636CC1-154B-4507-BF76-46B8AB670762}" dt="2023-06-10T22:47:36.577" v="27" actId="1036"/>
          <ac:spMkLst>
            <pc:docMk/>
            <pc:sldMk cId="0" sldId="264"/>
            <ac:spMk id="8" creationId="{7E8E7D73-D790-71CE-7E7E-A3AE31942FF6}"/>
          </ac:spMkLst>
        </pc:spChg>
        <pc:spChg chg="add mod">
          <ac:chgData name="Gonzalez Grospe, Melissa C." userId="7677ecd0-4903-4895-bfc4-8e657250f287" providerId="ADAL" clId="{A1636CC1-154B-4507-BF76-46B8AB670762}" dt="2023-06-10T22:48:26.598" v="30"/>
          <ac:spMkLst>
            <pc:docMk/>
            <pc:sldMk cId="0" sldId="264"/>
            <ac:spMk id="9" creationId="{4A65105A-59C9-BF9D-3DC2-75C534B9F675}"/>
          </ac:spMkLst>
        </pc:spChg>
        <pc:spChg chg="mod">
          <ac:chgData name="Gonzalez Grospe, Melissa C." userId="7677ecd0-4903-4895-bfc4-8e657250f287" providerId="ADAL" clId="{A1636CC1-154B-4507-BF76-46B8AB670762}" dt="2023-06-10T22:47:36.577" v="27" actId="1036"/>
          <ac:spMkLst>
            <pc:docMk/>
            <pc:sldMk cId="0" sldId="264"/>
            <ac:spMk id="10" creationId="{44F1254A-1F1D-7148-B652-9AA9832D26A4}"/>
          </ac:spMkLst>
        </pc:spChg>
        <pc:spChg chg="mod">
          <ac:chgData name="Gonzalez Grospe, Melissa C." userId="7677ecd0-4903-4895-bfc4-8e657250f287" providerId="ADAL" clId="{A1636CC1-154B-4507-BF76-46B8AB670762}" dt="2023-06-10T22:47:36.577" v="27" actId="1036"/>
          <ac:spMkLst>
            <pc:docMk/>
            <pc:sldMk cId="0" sldId="264"/>
            <ac:spMk id="12" creationId="{DEBE8066-446C-B55D-CAB9-318ADF906F6F}"/>
          </ac:spMkLst>
        </pc:spChg>
        <pc:spChg chg="mod">
          <ac:chgData name="Gonzalez Grospe, Melissa C." userId="7677ecd0-4903-4895-bfc4-8e657250f287" providerId="ADAL" clId="{A1636CC1-154B-4507-BF76-46B8AB670762}" dt="2023-06-10T22:47:36.577" v="27" actId="1036"/>
          <ac:spMkLst>
            <pc:docMk/>
            <pc:sldMk cId="0" sldId="264"/>
            <ac:spMk id="15" creationId="{31CBD8B2-F9EB-F02B-E05E-EFFE7F13A091}"/>
          </ac:spMkLst>
        </pc:spChg>
        <pc:spChg chg="mod">
          <ac:chgData name="Gonzalez Grospe, Melissa C." userId="7677ecd0-4903-4895-bfc4-8e657250f287" providerId="ADAL" clId="{A1636CC1-154B-4507-BF76-46B8AB670762}" dt="2023-06-10T22:47:36.577" v="27" actId="1036"/>
          <ac:spMkLst>
            <pc:docMk/>
            <pc:sldMk cId="0" sldId="264"/>
            <ac:spMk id="20" creationId="{153D2846-A6F2-030F-E2B8-1E31418138DE}"/>
          </ac:spMkLst>
        </pc:spChg>
        <pc:spChg chg="mod">
          <ac:chgData name="Gonzalez Grospe, Melissa C." userId="7677ecd0-4903-4895-bfc4-8e657250f287" providerId="ADAL" clId="{A1636CC1-154B-4507-BF76-46B8AB670762}" dt="2023-06-10T22:47:36.577" v="27" actId="1036"/>
          <ac:spMkLst>
            <pc:docMk/>
            <pc:sldMk cId="0" sldId="264"/>
            <ac:spMk id="29" creationId="{3AE07572-B7EC-D47C-59D0-1C9FB025EF4C}"/>
          </ac:spMkLst>
        </pc:spChg>
        <pc:spChg chg="mod">
          <ac:chgData name="Gonzalez Grospe, Melissa C." userId="7677ecd0-4903-4895-bfc4-8e657250f287" providerId="ADAL" clId="{A1636CC1-154B-4507-BF76-46B8AB670762}" dt="2023-06-10T22:47:36.577" v="27" actId="1036"/>
          <ac:spMkLst>
            <pc:docMk/>
            <pc:sldMk cId="0" sldId="264"/>
            <ac:spMk id="32" creationId="{481C1A63-F320-F82B-34D7-F4C772D10735}"/>
          </ac:spMkLst>
        </pc:spChg>
        <pc:spChg chg="mod">
          <ac:chgData name="Gonzalez Grospe, Melissa C." userId="7677ecd0-4903-4895-bfc4-8e657250f287" providerId="ADAL" clId="{A1636CC1-154B-4507-BF76-46B8AB670762}" dt="2023-06-10T22:47:36.577" v="27" actId="1036"/>
          <ac:spMkLst>
            <pc:docMk/>
            <pc:sldMk cId="0" sldId="264"/>
            <ac:spMk id="34" creationId="{326950EA-9D6F-D4A5-B918-9AB07BE12593}"/>
          </ac:spMkLst>
        </pc:spChg>
        <pc:spChg chg="mod">
          <ac:chgData name="Gonzalez Grospe, Melissa C." userId="7677ecd0-4903-4895-bfc4-8e657250f287" providerId="ADAL" clId="{A1636CC1-154B-4507-BF76-46B8AB670762}" dt="2023-06-10T22:47:36.577" v="27" actId="1036"/>
          <ac:spMkLst>
            <pc:docMk/>
            <pc:sldMk cId="0" sldId="264"/>
            <ac:spMk id="36" creationId="{C6E5E276-BE44-14FA-88D6-160DA77D5A5B}"/>
          </ac:spMkLst>
        </pc:spChg>
        <pc:spChg chg="mod">
          <ac:chgData name="Gonzalez Grospe, Melissa C." userId="7677ecd0-4903-4895-bfc4-8e657250f287" providerId="ADAL" clId="{A1636CC1-154B-4507-BF76-46B8AB670762}" dt="2023-06-10T22:47:36.577" v="27" actId="1036"/>
          <ac:spMkLst>
            <pc:docMk/>
            <pc:sldMk cId="0" sldId="264"/>
            <ac:spMk id="38" creationId="{DB36B05A-836F-C038-0239-262A82830860}"/>
          </ac:spMkLst>
        </pc:spChg>
        <pc:spChg chg="mod">
          <ac:chgData name="Gonzalez Grospe, Melissa C." userId="7677ecd0-4903-4895-bfc4-8e657250f287" providerId="ADAL" clId="{A1636CC1-154B-4507-BF76-46B8AB670762}" dt="2023-06-10T22:47:36.577" v="27" actId="1036"/>
          <ac:spMkLst>
            <pc:docMk/>
            <pc:sldMk cId="0" sldId="264"/>
            <ac:spMk id="41" creationId="{2E3B6875-AC29-7FC4-422E-3373BB7CE9B2}"/>
          </ac:spMkLst>
        </pc:spChg>
        <pc:spChg chg="mod">
          <ac:chgData name="Gonzalez Grospe, Melissa C." userId="7677ecd0-4903-4895-bfc4-8e657250f287" providerId="ADAL" clId="{A1636CC1-154B-4507-BF76-46B8AB670762}" dt="2023-06-10T22:47:36.577" v="27" actId="1036"/>
          <ac:spMkLst>
            <pc:docMk/>
            <pc:sldMk cId="0" sldId="264"/>
            <ac:spMk id="43" creationId="{1937D45E-FB1A-B2EF-451F-605BBA1ACCE7}"/>
          </ac:spMkLst>
        </pc:spChg>
        <pc:picChg chg="mod">
          <ac:chgData name="Gonzalez Grospe, Melissa C." userId="7677ecd0-4903-4895-bfc4-8e657250f287" providerId="ADAL" clId="{A1636CC1-154B-4507-BF76-46B8AB670762}" dt="2023-06-10T22:47:36.577" v="27" actId="1036"/>
          <ac:picMkLst>
            <pc:docMk/>
            <pc:sldMk cId="0" sldId="264"/>
            <ac:picMk id="4" creationId="{8ECCEBCB-DE3C-12BA-A1C1-08E9C3F2F3EB}"/>
          </ac:picMkLst>
        </pc:picChg>
        <pc:picChg chg="mod">
          <ac:chgData name="Gonzalez Grospe, Melissa C." userId="7677ecd0-4903-4895-bfc4-8e657250f287" providerId="ADAL" clId="{A1636CC1-154B-4507-BF76-46B8AB670762}" dt="2023-06-10T22:47:36.577" v="27" actId="1036"/>
          <ac:picMkLst>
            <pc:docMk/>
            <pc:sldMk cId="0" sldId="264"/>
            <ac:picMk id="6" creationId="{B950B7B7-0FBE-8F06-6276-6239EB212177}"/>
          </ac:picMkLst>
        </pc:picChg>
        <pc:picChg chg="mod">
          <ac:chgData name="Gonzalez Grospe, Melissa C." userId="7677ecd0-4903-4895-bfc4-8e657250f287" providerId="ADAL" clId="{A1636CC1-154B-4507-BF76-46B8AB670762}" dt="2023-06-10T22:47:36.577" v="27" actId="1036"/>
          <ac:picMkLst>
            <pc:docMk/>
            <pc:sldMk cId="0" sldId="264"/>
            <ac:picMk id="7" creationId="{4A5CCC87-CEA8-95B7-8D2D-DF26E916A7C4}"/>
          </ac:picMkLst>
        </pc:picChg>
        <pc:picChg chg="mod">
          <ac:chgData name="Gonzalez Grospe, Melissa C." userId="7677ecd0-4903-4895-bfc4-8e657250f287" providerId="ADAL" clId="{A1636CC1-154B-4507-BF76-46B8AB670762}" dt="2023-06-10T22:47:36.577" v="27" actId="1036"/>
          <ac:picMkLst>
            <pc:docMk/>
            <pc:sldMk cId="0" sldId="264"/>
            <ac:picMk id="13" creationId="{A49CFF12-B265-C895-A1CA-B0C368E63A50}"/>
          </ac:picMkLst>
        </pc:picChg>
        <pc:picChg chg="mod">
          <ac:chgData name="Gonzalez Grospe, Melissa C." userId="7677ecd0-4903-4895-bfc4-8e657250f287" providerId="ADAL" clId="{A1636CC1-154B-4507-BF76-46B8AB670762}" dt="2023-06-10T22:47:36.577" v="27" actId="1036"/>
          <ac:picMkLst>
            <pc:docMk/>
            <pc:sldMk cId="0" sldId="264"/>
            <ac:picMk id="14" creationId="{11E58CC5-960D-B40E-2290-3FD7D717C897}"/>
          </ac:picMkLst>
        </pc:picChg>
        <pc:picChg chg="mod">
          <ac:chgData name="Gonzalez Grospe, Melissa C." userId="7677ecd0-4903-4895-bfc4-8e657250f287" providerId="ADAL" clId="{A1636CC1-154B-4507-BF76-46B8AB670762}" dt="2023-06-10T22:47:36.577" v="27" actId="1036"/>
          <ac:picMkLst>
            <pc:docMk/>
            <pc:sldMk cId="0" sldId="264"/>
            <ac:picMk id="16" creationId="{9044411B-1A34-540D-61AF-2F8B25E5D82F}"/>
          </ac:picMkLst>
        </pc:picChg>
        <pc:picChg chg="mod">
          <ac:chgData name="Gonzalez Grospe, Melissa C." userId="7677ecd0-4903-4895-bfc4-8e657250f287" providerId="ADAL" clId="{A1636CC1-154B-4507-BF76-46B8AB670762}" dt="2023-06-10T22:47:36.577" v="27" actId="1036"/>
          <ac:picMkLst>
            <pc:docMk/>
            <pc:sldMk cId="0" sldId="264"/>
            <ac:picMk id="17" creationId="{10B0C6FA-25B0-48DD-39EC-272D467E9C5E}"/>
          </ac:picMkLst>
        </pc:picChg>
        <pc:picChg chg="mod">
          <ac:chgData name="Gonzalez Grospe, Melissa C." userId="7677ecd0-4903-4895-bfc4-8e657250f287" providerId="ADAL" clId="{A1636CC1-154B-4507-BF76-46B8AB670762}" dt="2023-06-10T22:47:36.577" v="27" actId="1036"/>
          <ac:picMkLst>
            <pc:docMk/>
            <pc:sldMk cId="0" sldId="264"/>
            <ac:picMk id="18" creationId="{24168738-B97B-E9D5-9796-76C3C2DD8A48}"/>
          </ac:picMkLst>
        </pc:picChg>
        <pc:picChg chg="mod">
          <ac:chgData name="Gonzalez Grospe, Melissa C." userId="7677ecd0-4903-4895-bfc4-8e657250f287" providerId="ADAL" clId="{A1636CC1-154B-4507-BF76-46B8AB670762}" dt="2023-06-10T22:47:36.577" v="27" actId="1036"/>
          <ac:picMkLst>
            <pc:docMk/>
            <pc:sldMk cId="0" sldId="264"/>
            <ac:picMk id="19" creationId="{B49AD384-BF94-7C8F-F18E-0D84C562F574}"/>
          </ac:picMkLst>
        </pc:picChg>
        <pc:picChg chg="mod">
          <ac:chgData name="Gonzalez Grospe, Melissa C." userId="7677ecd0-4903-4895-bfc4-8e657250f287" providerId="ADAL" clId="{A1636CC1-154B-4507-BF76-46B8AB670762}" dt="2023-06-10T22:47:36.577" v="27" actId="1036"/>
          <ac:picMkLst>
            <pc:docMk/>
            <pc:sldMk cId="0" sldId="264"/>
            <ac:picMk id="21" creationId="{9844911B-964F-CCD4-E238-E3E87CA41322}"/>
          </ac:picMkLst>
        </pc:picChg>
        <pc:picChg chg="mod">
          <ac:chgData name="Gonzalez Grospe, Melissa C." userId="7677ecd0-4903-4895-bfc4-8e657250f287" providerId="ADAL" clId="{A1636CC1-154B-4507-BF76-46B8AB670762}" dt="2023-06-10T22:47:36.577" v="27" actId="1036"/>
          <ac:picMkLst>
            <pc:docMk/>
            <pc:sldMk cId="0" sldId="264"/>
            <ac:picMk id="22" creationId="{E7309B5B-C45C-167D-E744-A8B191170B27}"/>
          </ac:picMkLst>
        </pc:picChg>
        <pc:picChg chg="mod">
          <ac:chgData name="Gonzalez Grospe, Melissa C." userId="7677ecd0-4903-4895-bfc4-8e657250f287" providerId="ADAL" clId="{A1636CC1-154B-4507-BF76-46B8AB670762}" dt="2023-06-10T22:47:36.577" v="27" actId="1036"/>
          <ac:picMkLst>
            <pc:docMk/>
            <pc:sldMk cId="0" sldId="264"/>
            <ac:picMk id="23" creationId="{3942CDEB-8C00-2692-FAFE-BC8565249A6A}"/>
          </ac:picMkLst>
        </pc:picChg>
        <pc:picChg chg="mod">
          <ac:chgData name="Gonzalez Grospe, Melissa C." userId="7677ecd0-4903-4895-bfc4-8e657250f287" providerId="ADAL" clId="{A1636CC1-154B-4507-BF76-46B8AB670762}" dt="2023-06-10T22:47:36.577" v="27" actId="1036"/>
          <ac:picMkLst>
            <pc:docMk/>
            <pc:sldMk cId="0" sldId="264"/>
            <ac:picMk id="24" creationId="{67A360DE-E116-B26A-51F4-5A8BA2CF9B79}"/>
          </ac:picMkLst>
        </pc:picChg>
        <pc:picChg chg="mod">
          <ac:chgData name="Gonzalez Grospe, Melissa C." userId="7677ecd0-4903-4895-bfc4-8e657250f287" providerId="ADAL" clId="{A1636CC1-154B-4507-BF76-46B8AB670762}" dt="2023-06-10T22:47:36.577" v="27" actId="1036"/>
          <ac:picMkLst>
            <pc:docMk/>
            <pc:sldMk cId="0" sldId="264"/>
            <ac:picMk id="25" creationId="{39C57271-997D-4642-B3C4-4FF66E7A793D}"/>
          </ac:picMkLst>
        </pc:picChg>
        <pc:picChg chg="mod">
          <ac:chgData name="Gonzalez Grospe, Melissa C." userId="7677ecd0-4903-4895-bfc4-8e657250f287" providerId="ADAL" clId="{A1636CC1-154B-4507-BF76-46B8AB670762}" dt="2023-06-10T22:47:36.577" v="27" actId="1036"/>
          <ac:picMkLst>
            <pc:docMk/>
            <pc:sldMk cId="0" sldId="264"/>
            <ac:picMk id="26" creationId="{C571B2BF-3D14-E05D-F124-D9FD9FF67D8A}"/>
          </ac:picMkLst>
        </pc:picChg>
        <pc:picChg chg="mod">
          <ac:chgData name="Gonzalez Grospe, Melissa C." userId="7677ecd0-4903-4895-bfc4-8e657250f287" providerId="ADAL" clId="{A1636CC1-154B-4507-BF76-46B8AB670762}" dt="2023-06-10T22:47:36.577" v="27" actId="1036"/>
          <ac:picMkLst>
            <pc:docMk/>
            <pc:sldMk cId="0" sldId="264"/>
            <ac:picMk id="27" creationId="{8228D87E-40A8-88AB-C818-124ED68D6C2F}"/>
          </ac:picMkLst>
        </pc:picChg>
        <pc:picChg chg="mod">
          <ac:chgData name="Gonzalez Grospe, Melissa C." userId="7677ecd0-4903-4895-bfc4-8e657250f287" providerId="ADAL" clId="{A1636CC1-154B-4507-BF76-46B8AB670762}" dt="2023-06-10T22:47:36.577" v="27" actId="1036"/>
          <ac:picMkLst>
            <pc:docMk/>
            <pc:sldMk cId="0" sldId="264"/>
            <ac:picMk id="28" creationId="{8DFCC528-029F-90EA-4906-53CCFC8B4B0A}"/>
          </ac:picMkLst>
        </pc:picChg>
        <pc:picChg chg="mod">
          <ac:chgData name="Gonzalez Grospe, Melissa C." userId="7677ecd0-4903-4895-bfc4-8e657250f287" providerId="ADAL" clId="{A1636CC1-154B-4507-BF76-46B8AB670762}" dt="2023-06-10T22:47:36.577" v="27" actId="1036"/>
          <ac:picMkLst>
            <pc:docMk/>
            <pc:sldMk cId="0" sldId="264"/>
            <ac:picMk id="30" creationId="{37DC0619-70F9-F0D8-B750-8A5D78C93555}"/>
          </ac:picMkLst>
        </pc:picChg>
        <pc:picChg chg="mod">
          <ac:chgData name="Gonzalez Grospe, Melissa C." userId="7677ecd0-4903-4895-bfc4-8e657250f287" providerId="ADAL" clId="{A1636CC1-154B-4507-BF76-46B8AB670762}" dt="2023-06-10T22:47:36.577" v="27" actId="1036"/>
          <ac:picMkLst>
            <pc:docMk/>
            <pc:sldMk cId="0" sldId="264"/>
            <ac:picMk id="31" creationId="{917367A5-FE41-1F4B-3711-09E6ADFABC68}"/>
          </ac:picMkLst>
        </pc:picChg>
        <pc:picChg chg="mod">
          <ac:chgData name="Gonzalez Grospe, Melissa C." userId="7677ecd0-4903-4895-bfc4-8e657250f287" providerId="ADAL" clId="{A1636CC1-154B-4507-BF76-46B8AB670762}" dt="2023-06-10T22:47:36.577" v="27" actId="1036"/>
          <ac:picMkLst>
            <pc:docMk/>
            <pc:sldMk cId="0" sldId="264"/>
            <ac:picMk id="33" creationId="{5D08C3AC-9FC4-4DDB-22F4-4B8FDA477F28}"/>
          </ac:picMkLst>
        </pc:picChg>
        <pc:picChg chg="mod">
          <ac:chgData name="Gonzalez Grospe, Melissa C." userId="7677ecd0-4903-4895-bfc4-8e657250f287" providerId="ADAL" clId="{A1636CC1-154B-4507-BF76-46B8AB670762}" dt="2023-06-10T22:47:36.577" v="27" actId="1036"/>
          <ac:picMkLst>
            <pc:docMk/>
            <pc:sldMk cId="0" sldId="264"/>
            <ac:picMk id="35" creationId="{B4F54A97-9243-F70D-490E-7B8C7D90D070}"/>
          </ac:picMkLst>
        </pc:picChg>
        <pc:picChg chg="mod">
          <ac:chgData name="Gonzalez Grospe, Melissa C." userId="7677ecd0-4903-4895-bfc4-8e657250f287" providerId="ADAL" clId="{A1636CC1-154B-4507-BF76-46B8AB670762}" dt="2023-06-10T22:47:36.577" v="27" actId="1036"/>
          <ac:picMkLst>
            <pc:docMk/>
            <pc:sldMk cId="0" sldId="264"/>
            <ac:picMk id="39" creationId="{2CFFD4A4-0374-ECE9-AB99-DBBC202F1155}"/>
          </ac:picMkLst>
        </pc:picChg>
        <pc:picChg chg="mod">
          <ac:chgData name="Gonzalez Grospe, Melissa C." userId="7677ecd0-4903-4895-bfc4-8e657250f287" providerId="ADAL" clId="{A1636CC1-154B-4507-BF76-46B8AB670762}" dt="2023-06-10T22:47:36.577" v="27" actId="1036"/>
          <ac:picMkLst>
            <pc:docMk/>
            <pc:sldMk cId="0" sldId="264"/>
            <ac:picMk id="40" creationId="{82158484-C3E4-2B01-0F13-2D103A90D41D}"/>
          </ac:picMkLst>
        </pc:picChg>
        <pc:picChg chg="mod">
          <ac:chgData name="Gonzalez Grospe, Melissa C." userId="7677ecd0-4903-4895-bfc4-8e657250f287" providerId="ADAL" clId="{A1636CC1-154B-4507-BF76-46B8AB670762}" dt="2023-06-10T22:47:36.577" v="27" actId="1036"/>
          <ac:picMkLst>
            <pc:docMk/>
            <pc:sldMk cId="0" sldId="264"/>
            <ac:picMk id="42" creationId="{7A026709-F898-5FAE-8E28-CAC738345084}"/>
          </ac:picMkLst>
        </pc:picChg>
        <pc:cxnChg chg="mod">
          <ac:chgData name="Gonzalez Grospe, Melissa C." userId="7677ecd0-4903-4895-bfc4-8e657250f287" providerId="ADAL" clId="{A1636CC1-154B-4507-BF76-46B8AB670762}" dt="2023-06-10T22:47:36.577" v="27" actId="1036"/>
          <ac:cxnSpMkLst>
            <pc:docMk/>
            <pc:sldMk cId="0" sldId="264"/>
            <ac:cxnSpMk id="37" creationId="{E3CB0627-A57A-A9FC-D481-03B9BCAF095A}"/>
          </ac:cxnSpMkLst>
        </pc:cxnChg>
      </pc:sldChg>
    </pc:docChg>
  </pc:docChgLst>
  <pc:docChgLst>
    <pc:chgData name="Datta, Savari" userId="61c6d349-21ae-4aac-a985-8fe2668f0958" providerId="ADAL" clId="{F9F3B158-EFCD-4A9C-B05C-585D6215D2A3}"/>
    <pc:docChg chg="undo redo custSel addSld delSld modSld">
      <pc:chgData name="Datta, Savari" userId="61c6d349-21ae-4aac-a985-8fe2668f0958" providerId="ADAL" clId="{F9F3B158-EFCD-4A9C-B05C-585D6215D2A3}" dt="2023-03-22T23:42:39.969" v="205"/>
      <pc:docMkLst>
        <pc:docMk/>
      </pc:docMkLst>
      <pc:sldChg chg="addSp delSp modSp mod">
        <pc:chgData name="Datta, Savari" userId="61c6d349-21ae-4aac-a985-8fe2668f0958" providerId="ADAL" clId="{F9F3B158-EFCD-4A9C-B05C-585D6215D2A3}" dt="2023-03-22T23:06:47.199" v="37"/>
        <pc:sldMkLst>
          <pc:docMk/>
          <pc:sldMk cId="0" sldId="284"/>
        </pc:sldMkLst>
        <pc:spChg chg="add del mod">
          <ac:chgData name="Datta, Savari" userId="61c6d349-21ae-4aac-a985-8fe2668f0958" providerId="ADAL" clId="{F9F3B158-EFCD-4A9C-B05C-585D6215D2A3}" dt="2023-03-22T23:02:41.540" v="1"/>
          <ac:spMkLst>
            <pc:docMk/>
            <pc:sldMk cId="0" sldId="284"/>
            <ac:spMk id="2" creationId="{6F162A93-DD80-B65E-93F5-61D50FB2C6BD}"/>
          </ac:spMkLst>
        </pc:spChg>
        <pc:spChg chg="add del mod">
          <ac:chgData name="Datta, Savari" userId="61c6d349-21ae-4aac-a985-8fe2668f0958" providerId="ADAL" clId="{F9F3B158-EFCD-4A9C-B05C-585D6215D2A3}" dt="2023-03-22T23:02:49.622" v="4" actId="478"/>
          <ac:spMkLst>
            <pc:docMk/>
            <pc:sldMk cId="0" sldId="284"/>
            <ac:spMk id="4" creationId="{0535AB1B-6831-76C9-AB83-4DFB33939440}"/>
          </ac:spMkLst>
        </pc:spChg>
        <pc:spChg chg="add mod">
          <ac:chgData name="Datta, Savari" userId="61c6d349-21ae-4aac-a985-8fe2668f0958" providerId="ADAL" clId="{F9F3B158-EFCD-4A9C-B05C-585D6215D2A3}" dt="2023-03-22T23:04:06.771" v="21" actId="20577"/>
          <ac:spMkLst>
            <pc:docMk/>
            <pc:sldMk cId="0" sldId="284"/>
            <ac:spMk id="5" creationId="{EB5FCA80-387F-8564-DFB4-D6C4CEEF9543}"/>
          </ac:spMkLst>
        </pc:spChg>
        <pc:spChg chg="mod">
          <ac:chgData name="Datta, Savari" userId="61c6d349-21ae-4aac-a985-8fe2668f0958" providerId="ADAL" clId="{F9F3B158-EFCD-4A9C-B05C-585D6215D2A3}" dt="2023-03-22T23:06:37.139" v="35" actId="20577"/>
          <ac:spMkLst>
            <pc:docMk/>
            <pc:sldMk cId="0" sldId="284"/>
            <ac:spMk id="483" creationId="{00000000-0000-0000-0000-000000000000}"/>
          </ac:spMkLst>
        </pc:spChg>
        <pc:spChg chg="del mod">
          <ac:chgData name="Datta, Savari" userId="61c6d349-21ae-4aac-a985-8fe2668f0958" providerId="ADAL" clId="{F9F3B158-EFCD-4A9C-B05C-585D6215D2A3}" dt="2023-03-22T23:02:46.110" v="3" actId="478"/>
          <ac:spMkLst>
            <pc:docMk/>
            <pc:sldMk cId="0" sldId="284"/>
            <ac:spMk id="484" creationId="{00000000-0000-0000-0000-000000000000}"/>
          </ac:spMkLst>
        </pc:spChg>
        <pc:graphicFrameChg chg="add mod">
          <ac:chgData name="Datta, Savari" userId="61c6d349-21ae-4aac-a985-8fe2668f0958" providerId="ADAL" clId="{F9F3B158-EFCD-4A9C-B05C-585D6215D2A3}" dt="2023-03-22T23:06:29.304" v="29"/>
          <ac:graphicFrameMkLst>
            <pc:docMk/>
            <pc:sldMk cId="0" sldId="284"/>
            <ac:graphicFrameMk id="8" creationId="{84855358-0ED8-DA8B-9789-00651F78C045}"/>
          </ac:graphicFrameMkLst>
        </pc:graphicFrameChg>
        <pc:graphicFrameChg chg="add del mod">
          <ac:chgData name="Datta, Savari" userId="61c6d349-21ae-4aac-a985-8fe2668f0958" providerId="ADAL" clId="{F9F3B158-EFCD-4A9C-B05C-585D6215D2A3}" dt="2023-03-22T23:06:47.199" v="37"/>
          <ac:graphicFrameMkLst>
            <pc:docMk/>
            <pc:sldMk cId="0" sldId="284"/>
            <ac:graphicFrameMk id="9" creationId="{E5C3296C-0796-CFDD-0D85-519BDD488B05}"/>
          </ac:graphicFrameMkLst>
        </pc:graphicFrameChg>
        <pc:picChg chg="add del mod">
          <ac:chgData name="Datta, Savari" userId="61c6d349-21ae-4aac-a985-8fe2668f0958" providerId="ADAL" clId="{F9F3B158-EFCD-4A9C-B05C-585D6215D2A3}" dt="2023-03-22T23:06:23.297" v="28" actId="478"/>
          <ac:picMkLst>
            <pc:docMk/>
            <pc:sldMk cId="0" sldId="284"/>
            <ac:picMk id="7" creationId="{4C53AF58-8AB0-4415-8955-F1FCA34C3081}"/>
          </ac:picMkLst>
        </pc:picChg>
      </pc:sldChg>
      <pc:sldChg chg="addSp delSp modSp mod">
        <pc:chgData name="Datta, Savari" userId="61c6d349-21ae-4aac-a985-8fe2668f0958" providerId="ADAL" clId="{F9F3B158-EFCD-4A9C-B05C-585D6215D2A3}" dt="2023-03-22T23:09:30.603" v="51"/>
        <pc:sldMkLst>
          <pc:docMk/>
          <pc:sldMk cId="0" sldId="299"/>
        </pc:sldMkLst>
        <pc:spChg chg="add del mod">
          <ac:chgData name="Datta, Savari" userId="61c6d349-21ae-4aac-a985-8fe2668f0958" providerId="ADAL" clId="{F9F3B158-EFCD-4A9C-B05C-585D6215D2A3}" dt="2023-03-22T23:09:30.058" v="50" actId="478"/>
          <ac:spMkLst>
            <pc:docMk/>
            <pc:sldMk cId="0" sldId="299"/>
            <ac:spMk id="3" creationId="{F4F3151F-AA25-8004-4FC2-E4A0E8099F03}"/>
          </ac:spMkLst>
        </pc:spChg>
        <pc:spChg chg="del">
          <ac:chgData name="Datta, Savari" userId="61c6d349-21ae-4aac-a985-8fe2668f0958" providerId="ADAL" clId="{F9F3B158-EFCD-4A9C-B05C-585D6215D2A3}" dt="2023-03-22T23:09:26.868" v="49" actId="478"/>
          <ac:spMkLst>
            <pc:docMk/>
            <pc:sldMk cId="0" sldId="299"/>
            <ac:spMk id="633" creationId="{00000000-0000-0000-0000-000000000000}"/>
          </ac:spMkLst>
        </pc:spChg>
        <pc:graphicFrameChg chg="add mod">
          <ac:chgData name="Datta, Savari" userId="61c6d349-21ae-4aac-a985-8fe2668f0958" providerId="ADAL" clId="{F9F3B158-EFCD-4A9C-B05C-585D6215D2A3}" dt="2023-03-22T23:09:30.603" v="51"/>
          <ac:graphicFrameMkLst>
            <pc:docMk/>
            <pc:sldMk cId="0" sldId="299"/>
            <ac:graphicFrameMk id="4" creationId="{11CBBADC-DBF3-4AA3-D92E-C4251C549D57}"/>
          </ac:graphicFrameMkLst>
        </pc:graphicFrameChg>
      </pc:sldChg>
      <pc:sldChg chg="modSp mod">
        <pc:chgData name="Datta, Savari" userId="61c6d349-21ae-4aac-a985-8fe2668f0958" providerId="ADAL" clId="{F9F3B158-EFCD-4A9C-B05C-585D6215D2A3}" dt="2023-03-22T23:09:52.922" v="95" actId="5793"/>
        <pc:sldMkLst>
          <pc:docMk/>
          <pc:sldMk cId="0" sldId="300"/>
        </pc:sldMkLst>
        <pc:spChg chg="mod">
          <ac:chgData name="Datta, Savari" userId="61c6d349-21ae-4aac-a985-8fe2668f0958" providerId="ADAL" clId="{F9F3B158-EFCD-4A9C-B05C-585D6215D2A3}" dt="2023-03-22T23:09:52.922" v="95" actId="5793"/>
          <ac:spMkLst>
            <pc:docMk/>
            <pc:sldMk cId="0" sldId="300"/>
            <ac:spMk id="643" creationId="{00000000-0000-0000-0000-000000000000}"/>
          </ac:spMkLst>
        </pc:spChg>
      </pc:sldChg>
      <pc:sldChg chg="addSp delSp modSp mod">
        <pc:chgData name="Datta, Savari" userId="61c6d349-21ae-4aac-a985-8fe2668f0958" providerId="ADAL" clId="{F9F3B158-EFCD-4A9C-B05C-585D6215D2A3}" dt="2023-03-22T23:11:42.264" v="98"/>
        <pc:sldMkLst>
          <pc:docMk/>
          <pc:sldMk cId="0" sldId="320"/>
        </pc:sldMkLst>
        <pc:spChg chg="add del mod">
          <ac:chgData name="Datta, Savari" userId="61c6d349-21ae-4aac-a985-8fe2668f0958" providerId="ADAL" clId="{F9F3B158-EFCD-4A9C-B05C-585D6215D2A3}" dt="2023-03-22T23:11:34.617" v="97" actId="478"/>
          <ac:spMkLst>
            <pc:docMk/>
            <pc:sldMk cId="0" sldId="320"/>
            <ac:spMk id="3" creationId="{36792B2A-985A-5052-3914-03BD93AD8D2F}"/>
          </ac:spMkLst>
        </pc:spChg>
        <pc:spChg chg="add mod">
          <ac:chgData name="Datta, Savari" userId="61c6d349-21ae-4aac-a985-8fe2668f0958" providerId="ADAL" clId="{F9F3B158-EFCD-4A9C-B05C-585D6215D2A3}" dt="2023-03-22T23:11:42.264" v="98"/>
          <ac:spMkLst>
            <pc:docMk/>
            <pc:sldMk cId="0" sldId="320"/>
            <ac:spMk id="5" creationId="{C24AEB97-FC9E-298A-975D-2C2D44375E7D}"/>
          </ac:spMkLst>
        </pc:spChg>
        <pc:spChg chg="add mod">
          <ac:chgData name="Datta, Savari" userId="61c6d349-21ae-4aac-a985-8fe2668f0958" providerId="ADAL" clId="{F9F3B158-EFCD-4A9C-B05C-585D6215D2A3}" dt="2023-03-22T23:11:42.264" v="98"/>
          <ac:spMkLst>
            <pc:docMk/>
            <pc:sldMk cId="0" sldId="320"/>
            <ac:spMk id="7" creationId="{27DF99BA-CF64-74E3-A4CD-D84F1E902FBF}"/>
          </ac:spMkLst>
        </pc:spChg>
        <pc:spChg chg="add mod">
          <ac:chgData name="Datta, Savari" userId="61c6d349-21ae-4aac-a985-8fe2668f0958" providerId="ADAL" clId="{F9F3B158-EFCD-4A9C-B05C-585D6215D2A3}" dt="2023-03-22T23:11:42.264" v="98"/>
          <ac:spMkLst>
            <pc:docMk/>
            <pc:sldMk cId="0" sldId="320"/>
            <ac:spMk id="9" creationId="{3A9440D7-B1FE-523D-548A-4357329110FC}"/>
          </ac:spMkLst>
        </pc:spChg>
        <pc:spChg chg="add mod">
          <ac:chgData name="Datta, Savari" userId="61c6d349-21ae-4aac-a985-8fe2668f0958" providerId="ADAL" clId="{F9F3B158-EFCD-4A9C-B05C-585D6215D2A3}" dt="2023-03-22T23:11:42.264" v="98"/>
          <ac:spMkLst>
            <pc:docMk/>
            <pc:sldMk cId="0" sldId="320"/>
            <ac:spMk id="11" creationId="{316909E7-D3CF-59C3-C1CA-920FD2525D51}"/>
          </ac:spMkLst>
        </pc:spChg>
        <pc:spChg chg="add mod">
          <ac:chgData name="Datta, Savari" userId="61c6d349-21ae-4aac-a985-8fe2668f0958" providerId="ADAL" clId="{F9F3B158-EFCD-4A9C-B05C-585D6215D2A3}" dt="2023-03-22T23:11:42.264" v="98"/>
          <ac:spMkLst>
            <pc:docMk/>
            <pc:sldMk cId="0" sldId="320"/>
            <ac:spMk id="13" creationId="{9D48E3DC-1BFE-D3C3-982F-3077214CF993}"/>
          </ac:spMkLst>
        </pc:spChg>
        <pc:spChg chg="add mod">
          <ac:chgData name="Datta, Savari" userId="61c6d349-21ae-4aac-a985-8fe2668f0958" providerId="ADAL" clId="{F9F3B158-EFCD-4A9C-B05C-585D6215D2A3}" dt="2023-03-22T23:11:42.264" v="98"/>
          <ac:spMkLst>
            <pc:docMk/>
            <pc:sldMk cId="0" sldId="320"/>
            <ac:spMk id="14" creationId="{CADEBB04-5896-BDF9-D6E6-CA870165CFDE}"/>
          </ac:spMkLst>
        </pc:spChg>
        <pc:spChg chg="del">
          <ac:chgData name="Datta, Savari" userId="61c6d349-21ae-4aac-a985-8fe2668f0958" providerId="ADAL" clId="{F9F3B158-EFCD-4A9C-B05C-585D6215D2A3}" dt="2023-03-22T23:11:32.140" v="96" actId="478"/>
          <ac:spMkLst>
            <pc:docMk/>
            <pc:sldMk cId="0" sldId="320"/>
            <ac:spMk id="845" creationId="{00000000-0000-0000-0000-000000000000}"/>
          </ac:spMkLst>
        </pc:spChg>
        <pc:picChg chg="add mod">
          <ac:chgData name="Datta, Savari" userId="61c6d349-21ae-4aac-a985-8fe2668f0958" providerId="ADAL" clId="{F9F3B158-EFCD-4A9C-B05C-585D6215D2A3}" dt="2023-03-22T23:11:42.264" v="98"/>
          <ac:picMkLst>
            <pc:docMk/>
            <pc:sldMk cId="0" sldId="320"/>
            <ac:picMk id="4" creationId="{4C1F7544-ECBC-C9DF-DFB7-79F02A552B5E}"/>
          </ac:picMkLst>
        </pc:picChg>
        <pc:picChg chg="add mod">
          <ac:chgData name="Datta, Savari" userId="61c6d349-21ae-4aac-a985-8fe2668f0958" providerId="ADAL" clId="{F9F3B158-EFCD-4A9C-B05C-585D6215D2A3}" dt="2023-03-22T23:11:42.264" v="98"/>
          <ac:picMkLst>
            <pc:docMk/>
            <pc:sldMk cId="0" sldId="320"/>
            <ac:picMk id="6" creationId="{32D87B70-755D-686A-1979-FDB2D50B5E10}"/>
          </ac:picMkLst>
        </pc:picChg>
        <pc:picChg chg="add mod">
          <ac:chgData name="Datta, Savari" userId="61c6d349-21ae-4aac-a985-8fe2668f0958" providerId="ADAL" clId="{F9F3B158-EFCD-4A9C-B05C-585D6215D2A3}" dt="2023-03-22T23:11:42.264" v="98"/>
          <ac:picMkLst>
            <pc:docMk/>
            <pc:sldMk cId="0" sldId="320"/>
            <ac:picMk id="8" creationId="{E28033C2-D050-1D43-B97F-816E9ECCF4C9}"/>
          </ac:picMkLst>
        </pc:picChg>
        <pc:picChg chg="add mod">
          <ac:chgData name="Datta, Savari" userId="61c6d349-21ae-4aac-a985-8fe2668f0958" providerId="ADAL" clId="{F9F3B158-EFCD-4A9C-B05C-585D6215D2A3}" dt="2023-03-22T23:11:42.264" v="98"/>
          <ac:picMkLst>
            <pc:docMk/>
            <pc:sldMk cId="0" sldId="320"/>
            <ac:picMk id="10" creationId="{AAFB413E-562D-E1A9-50E3-7E1784462201}"/>
          </ac:picMkLst>
        </pc:picChg>
        <pc:picChg chg="add mod">
          <ac:chgData name="Datta, Savari" userId="61c6d349-21ae-4aac-a985-8fe2668f0958" providerId="ADAL" clId="{F9F3B158-EFCD-4A9C-B05C-585D6215D2A3}" dt="2023-03-22T23:11:42.264" v="98"/>
          <ac:picMkLst>
            <pc:docMk/>
            <pc:sldMk cId="0" sldId="320"/>
            <ac:picMk id="12" creationId="{7EB72B04-564A-96AB-D8EC-F533A7DE7362}"/>
          </ac:picMkLst>
        </pc:picChg>
      </pc:sldChg>
      <pc:sldChg chg="modSp mod">
        <pc:chgData name="Datta, Savari" userId="61c6d349-21ae-4aac-a985-8fe2668f0958" providerId="ADAL" clId="{F9F3B158-EFCD-4A9C-B05C-585D6215D2A3}" dt="2023-03-22T23:12:00.349" v="138" actId="20577"/>
        <pc:sldMkLst>
          <pc:docMk/>
          <pc:sldMk cId="0" sldId="321"/>
        </pc:sldMkLst>
        <pc:spChg chg="mod">
          <ac:chgData name="Datta, Savari" userId="61c6d349-21ae-4aac-a985-8fe2668f0958" providerId="ADAL" clId="{F9F3B158-EFCD-4A9C-B05C-585D6215D2A3}" dt="2023-03-22T23:12:00.349" v="138" actId="20577"/>
          <ac:spMkLst>
            <pc:docMk/>
            <pc:sldMk cId="0" sldId="321"/>
            <ac:spMk id="853" creationId="{00000000-0000-0000-0000-000000000000}"/>
          </ac:spMkLst>
        </pc:spChg>
      </pc:sldChg>
      <pc:sldChg chg="addSp delSp modSp mod">
        <pc:chgData name="Datta, Savari" userId="61c6d349-21ae-4aac-a985-8fe2668f0958" providerId="ADAL" clId="{F9F3B158-EFCD-4A9C-B05C-585D6215D2A3}" dt="2023-03-22T23:12:27.188" v="142"/>
        <pc:sldMkLst>
          <pc:docMk/>
          <pc:sldMk cId="0" sldId="322"/>
        </pc:sldMkLst>
        <pc:spChg chg="add del mod">
          <ac:chgData name="Datta, Savari" userId="61c6d349-21ae-4aac-a985-8fe2668f0958" providerId="ADAL" clId="{F9F3B158-EFCD-4A9C-B05C-585D6215D2A3}" dt="2023-03-22T23:12:17.244" v="141" actId="478"/>
          <ac:spMkLst>
            <pc:docMk/>
            <pc:sldMk cId="0" sldId="322"/>
            <ac:spMk id="3" creationId="{DBE4796C-58B9-692C-C3BF-092EDE23FF41}"/>
          </ac:spMkLst>
        </pc:spChg>
        <pc:spChg chg="add mod">
          <ac:chgData name="Datta, Savari" userId="61c6d349-21ae-4aac-a985-8fe2668f0958" providerId="ADAL" clId="{F9F3B158-EFCD-4A9C-B05C-585D6215D2A3}" dt="2023-03-22T23:12:27.188" v="142"/>
          <ac:spMkLst>
            <pc:docMk/>
            <pc:sldMk cId="0" sldId="322"/>
            <ac:spMk id="7" creationId="{2C1CDCF8-27BF-3855-3769-475D3D2E8FD6}"/>
          </ac:spMkLst>
        </pc:spChg>
        <pc:spChg chg="add mod">
          <ac:chgData name="Datta, Savari" userId="61c6d349-21ae-4aac-a985-8fe2668f0958" providerId="ADAL" clId="{F9F3B158-EFCD-4A9C-B05C-585D6215D2A3}" dt="2023-03-22T23:12:27.188" v="142"/>
          <ac:spMkLst>
            <pc:docMk/>
            <pc:sldMk cId="0" sldId="322"/>
            <ac:spMk id="9" creationId="{31046286-805D-46ED-60D1-684C2D1AB0E6}"/>
          </ac:spMkLst>
        </pc:spChg>
        <pc:spChg chg="add mod">
          <ac:chgData name="Datta, Savari" userId="61c6d349-21ae-4aac-a985-8fe2668f0958" providerId="ADAL" clId="{F9F3B158-EFCD-4A9C-B05C-585D6215D2A3}" dt="2023-03-22T23:12:27.188" v="142"/>
          <ac:spMkLst>
            <pc:docMk/>
            <pc:sldMk cId="0" sldId="322"/>
            <ac:spMk id="11" creationId="{432D8498-9942-ABF7-8483-FBB8165E8DD4}"/>
          </ac:spMkLst>
        </pc:spChg>
        <pc:spChg chg="add mod">
          <ac:chgData name="Datta, Savari" userId="61c6d349-21ae-4aac-a985-8fe2668f0958" providerId="ADAL" clId="{F9F3B158-EFCD-4A9C-B05C-585D6215D2A3}" dt="2023-03-22T23:12:27.188" v="142"/>
          <ac:spMkLst>
            <pc:docMk/>
            <pc:sldMk cId="0" sldId="322"/>
            <ac:spMk id="13" creationId="{C613BD0E-184F-8795-31C8-F8580D6B6998}"/>
          </ac:spMkLst>
        </pc:spChg>
        <pc:spChg chg="del mod">
          <ac:chgData name="Datta, Savari" userId="61c6d349-21ae-4aac-a985-8fe2668f0958" providerId="ADAL" clId="{F9F3B158-EFCD-4A9C-B05C-585D6215D2A3}" dt="2023-03-22T23:12:15.781" v="140" actId="478"/>
          <ac:spMkLst>
            <pc:docMk/>
            <pc:sldMk cId="0" sldId="322"/>
            <ac:spMk id="864" creationId="{00000000-0000-0000-0000-000000000000}"/>
          </ac:spMkLst>
        </pc:spChg>
        <pc:graphicFrameChg chg="add mod">
          <ac:chgData name="Datta, Savari" userId="61c6d349-21ae-4aac-a985-8fe2668f0958" providerId="ADAL" clId="{F9F3B158-EFCD-4A9C-B05C-585D6215D2A3}" dt="2023-03-22T23:12:27.188" v="142"/>
          <ac:graphicFrameMkLst>
            <pc:docMk/>
            <pc:sldMk cId="0" sldId="322"/>
            <ac:graphicFrameMk id="6" creationId="{FCAFB4D3-EA5C-6C7F-33FA-C9B64221C06D}"/>
          </ac:graphicFrameMkLst>
        </pc:graphicFrameChg>
        <pc:picChg chg="add mod">
          <ac:chgData name="Datta, Savari" userId="61c6d349-21ae-4aac-a985-8fe2668f0958" providerId="ADAL" clId="{F9F3B158-EFCD-4A9C-B05C-585D6215D2A3}" dt="2023-03-22T23:12:27.188" v="142"/>
          <ac:picMkLst>
            <pc:docMk/>
            <pc:sldMk cId="0" sldId="322"/>
            <ac:picMk id="4" creationId="{BC188A5A-C6F1-9EE2-4076-56FE7C21FA5B}"/>
          </ac:picMkLst>
        </pc:picChg>
        <pc:picChg chg="add mod">
          <ac:chgData name="Datta, Savari" userId="61c6d349-21ae-4aac-a985-8fe2668f0958" providerId="ADAL" clId="{F9F3B158-EFCD-4A9C-B05C-585D6215D2A3}" dt="2023-03-22T23:12:27.188" v="142"/>
          <ac:picMkLst>
            <pc:docMk/>
            <pc:sldMk cId="0" sldId="322"/>
            <ac:picMk id="5" creationId="{A33AA411-A9BD-3EEF-09AF-7C12DDD33E5C}"/>
          </ac:picMkLst>
        </pc:picChg>
        <pc:picChg chg="add mod">
          <ac:chgData name="Datta, Savari" userId="61c6d349-21ae-4aac-a985-8fe2668f0958" providerId="ADAL" clId="{F9F3B158-EFCD-4A9C-B05C-585D6215D2A3}" dt="2023-03-22T23:12:27.188" v="142"/>
          <ac:picMkLst>
            <pc:docMk/>
            <pc:sldMk cId="0" sldId="322"/>
            <ac:picMk id="8" creationId="{DEBF84FF-D6D6-4F13-E62E-33944E74EB70}"/>
          </ac:picMkLst>
        </pc:picChg>
        <pc:picChg chg="add mod">
          <ac:chgData name="Datta, Savari" userId="61c6d349-21ae-4aac-a985-8fe2668f0958" providerId="ADAL" clId="{F9F3B158-EFCD-4A9C-B05C-585D6215D2A3}" dt="2023-03-22T23:12:27.188" v="142"/>
          <ac:picMkLst>
            <pc:docMk/>
            <pc:sldMk cId="0" sldId="322"/>
            <ac:picMk id="10" creationId="{D9C0EA9B-2A68-8DC3-EF73-C54033BBD838}"/>
          </ac:picMkLst>
        </pc:picChg>
        <pc:picChg chg="add mod">
          <ac:chgData name="Datta, Savari" userId="61c6d349-21ae-4aac-a985-8fe2668f0958" providerId="ADAL" clId="{F9F3B158-EFCD-4A9C-B05C-585D6215D2A3}" dt="2023-03-22T23:12:27.188" v="142"/>
          <ac:picMkLst>
            <pc:docMk/>
            <pc:sldMk cId="0" sldId="322"/>
            <ac:picMk id="12" creationId="{39D0A990-32C2-9DBC-57D7-5C54F83D03C2}"/>
          </ac:picMkLst>
        </pc:picChg>
      </pc:sldChg>
      <pc:sldChg chg="addSp delSp modSp mod">
        <pc:chgData name="Datta, Savari" userId="61c6d349-21ae-4aac-a985-8fe2668f0958" providerId="ADAL" clId="{F9F3B158-EFCD-4A9C-B05C-585D6215D2A3}" dt="2023-03-22T23:13:24.986" v="145"/>
        <pc:sldMkLst>
          <pc:docMk/>
          <pc:sldMk cId="0" sldId="326"/>
        </pc:sldMkLst>
        <pc:spChg chg="add del mod">
          <ac:chgData name="Datta, Savari" userId="61c6d349-21ae-4aac-a985-8fe2668f0958" providerId="ADAL" clId="{F9F3B158-EFCD-4A9C-B05C-585D6215D2A3}" dt="2023-03-22T23:13:08.133" v="144" actId="478"/>
          <ac:spMkLst>
            <pc:docMk/>
            <pc:sldMk cId="0" sldId="326"/>
            <ac:spMk id="3" creationId="{FE3C698A-9793-A59E-8F24-547C5C428838}"/>
          </ac:spMkLst>
        </pc:spChg>
        <pc:spChg chg="del">
          <ac:chgData name="Datta, Savari" userId="61c6d349-21ae-4aac-a985-8fe2668f0958" providerId="ADAL" clId="{F9F3B158-EFCD-4A9C-B05C-585D6215D2A3}" dt="2023-03-22T23:13:05.057" v="143" actId="478"/>
          <ac:spMkLst>
            <pc:docMk/>
            <pc:sldMk cId="0" sldId="326"/>
            <ac:spMk id="907" creationId="{00000000-0000-0000-0000-000000000000}"/>
          </ac:spMkLst>
        </pc:spChg>
        <pc:graphicFrameChg chg="add mod">
          <ac:chgData name="Datta, Savari" userId="61c6d349-21ae-4aac-a985-8fe2668f0958" providerId="ADAL" clId="{F9F3B158-EFCD-4A9C-B05C-585D6215D2A3}" dt="2023-03-22T23:13:24.986" v="145"/>
          <ac:graphicFrameMkLst>
            <pc:docMk/>
            <pc:sldMk cId="0" sldId="326"/>
            <ac:graphicFrameMk id="4" creationId="{1E9D21F1-0538-84E5-B1E4-E3D6AF14AA6F}"/>
          </ac:graphicFrameMkLst>
        </pc:graphicFrameChg>
      </pc:sldChg>
      <pc:sldChg chg="addSp delSp modSp mod">
        <pc:chgData name="Datta, Savari" userId="61c6d349-21ae-4aac-a985-8fe2668f0958" providerId="ADAL" clId="{F9F3B158-EFCD-4A9C-B05C-585D6215D2A3}" dt="2023-03-22T23:13:55.337" v="155" actId="20577"/>
        <pc:sldMkLst>
          <pc:docMk/>
          <pc:sldMk cId="0" sldId="327"/>
        </pc:sldMkLst>
        <pc:spChg chg="add del mod">
          <ac:chgData name="Datta, Savari" userId="61c6d349-21ae-4aac-a985-8fe2668f0958" providerId="ADAL" clId="{F9F3B158-EFCD-4A9C-B05C-585D6215D2A3}" dt="2023-03-22T23:13:42.276" v="148" actId="478"/>
          <ac:spMkLst>
            <pc:docMk/>
            <pc:sldMk cId="0" sldId="327"/>
            <ac:spMk id="3" creationId="{8FE44501-FDE8-8975-BB7C-EAECFC681B01}"/>
          </ac:spMkLst>
        </pc:spChg>
        <pc:spChg chg="mod">
          <ac:chgData name="Datta, Savari" userId="61c6d349-21ae-4aac-a985-8fe2668f0958" providerId="ADAL" clId="{F9F3B158-EFCD-4A9C-B05C-585D6215D2A3}" dt="2023-03-22T23:13:55.337" v="155" actId="20577"/>
          <ac:spMkLst>
            <pc:docMk/>
            <pc:sldMk cId="0" sldId="327"/>
            <ac:spMk id="913" creationId="{00000000-0000-0000-0000-000000000000}"/>
          </ac:spMkLst>
        </pc:spChg>
        <pc:spChg chg="del mod">
          <ac:chgData name="Datta, Savari" userId="61c6d349-21ae-4aac-a985-8fe2668f0958" providerId="ADAL" clId="{F9F3B158-EFCD-4A9C-B05C-585D6215D2A3}" dt="2023-03-22T23:13:38.552" v="147" actId="478"/>
          <ac:spMkLst>
            <pc:docMk/>
            <pc:sldMk cId="0" sldId="327"/>
            <ac:spMk id="914" creationId="{00000000-0000-0000-0000-000000000000}"/>
          </ac:spMkLst>
        </pc:spChg>
        <pc:graphicFrameChg chg="add mod">
          <ac:chgData name="Datta, Savari" userId="61c6d349-21ae-4aac-a985-8fe2668f0958" providerId="ADAL" clId="{F9F3B158-EFCD-4A9C-B05C-585D6215D2A3}" dt="2023-03-22T23:13:47.043" v="149"/>
          <ac:graphicFrameMkLst>
            <pc:docMk/>
            <pc:sldMk cId="0" sldId="327"/>
            <ac:graphicFrameMk id="4" creationId="{347F9403-2ADD-F442-8E78-DCBDDB21B797}"/>
          </ac:graphicFrameMkLst>
        </pc:graphicFrameChg>
      </pc:sldChg>
      <pc:sldChg chg="addSp delSp modSp mod">
        <pc:chgData name="Datta, Savari" userId="61c6d349-21ae-4aac-a985-8fe2668f0958" providerId="ADAL" clId="{F9F3B158-EFCD-4A9C-B05C-585D6215D2A3}" dt="2023-03-22T23:30:37.713" v="170"/>
        <pc:sldMkLst>
          <pc:docMk/>
          <pc:sldMk cId="0" sldId="328"/>
        </pc:sldMkLst>
        <pc:spChg chg="add del mod">
          <ac:chgData name="Datta, Savari" userId="61c6d349-21ae-4aac-a985-8fe2668f0958" providerId="ADAL" clId="{F9F3B158-EFCD-4A9C-B05C-585D6215D2A3}" dt="2023-03-22T23:15:06.925" v="167" actId="478"/>
          <ac:spMkLst>
            <pc:docMk/>
            <pc:sldMk cId="0" sldId="328"/>
            <ac:spMk id="3" creationId="{094BF09C-A666-2DBF-D081-681C03E87BA1}"/>
          </ac:spMkLst>
        </pc:spChg>
        <pc:spChg chg="add del mod">
          <ac:chgData name="Datta, Savari" userId="61c6d349-21ae-4aac-a985-8fe2668f0958" providerId="ADAL" clId="{F9F3B158-EFCD-4A9C-B05C-585D6215D2A3}" dt="2023-03-22T23:30:32.238" v="169" actId="478"/>
          <ac:spMkLst>
            <pc:docMk/>
            <pc:sldMk cId="0" sldId="328"/>
            <ac:spMk id="5" creationId="{AC7965E2-D3AC-CC4F-3F50-4A8950F7C1A9}"/>
          </ac:spMkLst>
        </pc:spChg>
        <pc:spChg chg="add del">
          <ac:chgData name="Datta, Savari" userId="61c6d349-21ae-4aac-a985-8fe2668f0958" providerId="ADAL" clId="{F9F3B158-EFCD-4A9C-B05C-585D6215D2A3}" dt="2023-03-22T23:30:29.468" v="168" actId="478"/>
          <ac:spMkLst>
            <pc:docMk/>
            <pc:sldMk cId="0" sldId="328"/>
            <ac:spMk id="924" creationId="{00000000-0000-0000-0000-000000000000}"/>
          </ac:spMkLst>
        </pc:spChg>
        <pc:graphicFrameChg chg="add mod">
          <ac:chgData name="Datta, Savari" userId="61c6d349-21ae-4aac-a985-8fe2668f0958" providerId="ADAL" clId="{F9F3B158-EFCD-4A9C-B05C-585D6215D2A3}" dt="2023-03-22T23:30:37.713" v="170"/>
          <ac:graphicFrameMkLst>
            <pc:docMk/>
            <pc:sldMk cId="0" sldId="328"/>
            <ac:graphicFrameMk id="6" creationId="{A97EB2CA-B32C-264F-4DE7-3CF5C83BBF97}"/>
          </ac:graphicFrameMkLst>
        </pc:graphicFrameChg>
      </pc:sldChg>
      <pc:sldChg chg="addSp delSp modSp mod">
        <pc:chgData name="Datta, Savari" userId="61c6d349-21ae-4aac-a985-8fe2668f0958" providerId="ADAL" clId="{F9F3B158-EFCD-4A9C-B05C-585D6215D2A3}" dt="2023-03-22T23:31:16.608" v="179" actId="20577"/>
        <pc:sldMkLst>
          <pc:docMk/>
          <pc:sldMk cId="0" sldId="329"/>
        </pc:sldMkLst>
        <pc:spChg chg="add del mod">
          <ac:chgData name="Datta, Savari" userId="61c6d349-21ae-4aac-a985-8fe2668f0958" providerId="ADAL" clId="{F9F3B158-EFCD-4A9C-B05C-585D6215D2A3}" dt="2023-03-22T23:30:52.395" v="172" actId="478"/>
          <ac:spMkLst>
            <pc:docMk/>
            <pc:sldMk cId="0" sldId="329"/>
            <ac:spMk id="3" creationId="{27117D1B-B3EA-D419-E27A-ED4F820178C0}"/>
          </ac:spMkLst>
        </pc:spChg>
        <pc:spChg chg="mod">
          <ac:chgData name="Datta, Savari" userId="61c6d349-21ae-4aac-a985-8fe2668f0958" providerId="ADAL" clId="{F9F3B158-EFCD-4A9C-B05C-585D6215D2A3}" dt="2023-03-22T23:31:16.608" v="179" actId="20577"/>
          <ac:spMkLst>
            <pc:docMk/>
            <pc:sldMk cId="0" sldId="329"/>
            <ac:spMk id="933" creationId="{00000000-0000-0000-0000-000000000000}"/>
          </ac:spMkLst>
        </pc:spChg>
        <pc:spChg chg="del">
          <ac:chgData name="Datta, Savari" userId="61c6d349-21ae-4aac-a985-8fe2668f0958" providerId="ADAL" clId="{F9F3B158-EFCD-4A9C-B05C-585D6215D2A3}" dt="2023-03-22T23:30:50.403" v="171" actId="478"/>
          <ac:spMkLst>
            <pc:docMk/>
            <pc:sldMk cId="0" sldId="329"/>
            <ac:spMk id="934" creationId="{00000000-0000-0000-0000-000000000000}"/>
          </ac:spMkLst>
        </pc:spChg>
        <pc:graphicFrameChg chg="add mod">
          <ac:chgData name="Datta, Savari" userId="61c6d349-21ae-4aac-a985-8fe2668f0958" providerId="ADAL" clId="{F9F3B158-EFCD-4A9C-B05C-585D6215D2A3}" dt="2023-03-22T23:31:02.750" v="173"/>
          <ac:graphicFrameMkLst>
            <pc:docMk/>
            <pc:sldMk cId="0" sldId="329"/>
            <ac:graphicFrameMk id="4" creationId="{9AAA2D56-263C-E261-4290-8C071989A1FA}"/>
          </ac:graphicFrameMkLst>
        </pc:graphicFrameChg>
      </pc:sldChg>
      <pc:sldChg chg="addSp delSp modSp mod">
        <pc:chgData name="Datta, Savari" userId="61c6d349-21ae-4aac-a985-8fe2668f0958" providerId="ADAL" clId="{F9F3B158-EFCD-4A9C-B05C-585D6215D2A3}" dt="2023-03-22T23:40:58.165" v="186"/>
        <pc:sldMkLst>
          <pc:docMk/>
          <pc:sldMk cId="0" sldId="331"/>
        </pc:sldMkLst>
        <pc:spChg chg="add del mod">
          <ac:chgData name="Datta, Savari" userId="61c6d349-21ae-4aac-a985-8fe2668f0958" providerId="ADAL" clId="{F9F3B158-EFCD-4A9C-B05C-585D6215D2A3}" dt="2023-03-22T23:40:50.642" v="185" actId="478"/>
          <ac:spMkLst>
            <pc:docMk/>
            <pc:sldMk cId="0" sldId="331"/>
            <ac:spMk id="3" creationId="{F80B24BD-0089-D22A-1452-3E2D65FA212F}"/>
          </ac:spMkLst>
        </pc:spChg>
        <pc:spChg chg="del">
          <ac:chgData name="Datta, Savari" userId="61c6d349-21ae-4aac-a985-8fe2668f0958" providerId="ADAL" clId="{F9F3B158-EFCD-4A9C-B05C-585D6215D2A3}" dt="2023-03-22T23:40:46.980" v="184" actId="478"/>
          <ac:spMkLst>
            <pc:docMk/>
            <pc:sldMk cId="0" sldId="331"/>
            <ac:spMk id="956" creationId="{00000000-0000-0000-0000-000000000000}"/>
          </ac:spMkLst>
        </pc:spChg>
        <pc:graphicFrameChg chg="add mod">
          <ac:chgData name="Datta, Savari" userId="61c6d349-21ae-4aac-a985-8fe2668f0958" providerId="ADAL" clId="{F9F3B158-EFCD-4A9C-B05C-585D6215D2A3}" dt="2023-03-22T23:40:58.165" v="186"/>
          <ac:graphicFrameMkLst>
            <pc:docMk/>
            <pc:sldMk cId="0" sldId="331"/>
            <ac:graphicFrameMk id="4" creationId="{131BEC85-C784-0AEE-9CC9-181A38BDA21F}"/>
          </ac:graphicFrameMkLst>
        </pc:graphicFrameChg>
      </pc:sldChg>
      <pc:sldChg chg="addSp delSp modSp mod">
        <pc:chgData name="Datta, Savari" userId="61c6d349-21ae-4aac-a985-8fe2668f0958" providerId="ADAL" clId="{F9F3B158-EFCD-4A9C-B05C-585D6215D2A3}" dt="2023-03-22T23:41:37.494" v="196"/>
        <pc:sldMkLst>
          <pc:docMk/>
          <pc:sldMk cId="0" sldId="333"/>
        </pc:sldMkLst>
        <pc:spChg chg="add del mod">
          <ac:chgData name="Datta, Savari" userId="61c6d349-21ae-4aac-a985-8fe2668f0958" providerId="ADAL" clId="{F9F3B158-EFCD-4A9C-B05C-585D6215D2A3}" dt="2023-03-22T23:41:22.423" v="194" actId="478"/>
          <ac:spMkLst>
            <pc:docMk/>
            <pc:sldMk cId="0" sldId="333"/>
            <ac:spMk id="3" creationId="{D3A7301D-8389-1DBF-9E90-0A617E800951}"/>
          </ac:spMkLst>
        </pc:spChg>
        <pc:spChg chg="add mod">
          <ac:chgData name="Datta, Savari" userId="61c6d349-21ae-4aac-a985-8fe2668f0958" providerId="ADAL" clId="{F9F3B158-EFCD-4A9C-B05C-585D6215D2A3}" dt="2023-03-22T23:41:37.494" v="196"/>
          <ac:spMkLst>
            <pc:docMk/>
            <pc:sldMk cId="0" sldId="333"/>
            <ac:spMk id="5" creationId="{EAE56533-706D-6064-D8F3-BAC00749AA12}"/>
          </ac:spMkLst>
        </pc:spChg>
        <pc:spChg chg="mod">
          <ac:chgData name="Datta, Savari" userId="61c6d349-21ae-4aac-a985-8fe2668f0958" providerId="ADAL" clId="{F9F3B158-EFCD-4A9C-B05C-585D6215D2A3}" dt="2023-03-22T23:41:15.311" v="192" actId="20577"/>
          <ac:spMkLst>
            <pc:docMk/>
            <pc:sldMk cId="0" sldId="333"/>
            <ac:spMk id="974" creationId="{00000000-0000-0000-0000-000000000000}"/>
          </ac:spMkLst>
        </pc:spChg>
        <pc:spChg chg="del">
          <ac:chgData name="Datta, Savari" userId="61c6d349-21ae-4aac-a985-8fe2668f0958" providerId="ADAL" clId="{F9F3B158-EFCD-4A9C-B05C-585D6215D2A3}" dt="2023-03-22T23:41:19.684" v="193" actId="478"/>
          <ac:spMkLst>
            <pc:docMk/>
            <pc:sldMk cId="0" sldId="333"/>
            <ac:spMk id="975" creationId="{00000000-0000-0000-0000-000000000000}"/>
          </ac:spMkLst>
        </pc:spChg>
        <pc:picChg chg="add mod">
          <ac:chgData name="Datta, Savari" userId="61c6d349-21ae-4aac-a985-8fe2668f0958" providerId="ADAL" clId="{F9F3B158-EFCD-4A9C-B05C-585D6215D2A3}" dt="2023-03-22T23:41:32.168" v="195"/>
          <ac:picMkLst>
            <pc:docMk/>
            <pc:sldMk cId="0" sldId="333"/>
            <ac:picMk id="4" creationId="{2518A3C9-B7A0-B9FD-1D84-0FBA4CF4217C}"/>
          </ac:picMkLst>
        </pc:picChg>
      </pc:sldChg>
      <pc:sldChg chg="addSp delSp modSp mod">
        <pc:chgData name="Datta, Savari" userId="61c6d349-21ae-4aac-a985-8fe2668f0958" providerId="ADAL" clId="{F9F3B158-EFCD-4A9C-B05C-585D6215D2A3}" dt="2023-03-22T23:42:39.969" v="205"/>
        <pc:sldMkLst>
          <pc:docMk/>
          <pc:sldMk cId="0" sldId="335"/>
        </pc:sldMkLst>
        <pc:spChg chg="add del mod">
          <ac:chgData name="Datta, Savari" userId="61c6d349-21ae-4aac-a985-8fe2668f0958" providerId="ADAL" clId="{F9F3B158-EFCD-4A9C-B05C-585D6215D2A3}" dt="2023-03-22T23:42:35.916" v="204" actId="478"/>
          <ac:spMkLst>
            <pc:docMk/>
            <pc:sldMk cId="0" sldId="335"/>
            <ac:spMk id="3" creationId="{FA668913-8EF2-4C4D-5884-8C46396D3DD8}"/>
          </ac:spMkLst>
        </pc:spChg>
        <pc:spChg chg="add mod">
          <ac:chgData name="Datta, Savari" userId="61c6d349-21ae-4aac-a985-8fe2668f0958" providerId="ADAL" clId="{F9F3B158-EFCD-4A9C-B05C-585D6215D2A3}" dt="2023-03-22T23:42:39.969" v="205"/>
          <ac:spMkLst>
            <pc:docMk/>
            <pc:sldMk cId="0" sldId="335"/>
            <ac:spMk id="4" creationId="{62A105BB-9921-A149-DD26-FCFB11495094}"/>
          </ac:spMkLst>
        </pc:spChg>
        <pc:spChg chg="del">
          <ac:chgData name="Datta, Savari" userId="61c6d349-21ae-4aac-a985-8fe2668f0958" providerId="ADAL" clId="{F9F3B158-EFCD-4A9C-B05C-585D6215D2A3}" dt="2023-03-22T23:42:34.063" v="203" actId="478"/>
          <ac:spMkLst>
            <pc:docMk/>
            <pc:sldMk cId="0" sldId="335"/>
            <ac:spMk id="995" creationId="{00000000-0000-0000-0000-000000000000}"/>
          </ac:spMkLst>
        </pc:spChg>
      </pc:sldChg>
      <pc:sldChg chg="addSp delSp modSp mod">
        <pc:chgData name="Datta, Savari" userId="61c6d349-21ae-4aac-a985-8fe2668f0958" providerId="ADAL" clId="{F9F3B158-EFCD-4A9C-B05C-585D6215D2A3}" dt="2023-03-22T23:08:31.086" v="48"/>
        <pc:sldMkLst>
          <pc:docMk/>
          <pc:sldMk cId="2297743836" sldId="358"/>
        </pc:sldMkLst>
        <pc:spChg chg="add mod">
          <ac:chgData name="Datta, Savari" userId="61c6d349-21ae-4aac-a985-8fe2668f0958" providerId="ADAL" clId="{F9F3B158-EFCD-4A9C-B05C-585D6215D2A3}" dt="2023-03-22T23:07:37.126" v="44"/>
          <ac:spMkLst>
            <pc:docMk/>
            <pc:sldMk cId="2297743836" sldId="358"/>
            <ac:spMk id="2" creationId="{AF9752A5-FB21-8884-367A-9DF9ABC6E8F1}"/>
          </ac:spMkLst>
        </pc:spChg>
        <pc:spChg chg="add mod">
          <ac:chgData name="Datta, Savari" userId="61c6d349-21ae-4aac-a985-8fe2668f0958" providerId="ADAL" clId="{F9F3B158-EFCD-4A9C-B05C-585D6215D2A3}" dt="2023-03-22T23:08:10.983" v="46"/>
          <ac:spMkLst>
            <pc:docMk/>
            <pc:sldMk cId="2297743836" sldId="358"/>
            <ac:spMk id="4" creationId="{572DC9D9-F6D4-3C52-7975-67646D34385C}"/>
          </ac:spMkLst>
        </pc:spChg>
        <pc:spChg chg="del mod">
          <ac:chgData name="Datta, Savari" userId="61c6d349-21ae-4aac-a985-8fe2668f0958" providerId="ADAL" clId="{F9F3B158-EFCD-4A9C-B05C-585D6215D2A3}" dt="2023-03-22T23:07:11.915" v="43" actId="478"/>
          <ac:spMkLst>
            <pc:docMk/>
            <pc:sldMk cId="2297743836" sldId="358"/>
            <ac:spMk id="5" creationId="{EB5FCA80-387F-8564-DFB4-D6C4CEEF9543}"/>
          </ac:spMkLst>
        </pc:spChg>
        <pc:spChg chg="add mod">
          <ac:chgData name="Datta, Savari" userId="61c6d349-21ae-4aac-a985-8fe2668f0958" providerId="ADAL" clId="{F9F3B158-EFCD-4A9C-B05C-585D6215D2A3}" dt="2023-03-22T23:08:31.086" v="48"/>
          <ac:spMkLst>
            <pc:docMk/>
            <pc:sldMk cId="2297743836" sldId="358"/>
            <ac:spMk id="15" creationId="{8485E152-AC4D-B44C-FC0C-9E42E631A98C}"/>
          </ac:spMkLst>
        </pc:spChg>
        <pc:spChg chg="mod">
          <ac:chgData name="Datta, Savari" userId="61c6d349-21ae-4aac-a985-8fe2668f0958" providerId="ADAL" clId="{F9F3B158-EFCD-4A9C-B05C-585D6215D2A3}" dt="2023-03-22T23:07:01.717" v="39" actId="20577"/>
          <ac:spMkLst>
            <pc:docMk/>
            <pc:sldMk cId="2297743836" sldId="358"/>
            <ac:spMk id="483" creationId="{00000000-0000-0000-0000-000000000000}"/>
          </ac:spMkLst>
        </pc:spChg>
        <pc:graphicFrameChg chg="del">
          <ac:chgData name="Datta, Savari" userId="61c6d349-21ae-4aac-a985-8fe2668f0958" providerId="ADAL" clId="{F9F3B158-EFCD-4A9C-B05C-585D6215D2A3}" dt="2023-03-22T23:07:09.417" v="41" actId="478"/>
          <ac:graphicFrameMkLst>
            <pc:docMk/>
            <pc:sldMk cId="2297743836" sldId="358"/>
            <ac:graphicFrameMk id="8" creationId="{84855358-0ED8-DA8B-9789-00651F78C045}"/>
          </ac:graphicFrameMkLst>
        </pc:graphicFrameChg>
        <pc:picChg chg="add mod">
          <ac:chgData name="Datta, Savari" userId="61c6d349-21ae-4aac-a985-8fe2668f0958" providerId="ADAL" clId="{F9F3B158-EFCD-4A9C-B05C-585D6215D2A3}" dt="2023-03-22T23:07:58.851" v="45"/>
          <ac:picMkLst>
            <pc:docMk/>
            <pc:sldMk cId="2297743836" sldId="358"/>
            <ac:picMk id="3" creationId="{CF5BE952-6E8B-9347-E883-ED51E8321E2C}"/>
          </ac:picMkLst>
        </pc:picChg>
        <pc:picChg chg="add mod">
          <ac:chgData name="Datta, Savari" userId="61c6d349-21ae-4aac-a985-8fe2668f0958" providerId="ADAL" clId="{F9F3B158-EFCD-4A9C-B05C-585D6215D2A3}" dt="2023-03-22T23:08:24.815" v="47"/>
          <ac:picMkLst>
            <pc:docMk/>
            <pc:sldMk cId="2297743836" sldId="358"/>
            <ac:picMk id="6" creationId="{683911B4-4E3B-FED6-CC4F-50AE04879ACB}"/>
          </ac:picMkLst>
        </pc:picChg>
        <pc:picChg chg="add mod">
          <ac:chgData name="Datta, Savari" userId="61c6d349-21ae-4aac-a985-8fe2668f0958" providerId="ADAL" clId="{F9F3B158-EFCD-4A9C-B05C-585D6215D2A3}" dt="2023-03-22T23:08:24.815" v="47"/>
          <ac:picMkLst>
            <pc:docMk/>
            <pc:sldMk cId="2297743836" sldId="358"/>
            <ac:picMk id="7" creationId="{AFCBD340-1E5F-B384-21AE-AF7A1DF5EC04}"/>
          </ac:picMkLst>
        </pc:picChg>
        <pc:picChg chg="add mod">
          <ac:chgData name="Datta, Savari" userId="61c6d349-21ae-4aac-a985-8fe2668f0958" providerId="ADAL" clId="{F9F3B158-EFCD-4A9C-B05C-585D6215D2A3}" dt="2023-03-22T23:08:24.815" v="47"/>
          <ac:picMkLst>
            <pc:docMk/>
            <pc:sldMk cId="2297743836" sldId="358"/>
            <ac:picMk id="9" creationId="{447EE1CC-F5AF-76A2-6458-08F2EE17069C}"/>
          </ac:picMkLst>
        </pc:picChg>
        <pc:picChg chg="add mod">
          <ac:chgData name="Datta, Savari" userId="61c6d349-21ae-4aac-a985-8fe2668f0958" providerId="ADAL" clId="{F9F3B158-EFCD-4A9C-B05C-585D6215D2A3}" dt="2023-03-22T23:08:24.815" v="47"/>
          <ac:picMkLst>
            <pc:docMk/>
            <pc:sldMk cId="2297743836" sldId="358"/>
            <ac:picMk id="10" creationId="{A7C93EF1-E4BC-6802-CE2A-3DCF60A934C2}"/>
          </ac:picMkLst>
        </pc:picChg>
        <pc:picChg chg="add mod">
          <ac:chgData name="Datta, Savari" userId="61c6d349-21ae-4aac-a985-8fe2668f0958" providerId="ADAL" clId="{F9F3B158-EFCD-4A9C-B05C-585D6215D2A3}" dt="2023-03-22T23:08:24.815" v="47"/>
          <ac:picMkLst>
            <pc:docMk/>
            <pc:sldMk cId="2297743836" sldId="358"/>
            <ac:picMk id="11" creationId="{F569087A-9DDF-CE07-B984-0F6113D078E0}"/>
          </ac:picMkLst>
        </pc:picChg>
        <pc:picChg chg="add mod">
          <ac:chgData name="Datta, Savari" userId="61c6d349-21ae-4aac-a985-8fe2668f0958" providerId="ADAL" clId="{F9F3B158-EFCD-4A9C-B05C-585D6215D2A3}" dt="2023-03-22T23:08:24.815" v="47"/>
          <ac:picMkLst>
            <pc:docMk/>
            <pc:sldMk cId="2297743836" sldId="358"/>
            <ac:picMk id="12" creationId="{D32543EF-9D4B-FBFE-6ABA-D3A25194F132}"/>
          </ac:picMkLst>
        </pc:picChg>
        <pc:picChg chg="add mod">
          <ac:chgData name="Datta, Savari" userId="61c6d349-21ae-4aac-a985-8fe2668f0958" providerId="ADAL" clId="{F9F3B158-EFCD-4A9C-B05C-585D6215D2A3}" dt="2023-03-22T23:08:24.815" v="47"/>
          <ac:picMkLst>
            <pc:docMk/>
            <pc:sldMk cId="2297743836" sldId="358"/>
            <ac:picMk id="13" creationId="{8191306C-42F0-AF4F-8D76-3254D50CF170}"/>
          </ac:picMkLst>
        </pc:picChg>
        <pc:picChg chg="add mod">
          <ac:chgData name="Datta, Savari" userId="61c6d349-21ae-4aac-a985-8fe2668f0958" providerId="ADAL" clId="{F9F3B158-EFCD-4A9C-B05C-585D6215D2A3}" dt="2023-03-22T23:08:24.815" v="47"/>
          <ac:picMkLst>
            <pc:docMk/>
            <pc:sldMk cId="2297743836" sldId="358"/>
            <ac:picMk id="14" creationId="{B4221768-F6B0-B7B5-AA78-5A07F939CCE0}"/>
          </ac:picMkLst>
        </pc:picChg>
      </pc:sldChg>
      <pc:sldChg chg="new del">
        <pc:chgData name="Datta, Savari" userId="61c6d349-21ae-4aac-a985-8fe2668f0958" providerId="ADAL" clId="{F9F3B158-EFCD-4A9C-B05C-585D6215D2A3}" dt="2023-03-22T23:14:08.534" v="157" actId="680"/>
        <pc:sldMkLst>
          <pc:docMk/>
          <pc:sldMk cId="924336118" sldId="359"/>
        </pc:sldMkLst>
      </pc:sldChg>
      <pc:sldChg chg="addSp delSp modSp mod">
        <pc:chgData name="Datta, Savari" userId="61c6d349-21ae-4aac-a985-8fe2668f0958" providerId="ADAL" clId="{F9F3B158-EFCD-4A9C-B05C-585D6215D2A3}" dt="2023-03-22T23:14:36.092" v="163" actId="20577"/>
        <pc:sldMkLst>
          <pc:docMk/>
          <pc:sldMk cId="2131078106" sldId="359"/>
        </pc:sldMkLst>
        <pc:spChg chg="mod">
          <ac:chgData name="Datta, Savari" userId="61c6d349-21ae-4aac-a985-8fe2668f0958" providerId="ADAL" clId="{F9F3B158-EFCD-4A9C-B05C-585D6215D2A3}" dt="2023-03-22T23:14:36.092" v="163" actId="20577"/>
          <ac:spMkLst>
            <pc:docMk/>
            <pc:sldMk cId="2131078106" sldId="359"/>
            <ac:spMk id="913" creationId="{00000000-0000-0000-0000-000000000000}"/>
          </ac:spMkLst>
        </pc:spChg>
        <pc:graphicFrameChg chg="add del mod">
          <ac:chgData name="Datta, Savari" userId="61c6d349-21ae-4aac-a985-8fe2668f0958" providerId="ADAL" clId="{F9F3B158-EFCD-4A9C-B05C-585D6215D2A3}" dt="2023-03-22T23:14:23.786" v="159"/>
          <ac:graphicFrameMkLst>
            <pc:docMk/>
            <pc:sldMk cId="2131078106" sldId="359"/>
            <ac:graphicFrameMk id="2" creationId="{5D28C51D-0D34-27CA-7454-AADDC51EB887}"/>
          </ac:graphicFrameMkLst>
        </pc:graphicFrameChg>
        <pc:graphicFrameChg chg="add mod">
          <ac:chgData name="Datta, Savari" userId="61c6d349-21ae-4aac-a985-8fe2668f0958" providerId="ADAL" clId="{F9F3B158-EFCD-4A9C-B05C-585D6215D2A3}" dt="2023-03-22T23:14:28.046" v="161"/>
          <ac:graphicFrameMkLst>
            <pc:docMk/>
            <pc:sldMk cId="2131078106" sldId="359"/>
            <ac:graphicFrameMk id="3" creationId="{C6B99048-8E97-41D2-6553-6C26436A8435}"/>
          </ac:graphicFrameMkLst>
        </pc:graphicFrameChg>
        <pc:graphicFrameChg chg="del">
          <ac:chgData name="Datta, Savari" userId="61c6d349-21ae-4aac-a985-8fe2668f0958" providerId="ADAL" clId="{F9F3B158-EFCD-4A9C-B05C-585D6215D2A3}" dt="2023-03-22T23:14:26.546" v="160" actId="478"/>
          <ac:graphicFrameMkLst>
            <pc:docMk/>
            <pc:sldMk cId="2131078106" sldId="359"/>
            <ac:graphicFrameMk id="4" creationId="{347F9403-2ADD-F442-8E78-DCBDDB21B797}"/>
          </ac:graphicFrameMkLst>
        </pc:graphicFrameChg>
      </pc:sldChg>
      <pc:sldChg chg="addSp delSp modSp mod">
        <pc:chgData name="Datta, Savari" userId="61c6d349-21ae-4aac-a985-8fe2668f0958" providerId="ADAL" clId="{F9F3B158-EFCD-4A9C-B05C-585D6215D2A3}" dt="2023-03-22T23:35:52.051" v="183"/>
        <pc:sldMkLst>
          <pc:docMk/>
          <pc:sldMk cId="1207028096" sldId="360"/>
        </pc:sldMkLst>
        <pc:spChg chg="mod">
          <ac:chgData name="Datta, Savari" userId="61c6d349-21ae-4aac-a985-8fe2668f0958" providerId="ADAL" clId="{F9F3B158-EFCD-4A9C-B05C-585D6215D2A3}" dt="2023-03-22T23:35:37.757" v="181" actId="20577"/>
          <ac:spMkLst>
            <pc:docMk/>
            <pc:sldMk cId="1207028096" sldId="360"/>
            <ac:spMk id="933" creationId="{00000000-0000-0000-0000-000000000000}"/>
          </ac:spMkLst>
        </pc:spChg>
        <pc:graphicFrameChg chg="add mod">
          <ac:chgData name="Datta, Savari" userId="61c6d349-21ae-4aac-a985-8fe2668f0958" providerId="ADAL" clId="{F9F3B158-EFCD-4A9C-B05C-585D6215D2A3}" dt="2023-03-22T23:35:52.051" v="183"/>
          <ac:graphicFrameMkLst>
            <pc:docMk/>
            <pc:sldMk cId="1207028096" sldId="360"/>
            <ac:graphicFrameMk id="2" creationId="{FE518214-2CC6-A766-FB45-B87F7441B6BE}"/>
          </ac:graphicFrameMkLst>
        </pc:graphicFrameChg>
        <pc:graphicFrameChg chg="del">
          <ac:chgData name="Datta, Savari" userId="61c6d349-21ae-4aac-a985-8fe2668f0958" providerId="ADAL" clId="{F9F3B158-EFCD-4A9C-B05C-585D6215D2A3}" dt="2023-03-22T23:35:41.792" v="182" actId="478"/>
          <ac:graphicFrameMkLst>
            <pc:docMk/>
            <pc:sldMk cId="1207028096" sldId="360"/>
            <ac:graphicFrameMk id="4" creationId="{9AAA2D56-263C-E261-4290-8C071989A1FA}"/>
          </ac:graphicFrameMkLst>
        </pc:graphicFrameChg>
      </pc:sldChg>
      <pc:sldChg chg="addSp delSp modSp mod">
        <pc:chgData name="Datta, Savari" userId="61c6d349-21ae-4aac-a985-8fe2668f0958" providerId="ADAL" clId="{F9F3B158-EFCD-4A9C-B05C-585D6215D2A3}" dt="2023-03-22T23:42:08.837" v="202"/>
        <pc:sldMkLst>
          <pc:docMk/>
          <pc:sldMk cId="168127497" sldId="361"/>
        </pc:sldMkLst>
        <pc:spChg chg="add del mod">
          <ac:chgData name="Datta, Savari" userId="61c6d349-21ae-4aac-a985-8fe2668f0958" providerId="ADAL" clId="{F9F3B158-EFCD-4A9C-B05C-585D6215D2A3}" dt="2023-03-22T23:42:01.182" v="200" actId="478"/>
          <ac:spMkLst>
            <pc:docMk/>
            <pc:sldMk cId="168127497" sldId="361"/>
            <ac:spMk id="3" creationId="{445D82B1-1441-5B2B-7FAF-713FE461B2E6}"/>
          </ac:spMkLst>
        </pc:spChg>
        <pc:spChg chg="del">
          <ac:chgData name="Datta, Savari" userId="61c6d349-21ae-4aac-a985-8fe2668f0958" providerId="ADAL" clId="{F9F3B158-EFCD-4A9C-B05C-585D6215D2A3}" dt="2023-03-22T23:42:00.092" v="199" actId="478"/>
          <ac:spMkLst>
            <pc:docMk/>
            <pc:sldMk cId="168127497" sldId="361"/>
            <ac:spMk id="5" creationId="{EAE56533-706D-6064-D8F3-BAC00749AA12}"/>
          </ac:spMkLst>
        </pc:spChg>
        <pc:spChg chg="add mod">
          <ac:chgData name="Datta, Savari" userId="61c6d349-21ae-4aac-a985-8fe2668f0958" providerId="ADAL" clId="{F9F3B158-EFCD-4A9C-B05C-585D6215D2A3}" dt="2023-03-22T23:42:08.837" v="202"/>
          <ac:spMkLst>
            <pc:docMk/>
            <pc:sldMk cId="168127497" sldId="361"/>
            <ac:spMk id="6" creationId="{F001E81B-405D-578C-D57B-1A1FDC70EBB9}"/>
          </ac:spMkLst>
        </pc:spChg>
        <pc:spChg chg="mod">
          <ac:chgData name="Datta, Savari" userId="61c6d349-21ae-4aac-a985-8fe2668f0958" providerId="ADAL" clId="{F9F3B158-EFCD-4A9C-B05C-585D6215D2A3}" dt="2023-03-22T23:41:56.685" v="198" actId="20577"/>
          <ac:spMkLst>
            <pc:docMk/>
            <pc:sldMk cId="168127497" sldId="361"/>
            <ac:spMk id="974" creationId="{00000000-0000-0000-0000-000000000000}"/>
          </ac:spMkLst>
        </pc:spChg>
        <pc:picChg chg="del">
          <ac:chgData name="Datta, Savari" userId="61c6d349-21ae-4aac-a985-8fe2668f0958" providerId="ADAL" clId="{F9F3B158-EFCD-4A9C-B05C-585D6215D2A3}" dt="2023-03-22T23:42:03.097" v="201" actId="478"/>
          <ac:picMkLst>
            <pc:docMk/>
            <pc:sldMk cId="168127497" sldId="361"/>
            <ac:picMk id="4" creationId="{2518A3C9-B7A0-B9FD-1D84-0FBA4CF4217C}"/>
          </ac:picMkLst>
        </pc:picChg>
      </pc:sldChg>
    </pc:docChg>
  </pc:docChgLst>
  <pc:docChgLst>
    <pc:chgData name="Horton, Daniel P." userId="S::d.horton@ufl.edu::08b3ffd0-6987-49e7-bfe0-05a52ca2d0df" providerId="AD" clId="Web-{B9E2FF0A-E820-4909-A136-4F493819ADB9}"/>
    <pc:docChg chg="modSld">
      <pc:chgData name="Horton, Daniel P." userId="S::d.horton@ufl.edu::08b3ffd0-6987-49e7-bfe0-05a52ca2d0df" providerId="AD" clId="Web-{B9E2FF0A-E820-4909-A136-4F493819ADB9}" dt="2023-03-31T19:48:35.967" v="439" actId="20577"/>
      <pc:docMkLst>
        <pc:docMk/>
      </pc:docMkLst>
      <pc:sldChg chg="modSp">
        <pc:chgData name="Horton, Daniel P." userId="S::d.horton@ufl.edu::08b3ffd0-6987-49e7-bfe0-05a52ca2d0df" providerId="AD" clId="Web-{B9E2FF0A-E820-4909-A136-4F493819ADB9}" dt="2023-03-31T19:48:35.967" v="439" actId="20577"/>
        <pc:sldMkLst>
          <pc:docMk/>
          <pc:sldMk cId="0" sldId="296"/>
        </pc:sldMkLst>
        <pc:spChg chg="mod">
          <ac:chgData name="Horton, Daniel P." userId="S::d.horton@ufl.edu::08b3ffd0-6987-49e7-bfe0-05a52ca2d0df" providerId="AD" clId="Web-{B9E2FF0A-E820-4909-A136-4F493819ADB9}" dt="2023-03-31T19:48:35.967" v="439" actId="20577"/>
          <ac:spMkLst>
            <pc:docMk/>
            <pc:sldMk cId="0" sldId="296"/>
            <ac:spMk id="2" creationId="{0363F72A-0B5A-13E2-254C-F7C53E83D9F1}"/>
          </ac:spMkLst>
        </pc:spChg>
      </pc:sldChg>
    </pc:docChg>
  </pc:docChgLst>
  <pc:docChgLst>
    <pc:chgData name="Shivaram, Yashas T." userId="bf39058e-8e3a-4482-92c1-6be760711f67" providerId="ADAL" clId="{DB40D183-C8B9-41F9-9FB9-67E93F2A2731}"/>
    <pc:docChg chg="undo custSel modSld sldOrd">
      <pc:chgData name="Shivaram, Yashas T." userId="bf39058e-8e3a-4482-92c1-6be760711f67" providerId="ADAL" clId="{DB40D183-C8B9-41F9-9FB9-67E93F2A2731}" dt="2023-04-08T21:12:28.825" v="52"/>
      <pc:docMkLst>
        <pc:docMk/>
      </pc:docMkLst>
      <pc:sldChg chg="modSp mod">
        <pc:chgData name="Shivaram, Yashas T." userId="bf39058e-8e3a-4482-92c1-6be760711f67" providerId="ADAL" clId="{DB40D183-C8B9-41F9-9FB9-67E93F2A2731}" dt="2023-03-29T23:19:14.487" v="50" actId="6549"/>
        <pc:sldMkLst>
          <pc:docMk/>
          <pc:sldMk cId="0" sldId="273"/>
        </pc:sldMkLst>
        <pc:graphicFrameChg chg="mod modGraphic">
          <ac:chgData name="Shivaram, Yashas T." userId="bf39058e-8e3a-4482-92c1-6be760711f67" providerId="ADAL" clId="{DB40D183-C8B9-41F9-9FB9-67E93F2A2731}" dt="2023-03-29T23:19:14.487" v="50" actId="6549"/>
          <ac:graphicFrameMkLst>
            <pc:docMk/>
            <pc:sldMk cId="0" sldId="273"/>
            <ac:graphicFrameMk id="8" creationId="{F26EB9DA-2F38-CD4A-8B2B-2A267DA35BB5}"/>
          </ac:graphicFrameMkLst>
        </pc:graphicFrameChg>
      </pc:sldChg>
      <pc:sldChg chg="modSp mod">
        <pc:chgData name="Shivaram, Yashas T." userId="bf39058e-8e3a-4482-92c1-6be760711f67" providerId="ADAL" clId="{DB40D183-C8B9-41F9-9FB9-67E93F2A2731}" dt="2023-03-29T23:18:37.888" v="29" actId="20577"/>
        <pc:sldMkLst>
          <pc:docMk/>
          <pc:sldMk cId="0" sldId="275"/>
        </pc:sldMkLst>
        <pc:graphicFrameChg chg="mod modGraphic">
          <ac:chgData name="Shivaram, Yashas T." userId="bf39058e-8e3a-4482-92c1-6be760711f67" providerId="ADAL" clId="{DB40D183-C8B9-41F9-9FB9-67E93F2A2731}" dt="2023-03-29T23:18:37.888" v="29" actId="20577"/>
          <ac:graphicFrameMkLst>
            <pc:docMk/>
            <pc:sldMk cId="0" sldId="275"/>
            <ac:graphicFrameMk id="8" creationId="{9F87D5B0-3A2E-BC77-76D1-2BE0A3C25753}"/>
          </ac:graphicFrameMkLst>
        </pc:graphicFrameChg>
      </pc:sldChg>
      <pc:sldChg chg="ord">
        <pc:chgData name="Shivaram, Yashas T." userId="bf39058e-8e3a-4482-92c1-6be760711f67" providerId="ADAL" clId="{DB40D183-C8B9-41F9-9FB9-67E93F2A2731}" dt="2023-04-08T21:12:28.825" v="52"/>
        <pc:sldMkLst>
          <pc:docMk/>
          <pc:sldMk cId="0" sldId="337"/>
        </pc:sldMkLst>
      </pc:sldChg>
    </pc:docChg>
  </pc:docChgLst>
  <pc:docChgLst>
    <pc:chgData name="Markovic, Jovana" userId="c663c9bf-0aff-4416-9d62-ead426b63108" providerId="ADAL" clId="{69B248DD-6609-4951-933A-867ABCB8052F}"/>
    <pc:docChg chg="undo redo custSel addSld modSld sldOrd">
      <pc:chgData name="Markovic, Jovana" userId="c663c9bf-0aff-4416-9d62-ead426b63108" providerId="ADAL" clId="{69B248DD-6609-4951-933A-867ABCB8052F}" dt="2023-03-30T16:10:11.651" v="2379" actId="20577"/>
      <pc:docMkLst>
        <pc:docMk/>
      </pc:docMkLst>
      <pc:sldChg chg="modSp mod">
        <pc:chgData name="Markovic, Jovana" userId="c663c9bf-0aff-4416-9d62-ead426b63108" providerId="ADAL" clId="{69B248DD-6609-4951-933A-867ABCB8052F}" dt="2023-03-28T17:25:34.152" v="20" actId="20577"/>
        <pc:sldMkLst>
          <pc:docMk/>
          <pc:sldMk cId="0" sldId="279"/>
        </pc:sldMkLst>
        <pc:spChg chg="mod">
          <ac:chgData name="Markovic, Jovana" userId="c663c9bf-0aff-4416-9d62-ead426b63108" providerId="ADAL" clId="{69B248DD-6609-4951-933A-867ABCB8052F}" dt="2023-03-28T17:25:34.152" v="20" actId="20577"/>
          <ac:spMkLst>
            <pc:docMk/>
            <pc:sldMk cId="0" sldId="279"/>
            <ac:spMk id="432" creationId="{00000000-0000-0000-0000-000000000000}"/>
          </ac:spMkLst>
        </pc:spChg>
      </pc:sldChg>
      <pc:sldChg chg="addSp delSp modSp mod">
        <pc:chgData name="Markovic, Jovana" userId="c663c9bf-0aff-4416-9d62-ead426b63108" providerId="ADAL" clId="{69B248DD-6609-4951-933A-867ABCB8052F}" dt="2023-03-30T16:09:10.289" v="2274"/>
        <pc:sldMkLst>
          <pc:docMk/>
          <pc:sldMk cId="0" sldId="280"/>
        </pc:sldMkLst>
        <pc:spChg chg="add del mod">
          <ac:chgData name="Markovic, Jovana" userId="c663c9bf-0aff-4416-9d62-ead426b63108" providerId="ADAL" clId="{69B248DD-6609-4951-933A-867ABCB8052F}" dt="2023-03-30T15:35:22.946" v="2008" actId="478"/>
          <ac:spMkLst>
            <pc:docMk/>
            <pc:sldMk cId="0" sldId="280"/>
            <ac:spMk id="4" creationId="{461B1359-44B3-B388-92A1-E8CB07F73C67}"/>
          </ac:spMkLst>
        </pc:spChg>
        <pc:spChg chg="del mod">
          <ac:chgData name="Markovic, Jovana" userId="c663c9bf-0aff-4416-9d62-ead426b63108" providerId="ADAL" clId="{69B248DD-6609-4951-933A-867ABCB8052F}" dt="2023-03-30T15:35:20.867" v="2007" actId="478"/>
          <ac:spMkLst>
            <pc:docMk/>
            <pc:sldMk cId="0" sldId="280"/>
            <ac:spMk id="442" creationId="{00000000-0000-0000-0000-000000000000}"/>
          </ac:spMkLst>
        </pc:spChg>
        <pc:graphicFrameChg chg="add mod modGraphic">
          <ac:chgData name="Markovic, Jovana" userId="c663c9bf-0aff-4416-9d62-ead426b63108" providerId="ADAL" clId="{69B248DD-6609-4951-933A-867ABCB8052F}" dt="2023-03-30T16:09:10.289" v="2274"/>
          <ac:graphicFrameMkLst>
            <pc:docMk/>
            <pc:sldMk cId="0" sldId="280"/>
            <ac:graphicFrameMk id="5" creationId="{0579BEE0-8473-40CD-81B0-0C16716F25E6}"/>
          </ac:graphicFrameMkLst>
        </pc:graphicFrameChg>
      </pc:sldChg>
      <pc:sldChg chg="addSp delSp modSp mod">
        <pc:chgData name="Markovic, Jovana" userId="c663c9bf-0aff-4416-9d62-ead426b63108" providerId="ADAL" clId="{69B248DD-6609-4951-933A-867ABCB8052F}" dt="2023-03-30T16:09:00.639" v="2268"/>
        <pc:sldMkLst>
          <pc:docMk/>
          <pc:sldMk cId="0" sldId="281"/>
        </pc:sldMkLst>
        <pc:spChg chg="add del mod">
          <ac:chgData name="Markovic, Jovana" userId="c663c9bf-0aff-4416-9d62-ead426b63108" providerId="ADAL" clId="{69B248DD-6609-4951-933A-867ABCB8052F}" dt="2023-03-30T15:34:26.191" v="2003" actId="478"/>
          <ac:spMkLst>
            <pc:docMk/>
            <pc:sldMk cId="0" sldId="281"/>
            <ac:spMk id="4" creationId="{9CD38D8F-6206-E4A4-A15E-AB60C5216BFC}"/>
          </ac:spMkLst>
        </pc:spChg>
        <pc:spChg chg="del mod">
          <ac:chgData name="Markovic, Jovana" userId="c663c9bf-0aff-4416-9d62-ead426b63108" providerId="ADAL" clId="{69B248DD-6609-4951-933A-867ABCB8052F}" dt="2023-03-30T15:34:24.257" v="2002" actId="478"/>
          <ac:spMkLst>
            <pc:docMk/>
            <pc:sldMk cId="0" sldId="281"/>
            <ac:spMk id="452" creationId="{00000000-0000-0000-0000-000000000000}"/>
          </ac:spMkLst>
        </pc:spChg>
        <pc:graphicFrameChg chg="add mod modGraphic">
          <ac:chgData name="Markovic, Jovana" userId="c663c9bf-0aff-4416-9d62-ead426b63108" providerId="ADAL" clId="{69B248DD-6609-4951-933A-867ABCB8052F}" dt="2023-03-30T16:09:00.639" v="2268"/>
          <ac:graphicFrameMkLst>
            <pc:docMk/>
            <pc:sldMk cId="0" sldId="281"/>
            <ac:graphicFrameMk id="5" creationId="{546032D9-D287-98AD-8EB4-3B922138C84C}"/>
          </ac:graphicFrameMkLst>
        </pc:graphicFrameChg>
      </pc:sldChg>
      <pc:sldChg chg="addSp delSp modSp mod">
        <pc:chgData name="Markovic, Jovana" userId="c663c9bf-0aff-4416-9d62-ead426b63108" providerId="ADAL" clId="{69B248DD-6609-4951-933A-867ABCB8052F}" dt="2023-03-30T16:10:11.651" v="2379" actId="20577"/>
        <pc:sldMkLst>
          <pc:docMk/>
          <pc:sldMk cId="0" sldId="282"/>
        </pc:sldMkLst>
        <pc:spChg chg="del mod">
          <ac:chgData name="Markovic, Jovana" userId="c663c9bf-0aff-4416-9d62-ead426b63108" providerId="ADAL" clId="{69B248DD-6609-4951-933A-867ABCB8052F}" dt="2023-03-30T15:29:56.690" v="1981" actId="478"/>
          <ac:spMkLst>
            <pc:docMk/>
            <pc:sldMk cId="0" sldId="282"/>
            <ac:spMk id="461" creationId="{00000000-0000-0000-0000-000000000000}"/>
          </ac:spMkLst>
        </pc:spChg>
        <pc:graphicFrameChg chg="add mod modGraphic">
          <ac:chgData name="Markovic, Jovana" userId="c663c9bf-0aff-4416-9d62-ead426b63108" providerId="ADAL" clId="{69B248DD-6609-4951-933A-867ABCB8052F}" dt="2023-03-30T16:10:11.651" v="2379" actId="20577"/>
          <ac:graphicFrameMkLst>
            <pc:docMk/>
            <pc:sldMk cId="0" sldId="282"/>
            <ac:graphicFrameMk id="3" creationId="{8D00CF17-8DB7-ED4F-B137-E4CFCD36FB49}"/>
          </ac:graphicFrameMkLst>
        </pc:graphicFrameChg>
      </pc:sldChg>
      <pc:sldChg chg="addSp delSp modSp mod">
        <pc:chgData name="Markovic, Jovana" userId="c663c9bf-0aff-4416-9d62-ead426b63108" providerId="ADAL" clId="{69B248DD-6609-4951-933A-867ABCB8052F}" dt="2023-03-30T16:08:43.269" v="2239"/>
        <pc:sldMkLst>
          <pc:docMk/>
          <pc:sldMk cId="0" sldId="283"/>
        </pc:sldMkLst>
        <pc:spChg chg="add del mod">
          <ac:chgData name="Markovic, Jovana" userId="c663c9bf-0aff-4416-9d62-ead426b63108" providerId="ADAL" clId="{69B248DD-6609-4951-933A-867ABCB8052F}" dt="2023-03-30T15:33:26.421" v="1993" actId="478"/>
          <ac:spMkLst>
            <pc:docMk/>
            <pc:sldMk cId="0" sldId="283"/>
            <ac:spMk id="4" creationId="{C914D27D-F316-6585-CF82-5E430E6C002C}"/>
          </ac:spMkLst>
        </pc:spChg>
        <pc:spChg chg="del mod">
          <ac:chgData name="Markovic, Jovana" userId="c663c9bf-0aff-4416-9d62-ead426b63108" providerId="ADAL" clId="{69B248DD-6609-4951-933A-867ABCB8052F}" dt="2023-03-30T15:33:21.989" v="1992" actId="478"/>
          <ac:spMkLst>
            <pc:docMk/>
            <pc:sldMk cId="0" sldId="283"/>
            <ac:spMk id="474" creationId="{00000000-0000-0000-0000-000000000000}"/>
          </ac:spMkLst>
        </pc:spChg>
        <pc:graphicFrameChg chg="add del mod modGraphic">
          <ac:chgData name="Markovic, Jovana" userId="c663c9bf-0aff-4416-9d62-ead426b63108" providerId="ADAL" clId="{69B248DD-6609-4951-933A-867ABCB8052F}" dt="2023-03-30T16:08:43.269" v="2239"/>
          <ac:graphicFrameMkLst>
            <pc:docMk/>
            <pc:sldMk cId="0" sldId="283"/>
            <ac:graphicFrameMk id="5" creationId="{618E9434-1ADF-FE7C-09FF-15559115DF88}"/>
          </ac:graphicFrameMkLst>
        </pc:graphicFrameChg>
      </pc:sldChg>
      <pc:sldChg chg="addSp delSp modSp mod">
        <pc:chgData name="Markovic, Jovana" userId="c663c9bf-0aff-4416-9d62-ead426b63108" providerId="ADAL" clId="{69B248DD-6609-4951-933A-867ABCB8052F}" dt="2023-03-28T23:00:55.408" v="1289" actId="2165"/>
        <pc:sldMkLst>
          <pc:docMk/>
          <pc:sldMk cId="0" sldId="342"/>
        </pc:sldMkLst>
        <pc:spChg chg="mod">
          <ac:chgData name="Markovic, Jovana" userId="c663c9bf-0aff-4416-9d62-ead426b63108" providerId="ADAL" clId="{69B248DD-6609-4951-933A-867ABCB8052F}" dt="2023-03-28T22:51:59.296" v="1280"/>
          <ac:spMkLst>
            <pc:docMk/>
            <pc:sldMk cId="0" sldId="342"/>
            <ac:spMk id="1060" creationId="{00000000-0000-0000-0000-000000000000}"/>
          </ac:spMkLst>
        </pc:spChg>
        <pc:graphicFrameChg chg="add del mod modGraphic">
          <ac:chgData name="Markovic, Jovana" userId="c663c9bf-0aff-4416-9d62-ead426b63108" providerId="ADAL" clId="{69B248DD-6609-4951-933A-867ABCB8052F}" dt="2023-03-28T22:46:04.454" v="1218" actId="478"/>
          <ac:graphicFrameMkLst>
            <pc:docMk/>
            <pc:sldMk cId="0" sldId="342"/>
            <ac:graphicFrameMk id="2" creationId="{517BB1A4-C055-8491-AB8B-2EACC3285BA1}"/>
          </ac:graphicFrameMkLst>
        </pc:graphicFrameChg>
        <pc:graphicFrameChg chg="add modGraphic">
          <ac:chgData name="Markovic, Jovana" userId="c663c9bf-0aff-4416-9d62-ead426b63108" providerId="ADAL" clId="{69B248DD-6609-4951-933A-867ABCB8052F}" dt="2023-03-28T23:00:55.408" v="1289" actId="2165"/>
          <ac:graphicFrameMkLst>
            <pc:docMk/>
            <pc:sldMk cId="0" sldId="342"/>
            <ac:graphicFrameMk id="3" creationId="{66D0C64F-DE0B-F4A0-BB41-1A22CD9A6D15}"/>
          </ac:graphicFrameMkLst>
        </pc:graphicFrameChg>
      </pc:sldChg>
      <pc:sldChg chg="addSp new ord">
        <pc:chgData name="Markovic, Jovana" userId="c663c9bf-0aff-4416-9d62-ead426b63108" providerId="ADAL" clId="{69B248DD-6609-4951-933A-867ABCB8052F}" dt="2023-03-28T22:57:02.045" v="1287"/>
        <pc:sldMkLst>
          <pc:docMk/>
          <pc:sldMk cId="3489835730" sldId="382"/>
        </pc:sldMkLst>
        <pc:graphicFrameChg chg="add">
          <ac:chgData name="Markovic, Jovana" userId="c663c9bf-0aff-4416-9d62-ead426b63108" providerId="ADAL" clId="{69B248DD-6609-4951-933A-867ABCB8052F}" dt="2023-03-28T22:56:57.469" v="1285"/>
          <ac:graphicFrameMkLst>
            <pc:docMk/>
            <pc:sldMk cId="3489835730" sldId="382"/>
            <ac:graphicFrameMk id="4" creationId="{71482619-9158-BA8C-5931-99D47D0F6279}"/>
          </ac:graphicFrameMkLst>
        </pc:graphicFrameChg>
      </pc:sldChg>
    </pc:docChg>
  </pc:docChgLst>
  <pc:docChgLst>
    <pc:chgData name="Horton, Daniel P." userId="S::d.horton@ufl.edu::08b3ffd0-6987-49e7-bfe0-05a52ca2d0df" providerId="AD" clId="Web-{EF70943D-7616-43BA-A1F2-032EC18A4848}"/>
    <pc:docChg chg="modSld">
      <pc:chgData name="Horton, Daniel P." userId="S::d.horton@ufl.edu::08b3ffd0-6987-49e7-bfe0-05a52ca2d0df" providerId="AD" clId="Web-{EF70943D-7616-43BA-A1F2-032EC18A4848}" dt="2023-03-30T20:26:53.613" v="136" actId="1076"/>
      <pc:docMkLst>
        <pc:docMk/>
      </pc:docMkLst>
      <pc:sldChg chg="modSp">
        <pc:chgData name="Horton, Daniel P." userId="S::d.horton@ufl.edu::08b3ffd0-6987-49e7-bfe0-05a52ca2d0df" providerId="AD" clId="Web-{EF70943D-7616-43BA-A1F2-032EC18A4848}" dt="2023-03-30T20:26:53.613" v="136" actId="1076"/>
        <pc:sldMkLst>
          <pc:docMk/>
          <pc:sldMk cId="0" sldId="295"/>
        </pc:sldMkLst>
        <pc:spChg chg="mod">
          <ac:chgData name="Horton, Daniel P." userId="S::d.horton@ufl.edu::08b3ffd0-6987-49e7-bfe0-05a52ca2d0df" providerId="AD" clId="Web-{EF70943D-7616-43BA-A1F2-032EC18A4848}" dt="2023-03-30T20:26:53.613" v="136" actId="1076"/>
          <ac:spMkLst>
            <pc:docMk/>
            <pc:sldMk cId="0" sldId="295"/>
            <ac:spMk id="8" creationId="{C50A7C5E-F376-6CCE-F277-EF3960B40150}"/>
          </ac:spMkLst>
        </pc:spChg>
        <pc:picChg chg="mod">
          <ac:chgData name="Horton, Daniel P." userId="S::d.horton@ufl.edu::08b3ffd0-6987-49e7-bfe0-05a52ca2d0df" providerId="AD" clId="Web-{EF70943D-7616-43BA-A1F2-032EC18A4848}" dt="2023-03-30T20:26:00.017" v="14" actId="1076"/>
          <ac:picMkLst>
            <pc:docMk/>
            <pc:sldMk cId="0" sldId="295"/>
            <ac:picMk id="6" creationId="{39069D0E-9A31-0CA6-5689-55C318C8A298}"/>
          </ac:picMkLst>
        </pc:picChg>
      </pc:sldChg>
    </pc:docChg>
  </pc:docChgLst>
  <pc:docChgLst>
    <pc:chgData name="Horton, Daniel P." userId="S::d.horton@ufl.edu::08b3ffd0-6987-49e7-bfe0-05a52ca2d0df" providerId="AD" clId="Web-{753F483B-D02E-4399-8D70-F5350C4DAF9C}"/>
    <pc:docChg chg="modSld">
      <pc:chgData name="Horton, Daniel P." userId="S::d.horton@ufl.edu::08b3ffd0-6987-49e7-bfe0-05a52ca2d0df" providerId="AD" clId="Web-{753F483B-D02E-4399-8D70-F5350C4DAF9C}" dt="2023-03-31T20:07:59.051" v="339" actId="20577"/>
      <pc:docMkLst>
        <pc:docMk/>
      </pc:docMkLst>
      <pc:sldChg chg="modSp">
        <pc:chgData name="Horton, Daniel P." userId="S::d.horton@ufl.edu::08b3ffd0-6987-49e7-bfe0-05a52ca2d0df" providerId="AD" clId="Web-{753F483B-D02E-4399-8D70-F5350C4DAF9C}" dt="2023-03-31T20:02:15.995" v="68" actId="20577"/>
        <pc:sldMkLst>
          <pc:docMk/>
          <pc:sldMk cId="0" sldId="288"/>
        </pc:sldMkLst>
        <pc:spChg chg="mod">
          <ac:chgData name="Horton, Daniel P." userId="S::d.horton@ufl.edu::08b3ffd0-6987-49e7-bfe0-05a52ca2d0df" providerId="AD" clId="Web-{753F483B-D02E-4399-8D70-F5350C4DAF9C}" dt="2023-03-31T20:02:15.995" v="68" actId="20577"/>
          <ac:spMkLst>
            <pc:docMk/>
            <pc:sldMk cId="0" sldId="288"/>
            <ac:spMk id="14" creationId="{08390C8E-9FFC-D969-57DB-EE6346B9EE26}"/>
          </ac:spMkLst>
        </pc:spChg>
      </pc:sldChg>
      <pc:sldChg chg="modSp">
        <pc:chgData name="Horton, Daniel P." userId="S::d.horton@ufl.edu::08b3ffd0-6987-49e7-bfe0-05a52ca2d0df" providerId="AD" clId="Web-{753F483B-D02E-4399-8D70-F5350C4DAF9C}" dt="2023-03-31T20:03:09.387" v="89" actId="20577"/>
        <pc:sldMkLst>
          <pc:docMk/>
          <pc:sldMk cId="0" sldId="290"/>
        </pc:sldMkLst>
        <pc:spChg chg="mod">
          <ac:chgData name="Horton, Daniel P." userId="S::d.horton@ufl.edu::08b3ffd0-6987-49e7-bfe0-05a52ca2d0df" providerId="AD" clId="Web-{753F483B-D02E-4399-8D70-F5350C4DAF9C}" dt="2023-03-31T20:03:09.387" v="89" actId="20577"/>
          <ac:spMkLst>
            <pc:docMk/>
            <pc:sldMk cId="0" sldId="290"/>
            <ac:spMk id="542" creationId="{00000000-0000-0000-0000-000000000000}"/>
          </ac:spMkLst>
        </pc:spChg>
      </pc:sldChg>
      <pc:sldChg chg="modSp">
        <pc:chgData name="Horton, Daniel P." userId="S::d.horton@ufl.edu::08b3ffd0-6987-49e7-bfe0-05a52ca2d0df" providerId="AD" clId="Web-{753F483B-D02E-4399-8D70-F5350C4DAF9C}" dt="2023-03-31T20:07:59.051" v="339" actId="20577"/>
        <pc:sldMkLst>
          <pc:docMk/>
          <pc:sldMk cId="0" sldId="291"/>
        </pc:sldMkLst>
        <pc:spChg chg="mod">
          <ac:chgData name="Horton, Daniel P." userId="S::d.horton@ufl.edu::08b3ffd0-6987-49e7-bfe0-05a52ca2d0df" providerId="AD" clId="Web-{753F483B-D02E-4399-8D70-F5350C4DAF9C}" dt="2023-03-31T20:07:59.051" v="339" actId="20577"/>
          <ac:spMkLst>
            <pc:docMk/>
            <pc:sldMk cId="0" sldId="291"/>
            <ac:spMk id="5" creationId="{438AC0E1-10B9-861B-5786-B29826A6EFC7}"/>
          </ac:spMkLst>
        </pc:spChg>
        <pc:spChg chg="mod">
          <ac:chgData name="Horton, Daniel P." userId="S::d.horton@ufl.edu::08b3ffd0-6987-49e7-bfe0-05a52ca2d0df" providerId="AD" clId="Web-{753F483B-D02E-4399-8D70-F5350C4DAF9C}" dt="2023-03-31T20:07:37.972" v="335" actId="20577"/>
          <ac:spMkLst>
            <pc:docMk/>
            <pc:sldMk cId="0" sldId="291"/>
            <ac:spMk id="6" creationId="{89122AC3-9BF2-B426-CF86-142EA61E7628}"/>
          </ac:spMkLst>
        </pc:spChg>
      </pc:sldChg>
      <pc:sldChg chg="modSp">
        <pc:chgData name="Horton, Daniel P." userId="S::d.horton@ufl.edu::08b3ffd0-6987-49e7-bfe0-05a52ca2d0df" providerId="AD" clId="Web-{753F483B-D02E-4399-8D70-F5350C4DAF9C}" dt="2023-03-31T19:49:58.068" v="2" actId="20577"/>
        <pc:sldMkLst>
          <pc:docMk/>
          <pc:sldMk cId="0" sldId="296"/>
        </pc:sldMkLst>
        <pc:spChg chg="mod">
          <ac:chgData name="Horton, Daniel P." userId="S::d.horton@ufl.edu::08b3ffd0-6987-49e7-bfe0-05a52ca2d0df" providerId="AD" clId="Web-{753F483B-D02E-4399-8D70-F5350C4DAF9C}" dt="2023-03-31T19:49:58.068" v="2" actId="20577"/>
          <ac:spMkLst>
            <pc:docMk/>
            <pc:sldMk cId="0" sldId="296"/>
            <ac:spMk id="2" creationId="{0363F72A-0B5A-13E2-254C-F7C53E83D9F1}"/>
          </ac:spMkLst>
        </pc:spChg>
      </pc:sldChg>
      <pc:sldChg chg="modSp">
        <pc:chgData name="Horton, Daniel P." userId="S::d.horton@ufl.edu::08b3ffd0-6987-49e7-bfe0-05a52ca2d0df" providerId="AD" clId="Web-{753F483B-D02E-4399-8D70-F5350C4DAF9C}" dt="2023-03-31T20:00:38.711" v="49" actId="20577"/>
        <pc:sldMkLst>
          <pc:docMk/>
          <pc:sldMk cId="0" sldId="398"/>
        </pc:sldMkLst>
        <pc:spChg chg="mod">
          <ac:chgData name="Horton, Daniel P." userId="S::d.horton@ufl.edu::08b3ffd0-6987-49e7-bfe0-05a52ca2d0df" providerId="AD" clId="Web-{753F483B-D02E-4399-8D70-F5350C4DAF9C}" dt="2023-03-31T20:00:38.711" v="49" actId="20577"/>
          <ac:spMkLst>
            <pc:docMk/>
            <pc:sldMk cId="0" sldId="398"/>
            <ac:spMk id="5" creationId="{0CACA5B8-F4B8-1D77-74E3-17BA4C7903CE}"/>
          </ac:spMkLst>
        </pc:spChg>
        <pc:spChg chg="mod">
          <ac:chgData name="Horton, Daniel P." userId="S::d.horton@ufl.edu::08b3ffd0-6987-49e7-bfe0-05a52ca2d0df" providerId="AD" clId="Web-{753F483B-D02E-4399-8D70-F5350C4DAF9C}" dt="2023-03-31T19:59:54.022" v="25" actId="20577"/>
          <ac:spMkLst>
            <pc:docMk/>
            <pc:sldMk cId="0" sldId="398"/>
            <ac:spMk id="21" creationId="{98583E31-9B8B-8B4E-E769-20596E8842A2}"/>
          </ac:spMkLst>
        </pc:spChg>
      </pc:sldChg>
      <pc:sldChg chg="modSp">
        <pc:chgData name="Horton, Daniel P." userId="S::d.horton@ufl.edu::08b3ffd0-6987-49e7-bfe0-05a52ca2d0df" providerId="AD" clId="Web-{753F483B-D02E-4399-8D70-F5350C4DAF9C}" dt="2023-03-31T20:07:18.534" v="331" actId="20577"/>
        <pc:sldMkLst>
          <pc:docMk/>
          <pc:sldMk cId="3509667134" sldId="399"/>
        </pc:sldMkLst>
        <pc:spChg chg="mod">
          <ac:chgData name="Horton, Daniel P." userId="S::d.horton@ufl.edu::08b3ffd0-6987-49e7-bfe0-05a52ca2d0df" providerId="AD" clId="Web-{753F483B-D02E-4399-8D70-F5350C4DAF9C}" dt="2023-03-31T20:03:41.747" v="108" actId="20577"/>
          <ac:spMkLst>
            <pc:docMk/>
            <pc:sldMk cId="3509667134" sldId="399"/>
            <ac:spMk id="4" creationId="{FA6E146E-8B2E-3618-F2EB-822673D5C0EA}"/>
          </ac:spMkLst>
        </pc:spChg>
        <pc:spChg chg="mod">
          <ac:chgData name="Horton, Daniel P." userId="S::d.horton@ufl.edu::08b3ffd0-6987-49e7-bfe0-05a52ca2d0df" providerId="AD" clId="Web-{753F483B-D02E-4399-8D70-F5350C4DAF9C}" dt="2023-03-31T20:04:20.654" v="141" actId="1076"/>
          <ac:spMkLst>
            <pc:docMk/>
            <pc:sldMk cId="3509667134" sldId="399"/>
            <ac:spMk id="6" creationId="{F7D0A0CE-CC87-4522-A1BC-C6FAC9622FB3}"/>
          </ac:spMkLst>
        </pc:spChg>
        <pc:spChg chg="mod">
          <ac:chgData name="Horton, Daniel P." userId="S::d.horton@ufl.edu::08b3ffd0-6987-49e7-bfe0-05a52ca2d0df" providerId="AD" clId="Web-{753F483B-D02E-4399-8D70-F5350C4DAF9C}" dt="2023-03-31T20:04:50.186" v="144" actId="20577"/>
          <ac:spMkLst>
            <pc:docMk/>
            <pc:sldMk cId="3509667134" sldId="399"/>
            <ac:spMk id="11" creationId="{3DE4A2FC-B8B4-10B9-16B0-FD3C87296C21}"/>
          </ac:spMkLst>
        </pc:spChg>
        <pc:spChg chg="mod">
          <ac:chgData name="Horton, Daniel P." userId="S::d.horton@ufl.edu::08b3ffd0-6987-49e7-bfe0-05a52ca2d0df" providerId="AD" clId="Web-{753F483B-D02E-4399-8D70-F5350C4DAF9C}" dt="2023-03-31T20:07:18.534" v="331" actId="20577"/>
          <ac:spMkLst>
            <pc:docMk/>
            <pc:sldMk cId="3509667134" sldId="399"/>
            <ac:spMk id="17" creationId="{39D8FF59-7F3D-8C37-C0D9-D3A07FFF56E2}"/>
          </ac:spMkLst>
        </pc:spChg>
        <pc:spChg chg="mod">
          <ac:chgData name="Horton, Daniel P." userId="S::d.horton@ufl.edu::08b3ffd0-6987-49e7-bfe0-05a52ca2d0df" providerId="AD" clId="Web-{753F483B-D02E-4399-8D70-F5350C4DAF9C}" dt="2023-03-31T20:06:57.815" v="325" actId="20577"/>
          <ac:spMkLst>
            <pc:docMk/>
            <pc:sldMk cId="3509667134" sldId="399"/>
            <ac:spMk id="19" creationId="{E0B4B2B0-78DC-38DF-4790-88DF050AEF56}"/>
          </ac:spMkLst>
        </pc:spChg>
        <pc:spChg chg="mod">
          <ac:chgData name="Horton, Daniel P." userId="S::d.horton@ufl.edu::08b3ffd0-6987-49e7-bfe0-05a52ca2d0df" providerId="AD" clId="Web-{753F483B-D02E-4399-8D70-F5350C4DAF9C}" dt="2023-03-31T20:03:15.012" v="95" actId="20577"/>
          <ac:spMkLst>
            <pc:docMk/>
            <pc:sldMk cId="3509667134" sldId="399"/>
            <ac:spMk id="542" creationId="{00000000-0000-0000-0000-000000000000}"/>
          </ac:spMkLst>
        </pc:spChg>
        <pc:cxnChg chg="mod">
          <ac:chgData name="Horton, Daniel P." userId="S::d.horton@ufl.edu::08b3ffd0-6987-49e7-bfe0-05a52ca2d0df" providerId="AD" clId="Web-{753F483B-D02E-4399-8D70-F5350C4DAF9C}" dt="2023-03-31T20:04:49.358" v="143" actId="20577"/>
          <ac:cxnSpMkLst>
            <pc:docMk/>
            <pc:sldMk cId="3509667134" sldId="399"/>
            <ac:cxnSpMk id="10" creationId="{6B9E6F74-3150-0715-777B-38CDB1773388}"/>
          </ac:cxnSpMkLst>
        </pc:cxnChg>
        <pc:cxnChg chg="mod">
          <ac:chgData name="Horton, Daniel P." userId="S::d.horton@ufl.edu::08b3ffd0-6987-49e7-bfe0-05a52ca2d0df" providerId="AD" clId="Web-{753F483B-D02E-4399-8D70-F5350C4DAF9C}" dt="2023-03-31T20:07:13.690" v="329" actId="20577"/>
          <ac:cxnSpMkLst>
            <pc:docMk/>
            <pc:sldMk cId="3509667134" sldId="399"/>
            <ac:cxnSpMk id="16" creationId="{80674C44-B06A-ABFA-01B9-9CB85ED42223}"/>
          </ac:cxnSpMkLst>
        </pc:cxnChg>
      </pc:sldChg>
    </pc:docChg>
  </pc:docChgLst>
  <pc:docChgLst>
    <pc:chgData name="Rey, Jordi" userId="S::jordi.rey@ufl.edu::e8eb87d1-9304-4c4c-b17d-4684dbee226f" providerId="AD" clId="Web-{9A171760-437B-4052-A36B-3F795F60D552}"/>
    <pc:docChg chg="modSld">
      <pc:chgData name="Rey, Jordi" userId="S::jordi.rey@ufl.edu::e8eb87d1-9304-4c4c-b17d-4684dbee226f" providerId="AD" clId="Web-{9A171760-437B-4052-A36B-3F795F60D552}" dt="2023-03-29T22:33:16.498" v="19"/>
      <pc:docMkLst>
        <pc:docMk/>
      </pc:docMkLst>
      <pc:sldChg chg="modSp">
        <pc:chgData name="Rey, Jordi" userId="S::jordi.rey@ufl.edu::e8eb87d1-9304-4c4c-b17d-4684dbee226f" providerId="AD" clId="Web-{9A171760-437B-4052-A36B-3F795F60D552}" dt="2023-03-29T22:33:16.498" v="19"/>
        <pc:sldMkLst>
          <pc:docMk/>
          <pc:sldMk cId="2107059503" sldId="366"/>
        </pc:sldMkLst>
        <pc:graphicFrameChg chg="mod modGraphic">
          <ac:chgData name="Rey, Jordi" userId="S::jordi.rey@ufl.edu::e8eb87d1-9304-4c4c-b17d-4684dbee226f" providerId="AD" clId="Web-{9A171760-437B-4052-A36B-3F795F60D552}" dt="2023-03-29T22:33:16.498" v="19"/>
          <ac:graphicFrameMkLst>
            <pc:docMk/>
            <pc:sldMk cId="2107059503" sldId="366"/>
            <ac:graphicFrameMk id="3" creationId="{0ACE4407-0202-D4AA-6FEE-7AA7FBEA48C6}"/>
          </ac:graphicFrameMkLst>
        </pc:graphicFrameChg>
      </pc:sldChg>
    </pc:docChg>
  </pc:docChgLst>
  <pc:docChgLst>
    <pc:chgData name="Epstein, Max B." userId="S::epsteinmax@ufl.edu::110298e0-ad27-42b5-b24f-a191109a3ae7" providerId="AD" clId="Web-{DC8DA5B6-9B10-485B-9EC1-91BBCF25C92D}"/>
    <pc:docChg chg="modSld">
      <pc:chgData name="Epstein, Max B." userId="S::epsteinmax@ufl.edu::110298e0-ad27-42b5-b24f-a191109a3ae7" providerId="AD" clId="Web-{DC8DA5B6-9B10-485B-9EC1-91BBCF25C92D}" dt="2023-03-29T19:54:18.868" v="43"/>
      <pc:docMkLst>
        <pc:docMk/>
      </pc:docMkLst>
      <pc:sldChg chg="modSp">
        <pc:chgData name="Epstein, Max B." userId="S::epsteinmax@ufl.edu::110298e0-ad27-42b5-b24f-a191109a3ae7" providerId="AD" clId="Web-{DC8DA5B6-9B10-485B-9EC1-91BBCF25C92D}" dt="2023-03-29T19:52:22.553" v="0"/>
        <pc:sldMkLst>
          <pc:docMk/>
          <pc:sldMk cId="0" sldId="301"/>
        </pc:sldMkLst>
        <pc:graphicFrameChg chg="modGraphic">
          <ac:chgData name="Epstein, Max B." userId="S::epsteinmax@ufl.edu::110298e0-ad27-42b5-b24f-a191109a3ae7" providerId="AD" clId="Web-{DC8DA5B6-9B10-485B-9EC1-91BBCF25C92D}" dt="2023-03-29T19:52:22.553" v="0"/>
          <ac:graphicFrameMkLst>
            <pc:docMk/>
            <pc:sldMk cId="0" sldId="301"/>
            <ac:graphicFrameMk id="2" creationId="{B2B16311-6E52-74C0-3E4A-CA4BA19391BF}"/>
          </ac:graphicFrameMkLst>
        </pc:graphicFrameChg>
      </pc:sldChg>
      <pc:sldChg chg="modSp">
        <pc:chgData name="Epstein, Max B." userId="S::epsteinmax@ufl.edu::110298e0-ad27-42b5-b24f-a191109a3ae7" providerId="AD" clId="Web-{DC8DA5B6-9B10-485B-9EC1-91BBCF25C92D}" dt="2023-03-29T19:52:45.569" v="6"/>
        <pc:sldMkLst>
          <pc:docMk/>
          <pc:sldMk cId="0" sldId="302"/>
        </pc:sldMkLst>
        <pc:graphicFrameChg chg="mod modGraphic">
          <ac:chgData name="Epstein, Max B." userId="S::epsteinmax@ufl.edu::110298e0-ad27-42b5-b24f-a191109a3ae7" providerId="AD" clId="Web-{DC8DA5B6-9B10-485B-9EC1-91BBCF25C92D}" dt="2023-03-29T19:52:45.569" v="6"/>
          <ac:graphicFrameMkLst>
            <pc:docMk/>
            <pc:sldMk cId="0" sldId="302"/>
            <ac:graphicFrameMk id="6" creationId="{FB764C57-A594-A78E-43BE-543605ABAAAC}"/>
          </ac:graphicFrameMkLst>
        </pc:graphicFrameChg>
      </pc:sldChg>
      <pc:sldChg chg="modSp">
        <pc:chgData name="Epstein, Max B." userId="S::epsteinmax@ufl.edu::110298e0-ad27-42b5-b24f-a191109a3ae7" providerId="AD" clId="Web-{DC8DA5B6-9B10-485B-9EC1-91BBCF25C92D}" dt="2023-03-29T19:53:31.992" v="23"/>
        <pc:sldMkLst>
          <pc:docMk/>
          <pc:sldMk cId="0" sldId="303"/>
        </pc:sldMkLst>
        <pc:graphicFrameChg chg="mod modGraphic">
          <ac:chgData name="Epstein, Max B." userId="S::epsteinmax@ufl.edu::110298e0-ad27-42b5-b24f-a191109a3ae7" providerId="AD" clId="Web-{DC8DA5B6-9B10-485B-9EC1-91BBCF25C92D}" dt="2023-03-29T19:53:31.992" v="23"/>
          <ac:graphicFrameMkLst>
            <pc:docMk/>
            <pc:sldMk cId="0" sldId="303"/>
            <ac:graphicFrameMk id="4" creationId="{36F16880-DD23-81D4-CB77-3A51AACF71B7}"/>
          </ac:graphicFrameMkLst>
        </pc:graphicFrameChg>
      </pc:sldChg>
      <pc:sldChg chg="modSp">
        <pc:chgData name="Epstein, Max B." userId="S::epsteinmax@ufl.edu::110298e0-ad27-42b5-b24f-a191109a3ae7" providerId="AD" clId="Web-{DC8DA5B6-9B10-485B-9EC1-91BBCF25C92D}" dt="2023-03-29T19:53:05.132" v="14"/>
        <pc:sldMkLst>
          <pc:docMk/>
          <pc:sldMk cId="0" sldId="304"/>
        </pc:sldMkLst>
        <pc:graphicFrameChg chg="mod modGraphic">
          <ac:chgData name="Epstein, Max B." userId="S::epsteinmax@ufl.edu::110298e0-ad27-42b5-b24f-a191109a3ae7" providerId="AD" clId="Web-{DC8DA5B6-9B10-485B-9EC1-91BBCF25C92D}" dt="2023-03-29T19:53:05.132" v="14"/>
          <ac:graphicFrameMkLst>
            <pc:docMk/>
            <pc:sldMk cId="0" sldId="304"/>
            <ac:graphicFrameMk id="4" creationId="{2936E7C6-8BC9-1450-A744-B8F0D117610D}"/>
          </ac:graphicFrameMkLst>
        </pc:graphicFrameChg>
      </pc:sldChg>
      <pc:sldChg chg="modSp">
        <pc:chgData name="Epstein, Max B." userId="S::epsteinmax@ufl.edu::110298e0-ad27-42b5-b24f-a191109a3ae7" providerId="AD" clId="Web-{DC8DA5B6-9B10-485B-9EC1-91BBCF25C92D}" dt="2023-03-29T19:53:52.524" v="33"/>
        <pc:sldMkLst>
          <pc:docMk/>
          <pc:sldMk cId="0" sldId="311"/>
        </pc:sldMkLst>
        <pc:graphicFrameChg chg="mod modGraphic">
          <ac:chgData name="Epstein, Max B." userId="S::epsteinmax@ufl.edu::110298e0-ad27-42b5-b24f-a191109a3ae7" providerId="AD" clId="Web-{DC8DA5B6-9B10-485B-9EC1-91BBCF25C92D}" dt="2023-03-29T19:53:52.524" v="33"/>
          <ac:graphicFrameMkLst>
            <pc:docMk/>
            <pc:sldMk cId="0" sldId="311"/>
            <ac:graphicFrameMk id="5" creationId="{6AB18BB3-2331-9660-8868-298D36A544E6}"/>
          </ac:graphicFrameMkLst>
        </pc:graphicFrameChg>
      </pc:sldChg>
      <pc:sldChg chg="modSp">
        <pc:chgData name="Epstein, Max B." userId="S::epsteinmax@ufl.edu::110298e0-ad27-42b5-b24f-a191109a3ae7" providerId="AD" clId="Web-{DC8DA5B6-9B10-485B-9EC1-91BBCF25C92D}" dt="2023-03-29T19:54:18.868" v="43"/>
        <pc:sldMkLst>
          <pc:docMk/>
          <pc:sldMk cId="0" sldId="323"/>
        </pc:sldMkLst>
        <pc:graphicFrameChg chg="mod modGraphic">
          <ac:chgData name="Epstein, Max B." userId="S::epsteinmax@ufl.edu::110298e0-ad27-42b5-b24f-a191109a3ae7" providerId="AD" clId="Web-{DC8DA5B6-9B10-485B-9EC1-91BBCF25C92D}" dt="2023-03-29T19:54:18.868" v="43"/>
          <ac:graphicFrameMkLst>
            <pc:docMk/>
            <pc:sldMk cId="0" sldId="323"/>
            <ac:graphicFrameMk id="4" creationId="{52E3870E-F31C-8ACB-0813-25DAFCAA4B61}"/>
          </ac:graphicFrameMkLst>
        </pc:graphicFrameChg>
      </pc:sldChg>
    </pc:docChg>
  </pc:docChgLst>
  <pc:docChgLst>
    <pc:chgData name="Savari Datta" userId="61c6d349-21ae-4aac-a985-8fe2668f0958" providerId="ADAL" clId="{11186356-F8DC-4910-8462-75E3174BEB3F}"/>
    <pc:docChg chg="undo custSel addSld delSld modSld">
      <pc:chgData name="Savari Datta" userId="61c6d349-21ae-4aac-a985-8fe2668f0958" providerId="ADAL" clId="{11186356-F8DC-4910-8462-75E3174BEB3F}" dt="2023-03-28T20:02:06.884" v="2771" actId="313"/>
      <pc:docMkLst>
        <pc:docMk/>
      </pc:docMkLst>
      <pc:sldChg chg="modSp mod">
        <pc:chgData name="Savari Datta" userId="61c6d349-21ae-4aac-a985-8fe2668f0958" providerId="ADAL" clId="{11186356-F8DC-4910-8462-75E3174BEB3F}" dt="2023-03-28T17:49:27.735" v="1445" actId="20577"/>
        <pc:sldMkLst>
          <pc:docMk/>
          <pc:sldMk cId="0" sldId="262"/>
        </pc:sldMkLst>
        <pc:graphicFrameChg chg="modGraphic">
          <ac:chgData name="Savari Datta" userId="61c6d349-21ae-4aac-a985-8fe2668f0958" providerId="ADAL" clId="{11186356-F8DC-4910-8462-75E3174BEB3F}" dt="2023-03-28T17:49:27.735" v="1445" actId="20577"/>
          <ac:graphicFrameMkLst>
            <pc:docMk/>
            <pc:sldMk cId="0" sldId="262"/>
            <ac:graphicFrameMk id="5" creationId="{CF97786C-4799-F7D4-F673-7AADF837A860}"/>
          </ac:graphicFrameMkLst>
        </pc:graphicFrameChg>
      </pc:sldChg>
      <pc:sldChg chg="addSp modSp mod">
        <pc:chgData name="Savari Datta" userId="61c6d349-21ae-4aac-a985-8fe2668f0958" providerId="ADAL" clId="{11186356-F8DC-4910-8462-75E3174BEB3F}" dt="2023-03-28T17:24:55.283" v="405" actId="207"/>
        <pc:sldMkLst>
          <pc:docMk/>
          <pc:sldMk cId="0" sldId="278"/>
        </pc:sldMkLst>
        <pc:spChg chg="add mod">
          <ac:chgData name="Savari Datta" userId="61c6d349-21ae-4aac-a985-8fe2668f0958" providerId="ADAL" clId="{11186356-F8DC-4910-8462-75E3174BEB3F}" dt="2023-03-28T17:21:08.655" v="384" actId="1076"/>
          <ac:spMkLst>
            <pc:docMk/>
            <pc:sldMk cId="0" sldId="278"/>
            <ac:spMk id="3" creationId="{CD39659D-3246-DD3A-8C5A-85EE10DB60AC}"/>
          </ac:spMkLst>
        </pc:spChg>
        <pc:spChg chg="add mod">
          <ac:chgData name="Savari Datta" userId="61c6d349-21ae-4aac-a985-8fe2668f0958" providerId="ADAL" clId="{11186356-F8DC-4910-8462-75E3174BEB3F}" dt="2023-03-28T17:21:08.655" v="384" actId="1076"/>
          <ac:spMkLst>
            <pc:docMk/>
            <pc:sldMk cId="0" sldId="278"/>
            <ac:spMk id="4" creationId="{F47549D2-F9AE-EF44-B8B5-135FEC232BA9}"/>
          </ac:spMkLst>
        </pc:spChg>
        <pc:spChg chg="mod">
          <ac:chgData name="Savari Datta" userId="61c6d349-21ae-4aac-a985-8fe2668f0958" providerId="ADAL" clId="{11186356-F8DC-4910-8462-75E3174BEB3F}" dt="2023-03-28T17:21:08.655" v="384" actId="1076"/>
          <ac:spMkLst>
            <pc:docMk/>
            <pc:sldMk cId="0" sldId="278"/>
            <ac:spMk id="5" creationId="{1B6C89CD-0CBE-7D6E-13E0-F913B212B311}"/>
          </ac:spMkLst>
        </pc:spChg>
        <pc:spChg chg="mod">
          <ac:chgData name="Savari Datta" userId="61c6d349-21ae-4aac-a985-8fe2668f0958" providerId="ADAL" clId="{11186356-F8DC-4910-8462-75E3174BEB3F}" dt="2023-03-28T17:21:08.655" v="384" actId="1076"/>
          <ac:spMkLst>
            <pc:docMk/>
            <pc:sldMk cId="0" sldId="278"/>
            <ac:spMk id="6" creationId="{EDF54DE9-F8B6-6146-3937-670086BF0774}"/>
          </ac:spMkLst>
        </pc:spChg>
        <pc:spChg chg="mod">
          <ac:chgData name="Savari Datta" userId="61c6d349-21ae-4aac-a985-8fe2668f0958" providerId="ADAL" clId="{11186356-F8DC-4910-8462-75E3174BEB3F}" dt="2023-03-28T17:21:08.655" v="384" actId="1076"/>
          <ac:spMkLst>
            <pc:docMk/>
            <pc:sldMk cId="0" sldId="278"/>
            <ac:spMk id="7" creationId="{81D8A4AF-3B1B-BD73-13D2-C18565659493}"/>
          </ac:spMkLst>
        </pc:spChg>
        <pc:spChg chg="mod">
          <ac:chgData name="Savari Datta" userId="61c6d349-21ae-4aac-a985-8fe2668f0958" providerId="ADAL" clId="{11186356-F8DC-4910-8462-75E3174BEB3F}" dt="2023-03-28T17:21:08.655" v="384" actId="1076"/>
          <ac:spMkLst>
            <pc:docMk/>
            <pc:sldMk cId="0" sldId="278"/>
            <ac:spMk id="8" creationId="{B7355DFF-5048-D616-DFB1-B49FC58D4EFA}"/>
          </ac:spMkLst>
        </pc:spChg>
        <pc:spChg chg="mod">
          <ac:chgData name="Savari Datta" userId="61c6d349-21ae-4aac-a985-8fe2668f0958" providerId="ADAL" clId="{11186356-F8DC-4910-8462-75E3174BEB3F}" dt="2023-03-28T17:21:08.655" v="384" actId="1076"/>
          <ac:spMkLst>
            <pc:docMk/>
            <pc:sldMk cId="0" sldId="278"/>
            <ac:spMk id="9" creationId="{62DEFFAA-C7F0-A875-48A4-75DCBE3C615F}"/>
          </ac:spMkLst>
        </pc:spChg>
        <pc:spChg chg="mod">
          <ac:chgData name="Savari Datta" userId="61c6d349-21ae-4aac-a985-8fe2668f0958" providerId="ADAL" clId="{11186356-F8DC-4910-8462-75E3174BEB3F}" dt="2023-03-28T17:21:08.655" v="384" actId="1076"/>
          <ac:spMkLst>
            <pc:docMk/>
            <pc:sldMk cId="0" sldId="278"/>
            <ac:spMk id="10" creationId="{3D6A71FA-51C6-ADEA-B246-AC498D67BD53}"/>
          </ac:spMkLst>
        </pc:spChg>
        <pc:spChg chg="mod">
          <ac:chgData name="Savari Datta" userId="61c6d349-21ae-4aac-a985-8fe2668f0958" providerId="ADAL" clId="{11186356-F8DC-4910-8462-75E3174BEB3F}" dt="2023-03-28T17:21:08.655" v="384" actId="1076"/>
          <ac:spMkLst>
            <pc:docMk/>
            <pc:sldMk cId="0" sldId="278"/>
            <ac:spMk id="11" creationId="{36DB0A2E-ABBB-6202-2240-7054696C4CDD}"/>
          </ac:spMkLst>
        </pc:spChg>
        <pc:spChg chg="mod">
          <ac:chgData name="Savari Datta" userId="61c6d349-21ae-4aac-a985-8fe2668f0958" providerId="ADAL" clId="{11186356-F8DC-4910-8462-75E3174BEB3F}" dt="2023-03-28T17:21:08.655" v="384" actId="1076"/>
          <ac:spMkLst>
            <pc:docMk/>
            <pc:sldMk cId="0" sldId="278"/>
            <ac:spMk id="12" creationId="{5781D632-623E-90F8-2E1E-897DCBFD707F}"/>
          </ac:spMkLst>
        </pc:spChg>
        <pc:spChg chg="add mod">
          <ac:chgData name="Savari Datta" userId="61c6d349-21ae-4aac-a985-8fe2668f0958" providerId="ADAL" clId="{11186356-F8DC-4910-8462-75E3174BEB3F}" dt="2023-03-28T17:21:08.655" v="384" actId="1076"/>
          <ac:spMkLst>
            <pc:docMk/>
            <pc:sldMk cId="0" sldId="278"/>
            <ac:spMk id="13" creationId="{3C37238A-E46D-87B2-E68C-D92230056405}"/>
          </ac:spMkLst>
        </pc:spChg>
        <pc:spChg chg="add mod">
          <ac:chgData name="Savari Datta" userId="61c6d349-21ae-4aac-a985-8fe2668f0958" providerId="ADAL" clId="{11186356-F8DC-4910-8462-75E3174BEB3F}" dt="2023-03-28T17:24:55.283" v="405" actId="207"/>
          <ac:spMkLst>
            <pc:docMk/>
            <pc:sldMk cId="0" sldId="278"/>
            <ac:spMk id="15" creationId="{665BFF41-2A76-CD83-44E9-9E40F0AE9B73}"/>
          </ac:spMkLst>
        </pc:spChg>
        <pc:spChg chg="mod">
          <ac:chgData name="Savari Datta" userId="61c6d349-21ae-4aac-a985-8fe2668f0958" providerId="ADAL" clId="{11186356-F8DC-4910-8462-75E3174BEB3F}" dt="2023-03-28T17:21:08.655" v="384" actId="1076"/>
          <ac:spMkLst>
            <pc:docMk/>
            <pc:sldMk cId="0" sldId="278"/>
            <ac:spMk id="24" creationId="{E3898631-D77E-5DDA-F9AD-D2422114901F}"/>
          </ac:spMkLst>
        </pc:spChg>
        <pc:spChg chg="mod">
          <ac:chgData name="Savari Datta" userId="61c6d349-21ae-4aac-a985-8fe2668f0958" providerId="ADAL" clId="{11186356-F8DC-4910-8462-75E3174BEB3F}" dt="2023-03-28T17:21:08.655" v="384" actId="1076"/>
          <ac:spMkLst>
            <pc:docMk/>
            <pc:sldMk cId="0" sldId="278"/>
            <ac:spMk id="28" creationId="{E38928D5-D08D-09F2-ACCE-46C84DEEE338}"/>
          </ac:spMkLst>
        </pc:spChg>
        <pc:spChg chg="mod">
          <ac:chgData name="Savari Datta" userId="61c6d349-21ae-4aac-a985-8fe2668f0958" providerId="ADAL" clId="{11186356-F8DC-4910-8462-75E3174BEB3F}" dt="2023-03-28T17:21:08.655" v="384" actId="1076"/>
          <ac:spMkLst>
            <pc:docMk/>
            <pc:sldMk cId="0" sldId="278"/>
            <ac:spMk id="32" creationId="{D8005868-50E2-7515-A20B-8295DFCD94C0}"/>
          </ac:spMkLst>
        </pc:spChg>
        <pc:spChg chg="mod">
          <ac:chgData name="Savari Datta" userId="61c6d349-21ae-4aac-a985-8fe2668f0958" providerId="ADAL" clId="{11186356-F8DC-4910-8462-75E3174BEB3F}" dt="2023-03-28T17:21:08.655" v="384" actId="1076"/>
          <ac:spMkLst>
            <pc:docMk/>
            <pc:sldMk cId="0" sldId="278"/>
            <ac:spMk id="33" creationId="{DC256471-1F2B-3268-C5C6-8CCFEC2585B7}"/>
          </ac:spMkLst>
        </pc:spChg>
        <pc:spChg chg="mod">
          <ac:chgData name="Savari Datta" userId="61c6d349-21ae-4aac-a985-8fe2668f0958" providerId="ADAL" clId="{11186356-F8DC-4910-8462-75E3174BEB3F}" dt="2023-03-28T17:21:08.655" v="384" actId="1076"/>
          <ac:spMkLst>
            <pc:docMk/>
            <pc:sldMk cId="0" sldId="278"/>
            <ac:spMk id="34" creationId="{E4CFFCF2-EFC3-1BCF-AF16-38823F614E4E}"/>
          </ac:spMkLst>
        </pc:spChg>
        <pc:spChg chg="mod">
          <ac:chgData name="Savari Datta" userId="61c6d349-21ae-4aac-a985-8fe2668f0958" providerId="ADAL" clId="{11186356-F8DC-4910-8462-75E3174BEB3F}" dt="2023-03-28T17:21:08.655" v="384" actId="1076"/>
          <ac:spMkLst>
            <pc:docMk/>
            <pc:sldMk cId="0" sldId="278"/>
            <ac:spMk id="35" creationId="{6E7AD849-CE9E-688C-F137-7E03F39D05E8}"/>
          </ac:spMkLst>
        </pc:spChg>
        <pc:spChg chg="mod">
          <ac:chgData name="Savari Datta" userId="61c6d349-21ae-4aac-a985-8fe2668f0958" providerId="ADAL" clId="{11186356-F8DC-4910-8462-75E3174BEB3F}" dt="2023-03-28T17:21:08.655" v="384" actId="1076"/>
          <ac:spMkLst>
            <pc:docMk/>
            <pc:sldMk cId="0" sldId="278"/>
            <ac:spMk id="36" creationId="{16DE9016-E4C2-3BB1-88C2-3A18DA6C7D7E}"/>
          </ac:spMkLst>
        </pc:spChg>
        <pc:spChg chg="mod">
          <ac:chgData name="Savari Datta" userId="61c6d349-21ae-4aac-a985-8fe2668f0958" providerId="ADAL" clId="{11186356-F8DC-4910-8462-75E3174BEB3F}" dt="2023-03-28T17:21:08.655" v="384" actId="1076"/>
          <ac:spMkLst>
            <pc:docMk/>
            <pc:sldMk cId="0" sldId="278"/>
            <ac:spMk id="37" creationId="{90200462-4A07-DC4B-BEAB-4E4CA5372554}"/>
          </ac:spMkLst>
        </pc:spChg>
        <pc:cxnChg chg="mod">
          <ac:chgData name="Savari Datta" userId="61c6d349-21ae-4aac-a985-8fe2668f0958" providerId="ADAL" clId="{11186356-F8DC-4910-8462-75E3174BEB3F}" dt="2023-03-28T17:21:08.655" v="384" actId="1076"/>
          <ac:cxnSpMkLst>
            <pc:docMk/>
            <pc:sldMk cId="0" sldId="278"/>
            <ac:cxnSpMk id="14" creationId="{C891BFF3-3136-A4C0-8DFB-905A48F36B08}"/>
          </ac:cxnSpMkLst>
        </pc:cxnChg>
        <pc:cxnChg chg="mod">
          <ac:chgData name="Savari Datta" userId="61c6d349-21ae-4aac-a985-8fe2668f0958" providerId="ADAL" clId="{11186356-F8DC-4910-8462-75E3174BEB3F}" dt="2023-03-28T17:21:08.655" v="384" actId="1076"/>
          <ac:cxnSpMkLst>
            <pc:docMk/>
            <pc:sldMk cId="0" sldId="278"/>
            <ac:cxnSpMk id="16" creationId="{7BD724DF-13D2-3AE8-2DF4-6FE8B6C3B89B}"/>
          </ac:cxnSpMkLst>
        </pc:cxnChg>
        <pc:cxnChg chg="mod">
          <ac:chgData name="Savari Datta" userId="61c6d349-21ae-4aac-a985-8fe2668f0958" providerId="ADAL" clId="{11186356-F8DC-4910-8462-75E3174BEB3F}" dt="2023-03-28T17:21:08.655" v="384" actId="1076"/>
          <ac:cxnSpMkLst>
            <pc:docMk/>
            <pc:sldMk cId="0" sldId="278"/>
            <ac:cxnSpMk id="22" creationId="{A7EE6931-52BF-95DB-B278-C32B9C34C193}"/>
          </ac:cxnSpMkLst>
        </pc:cxnChg>
        <pc:cxnChg chg="mod">
          <ac:chgData name="Savari Datta" userId="61c6d349-21ae-4aac-a985-8fe2668f0958" providerId="ADAL" clId="{11186356-F8DC-4910-8462-75E3174BEB3F}" dt="2023-03-28T17:21:08.655" v="384" actId="1076"/>
          <ac:cxnSpMkLst>
            <pc:docMk/>
            <pc:sldMk cId="0" sldId="278"/>
            <ac:cxnSpMk id="25" creationId="{0A60C587-F657-078E-D5A0-C9181D9F6815}"/>
          </ac:cxnSpMkLst>
        </pc:cxnChg>
        <pc:cxnChg chg="mod">
          <ac:chgData name="Savari Datta" userId="61c6d349-21ae-4aac-a985-8fe2668f0958" providerId="ADAL" clId="{11186356-F8DC-4910-8462-75E3174BEB3F}" dt="2023-03-28T17:21:08.655" v="384" actId="1076"/>
          <ac:cxnSpMkLst>
            <pc:docMk/>
            <pc:sldMk cId="0" sldId="278"/>
            <ac:cxnSpMk id="26" creationId="{BD447F6E-30D7-E657-D51E-6DCEC7888BFC}"/>
          </ac:cxnSpMkLst>
        </pc:cxnChg>
        <pc:cxnChg chg="mod">
          <ac:chgData name="Savari Datta" userId="61c6d349-21ae-4aac-a985-8fe2668f0958" providerId="ADAL" clId="{11186356-F8DC-4910-8462-75E3174BEB3F}" dt="2023-03-28T17:21:08.655" v="384" actId="1076"/>
          <ac:cxnSpMkLst>
            <pc:docMk/>
            <pc:sldMk cId="0" sldId="278"/>
            <ac:cxnSpMk id="27" creationId="{508AF159-2BD2-1137-8A86-AF27C2EC4D58}"/>
          </ac:cxnSpMkLst>
        </pc:cxnChg>
        <pc:cxnChg chg="mod">
          <ac:chgData name="Savari Datta" userId="61c6d349-21ae-4aac-a985-8fe2668f0958" providerId="ADAL" clId="{11186356-F8DC-4910-8462-75E3174BEB3F}" dt="2023-03-28T17:21:08.655" v="384" actId="1076"/>
          <ac:cxnSpMkLst>
            <pc:docMk/>
            <pc:sldMk cId="0" sldId="278"/>
            <ac:cxnSpMk id="29" creationId="{4CDA3166-19E8-8584-391B-07FA467782AE}"/>
          </ac:cxnSpMkLst>
        </pc:cxnChg>
        <pc:cxnChg chg="mod">
          <ac:chgData name="Savari Datta" userId="61c6d349-21ae-4aac-a985-8fe2668f0958" providerId="ADAL" clId="{11186356-F8DC-4910-8462-75E3174BEB3F}" dt="2023-03-28T17:21:08.655" v="384" actId="1076"/>
          <ac:cxnSpMkLst>
            <pc:docMk/>
            <pc:sldMk cId="0" sldId="278"/>
            <ac:cxnSpMk id="30" creationId="{1EF45F60-FE38-91E2-2433-C673425D24C0}"/>
          </ac:cxnSpMkLst>
        </pc:cxnChg>
        <pc:cxnChg chg="mod">
          <ac:chgData name="Savari Datta" userId="61c6d349-21ae-4aac-a985-8fe2668f0958" providerId="ADAL" clId="{11186356-F8DC-4910-8462-75E3174BEB3F}" dt="2023-03-28T17:21:08.655" v="384" actId="1076"/>
          <ac:cxnSpMkLst>
            <pc:docMk/>
            <pc:sldMk cId="0" sldId="278"/>
            <ac:cxnSpMk id="31" creationId="{164DE224-089D-8AE7-A14B-5233DD7A3FF5}"/>
          </ac:cxnSpMkLst>
        </pc:cxnChg>
      </pc:sldChg>
      <pc:sldChg chg="modSp mod">
        <pc:chgData name="Savari Datta" userId="61c6d349-21ae-4aac-a985-8fe2668f0958" providerId="ADAL" clId="{11186356-F8DC-4910-8462-75E3174BEB3F}" dt="2023-03-28T17:39:55.592" v="1127" actId="20577"/>
        <pc:sldMkLst>
          <pc:docMk/>
          <pc:sldMk cId="0" sldId="282"/>
        </pc:sldMkLst>
        <pc:spChg chg="mod">
          <ac:chgData name="Savari Datta" userId="61c6d349-21ae-4aac-a985-8fe2668f0958" providerId="ADAL" clId="{11186356-F8DC-4910-8462-75E3174BEB3F}" dt="2023-03-28T17:39:55.592" v="1127" actId="20577"/>
          <ac:spMkLst>
            <pc:docMk/>
            <pc:sldMk cId="0" sldId="282"/>
            <ac:spMk id="461" creationId="{00000000-0000-0000-0000-000000000000}"/>
          </ac:spMkLst>
        </pc:spChg>
      </pc:sldChg>
      <pc:sldChg chg="modSp mod">
        <pc:chgData name="Savari Datta" userId="61c6d349-21ae-4aac-a985-8fe2668f0958" providerId="ADAL" clId="{11186356-F8DC-4910-8462-75E3174BEB3F}" dt="2023-03-28T17:48:57.495" v="1382" actId="20577"/>
        <pc:sldMkLst>
          <pc:docMk/>
          <pc:sldMk cId="0" sldId="287"/>
        </pc:sldMkLst>
        <pc:spChg chg="mod">
          <ac:chgData name="Savari Datta" userId="61c6d349-21ae-4aac-a985-8fe2668f0958" providerId="ADAL" clId="{11186356-F8DC-4910-8462-75E3174BEB3F}" dt="2023-03-28T17:48:57.495" v="1382" actId="20577"/>
          <ac:spMkLst>
            <pc:docMk/>
            <pc:sldMk cId="0" sldId="287"/>
            <ac:spMk id="511" creationId="{00000000-0000-0000-0000-000000000000}"/>
          </ac:spMkLst>
        </pc:spChg>
      </pc:sldChg>
      <pc:sldChg chg="addSp delSp modSp mod">
        <pc:chgData name="Savari Datta" userId="61c6d349-21ae-4aac-a985-8fe2668f0958" providerId="ADAL" clId="{11186356-F8DC-4910-8462-75E3174BEB3F}" dt="2023-03-28T18:47:50.913" v="2102"/>
        <pc:sldMkLst>
          <pc:docMk/>
          <pc:sldMk cId="0" sldId="326"/>
        </pc:sldMkLst>
        <pc:spChg chg="add del mod">
          <ac:chgData name="Savari Datta" userId="61c6d349-21ae-4aac-a985-8fe2668f0958" providerId="ADAL" clId="{11186356-F8DC-4910-8462-75E3174BEB3F}" dt="2023-03-28T18:45:15.777" v="2100"/>
          <ac:spMkLst>
            <pc:docMk/>
            <pc:sldMk cId="0" sldId="326"/>
            <ac:spMk id="2" creationId="{6C3382A9-57DE-CCCB-F904-42A3915BD1B5}"/>
          </ac:spMkLst>
        </pc:spChg>
        <pc:spChg chg="add mod">
          <ac:chgData name="Savari Datta" userId="61c6d349-21ae-4aac-a985-8fe2668f0958" providerId="ADAL" clId="{11186356-F8DC-4910-8462-75E3174BEB3F}" dt="2023-03-28T18:47:50.913" v="2102"/>
          <ac:spMkLst>
            <pc:docMk/>
            <pc:sldMk cId="0" sldId="326"/>
            <ac:spMk id="3" creationId="{1ECD19D2-312F-3D22-F878-4E6DE58973B7}"/>
          </ac:spMkLst>
        </pc:spChg>
        <pc:spChg chg="add mod">
          <ac:chgData name="Savari Datta" userId="61c6d349-21ae-4aac-a985-8fe2668f0958" providerId="ADAL" clId="{11186356-F8DC-4910-8462-75E3174BEB3F}" dt="2023-03-28T18:47:50.913" v="2102"/>
          <ac:spMkLst>
            <pc:docMk/>
            <pc:sldMk cId="0" sldId="326"/>
            <ac:spMk id="5" creationId="{95B96744-B35B-37D6-8E34-522C84B1BF94}"/>
          </ac:spMkLst>
        </pc:spChg>
        <pc:spChg chg="add mod">
          <ac:chgData name="Savari Datta" userId="61c6d349-21ae-4aac-a985-8fe2668f0958" providerId="ADAL" clId="{11186356-F8DC-4910-8462-75E3174BEB3F}" dt="2023-03-28T18:47:50.913" v="2102"/>
          <ac:spMkLst>
            <pc:docMk/>
            <pc:sldMk cId="0" sldId="326"/>
            <ac:spMk id="6" creationId="{1281E64B-479F-B851-2B78-6850AD6C4E52}"/>
          </ac:spMkLst>
        </pc:spChg>
        <pc:spChg chg="add mod">
          <ac:chgData name="Savari Datta" userId="61c6d349-21ae-4aac-a985-8fe2668f0958" providerId="ADAL" clId="{11186356-F8DC-4910-8462-75E3174BEB3F}" dt="2023-03-28T18:47:50.913" v="2102"/>
          <ac:spMkLst>
            <pc:docMk/>
            <pc:sldMk cId="0" sldId="326"/>
            <ac:spMk id="7" creationId="{F05B9448-0648-58F3-D01A-05B15497B643}"/>
          </ac:spMkLst>
        </pc:spChg>
        <pc:spChg chg="add mod">
          <ac:chgData name="Savari Datta" userId="61c6d349-21ae-4aac-a985-8fe2668f0958" providerId="ADAL" clId="{11186356-F8DC-4910-8462-75E3174BEB3F}" dt="2023-03-28T18:47:50.913" v="2102"/>
          <ac:spMkLst>
            <pc:docMk/>
            <pc:sldMk cId="0" sldId="326"/>
            <ac:spMk id="8" creationId="{E0F1D9A9-DBCA-EDEC-3B29-5EF41A49E2EC}"/>
          </ac:spMkLst>
        </pc:spChg>
        <pc:spChg chg="add mod">
          <ac:chgData name="Savari Datta" userId="61c6d349-21ae-4aac-a985-8fe2668f0958" providerId="ADAL" clId="{11186356-F8DC-4910-8462-75E3174BEB3F}" dt="2023-03-28T18:47:50.913" v="2102"/>
          <ac:spMkLst>
            <pc:docMk/>
            <pc:sldMk cId="0" sldId="326"/>
            <ac:spMk id="9" creationId="{E9314DD6-CF5F-52E8-D907-814F94262F6A}"/>
          </ac:spMkLst>
        </pc:spChg>
        <pc:spChg chg="add mod">
          <ac:chgData name="Savari Datta" userId="61c6d349-21ae-4aac-a985-8fe2668f0958" providerId="ADAL" clId="{11186356-F8DC-4910-8462-75E3174BEB3F}" dt="2023-03-28T18:47:50.913" v="2102"/>
          <ac:spMkLst>
            <pc:docMk/>
            <pc:sldMk cId="0" sldId="326"/>
            <ac:spMk id="10" creationId="{4F17E883-DA50-072B-569A-C0E02E4C8986}"/>
          </ac:spMkLst>
        </pc:spChg>
        <pc:spChg chg="add mod">
          <ac:chgData name="Savari Datta" userId="61c6d349-21ae-4aac-a985-8fe2668f0958" providerId="ADAL" clId="{11186356-F8DC-4910-8462-75E3174BEB3F}" dt="2023-03-28T18:47:50.913" v="2102"/>
          <ac:spMkLst>
            <pc:docMk/>
            <pc:sldMk cId="0" sldId="326"/>
            <ac:spMk id="11" creationId="{970B70AF-577C-BD72-007C-1672C8818723}"/>
          </ac:spMkLst>
        </pc:spChg>
        <pc:spChg chg="add mod">
          <ac:chgData name="Savari Datta" userId="61c6d349-21ae-4aac-a985-8fe2668f0958" providerId="ADAL" clId="{11186356-F8DC-4910-8462-75E3174BEB3F}" dt="2023-03-28T18:47:50.913" v="2102"/>
          <ac:spMkLst>
            <pc:docMk/>
            <pc:sldMk cId="0" sldId="326"/>
            <ac:spMk id="12" creationId="{2D7900D8-CA7E-4398-A601-16A02B0DC2FB}"/>
          </ac:spMkLst>
        </pc:spChg>
        <pc:graphicFrameChg chg="del mod">
          <ac:chgData name="Savari Datta" userId="61c6d349-21ae-4aac-a985-8fe2668f0958" providerId="ADAL" clId="{11186356-F8DC-4910-8462-75E3174BEB3F}" dt="2023-03-28T18:47:33.660" v="2101" actId="478"/>
          <ac:graphicFrameMkLst>
            <pc:docMk/>
            <pc:sldMk cId="0" sldId="326"/>
            <ac:graphicFrameMk id="4" creationId="{1E9D21F1-0538-84E5-B1E4-E3D6AF14AA6F}"/>
          </ac:graphicFrameMkLst>
        </pc:graphicFrameChg>
        <pc:graphicFrameChg chg="add mod">
          <ac:chgData name="Savari Datta" userId="61c6d349-21ae-4aac-a985-8fe2668f0958" providerId="ADAL" clId="{11186356-F8DC-4910-8462-75E3174BEB3F}" dt="2023-03-28T18:47:50.913" v="2102"/>
          <ac:graphicFrameMkLst>
            <pc:docMk/>
            <pc:sldMk cId="0" sldId="326"/>
            <ac:graphicFrameMk id="13" creationId="{9C904A80-0A5F-7DA0-DDB4-95AAB8B5FDE1}"/>
          </ac:graphicFrameMkLst>
        </pc:graphicFrameChg>
      </pc:sldChg>
      <pc:sldChg chg="modSp mod">
        <pc:chgData name="Savari Datta" userId="61c6d349-21ae-4aac-a985-8fe2668f0958" providerId="ADAL" clId="{11186356-F8DC-4910-8462-75E3174BEB3F}" dt="2023-03-28T18:10:23.388" v="1918" actId="12"/>
        <pc:sldMkLst>
          <pc:docMk/>
          <pc:sldMk cId="0" sldId="327"/>
        </pc:sldMkLst>
        <pc:graphicFrameChg chg="modGraphic">
          <ac:chgData name="Savari Datta" userId="61c6d349-21ae-4aac-a985-8fe2668f0958" providerId="ADAL" clId="{11186356-F8DC-4910-8462-75E3174BEB3F}" dt="2023-03-28T18:10:23.388" v="1918" actId="12"/>
          <ac:graphicFrameMkLst>
            <pc:docMk/>
            <pc:sldMk cId="0" sldId="327"/>
            <ac:graphicFrameMk id="4" creationId="{347F9403-2ADD-F442-8E78-DCBDDB21B797}"/>
          </ac:graphicFrameMkLst>
        </pc:graphicFrameChg>
      </pc:sldChg>
      <pc:sldChg chg="modSp mod">
        <pc:chgData name="Savari Datta" userId="61c6d349-21ae-4aac-a985-8fe2668f0958" providerId="ADAL" clId="{11186356-F8DC-4910-8462-75E3174BEB3F}" dt="2023-03-28T18:09:29.244" v="1858" actId="12"/>
        <pc:sldMkLst>
          <pc:docMk/>
          <pc:sldMk cId="0" sldId="328"/>
        </pc:sldMkLst>
        <pc:graphicFrameChg chg="mod modGraphic">
          <ac:chgData name="Savari Datta" userId="61c6d349-21ae-4aac-a985-8fe2668f0958" providerId="ADAL" clId="{11186356-F8DC-4910-8462-75E3174BEB3F}" dt="2023-03-28T18:09:29.244" v="1858" actId="12"/>
          <ac:graphicFrameMkLst>
            <pc:docMk/>
            <pc:sldMk cId="0" sldId="328"/>
            <ac:graphicFrameMk id="6" creationId="{A97EB2CA-B32C-264F-4DE7-3CF5C83BBF97}"/>
          </ac:graphicFrameMkLst>
        </pc:graphicFrameChg>
      </pc:sldChg>
      <pc:sldChg chg="addSp delSp modSp mod">
        <pc:chgData name="Savari Datta" userId="61c6d349-21ae-4aac-a985-8fe2668f0958" providerId="ADAL" clId="{11186356-F8DC-4910-8462-75E3174BEB3F}" dt="2023-03-28T18:18:33.300" v="1939" actId="20577"/>
        <pc:sldMkLst>
          <pc:docMk/>
          <pc:sldMk cId="0" sldId="329"/>
        </pc:sldMkLst>
        <pc:spChg chg="add mod">
          <ac:chgData name="Savari Datta" userId="61c6d349-21ae-4aac-a985-8fe2668f0958" providerId="ADAL" clId="{11186356-F8DC-4910-8462-75E3174BEB3F}" dt="2023-03-28T18:17:15.664" v="1926" actId="208"/>
          <ac:spMkLst>
            <pc:docMk/>
            <pc:sldMk cId="0" sldId="329"/>
            <ac:spMk id="3" creationId="{D4E89696-CC5E-FAC3-6374-38B837BB32F4}"/>
          </ac:spMkLst>
        </pc:spChg>
        <pc:spChg chg="add mod">
          <ac:chgData name="Savari Datta" userId="61c6d349-21ae-4aac-a985-8fe2668f0958" providerId="ADAL" clId="{11186356-F8DC-4910-8462-75E3174BEB3F}" dt="2023-03-28T18:12:06.835" v="1921"/>
          <ac:spMkLst>
            <pc:docMk/>
            <pc:sldMk cId="0" sldId="329"/>
            <ac:spMk id="5" creationId="{C2EC64D2-527E-D91C-61A2-A459D5170436}"/>
          </ac:spMkLst>
        </pc:spChg>
        <pc:spChg chg="add mod">
          <ac:chgData name="Savari Datta" userId="61c6d349-21ae-4aac-a985-8fe2668f0958" providerId="ADAL" clId="{11186356-F8DC-4910-8462-75E3174BEB3F}" dt="2023-03-28T18:12:06.835" v="1921"/>
          <ac:spMkLst>
            <pc:docMk/>
            <pc:sldMk cId="0" sldId="329"/>
            <ac:spMk id="6" creationId="{97F84D63-919E-EE8C-169C-83090FB10C47}"/>
          </ac:spMkLst>
        </pc:spChg>
        <pc:spChg chg="add mod">
          <ac:chgData name="Savari Datta" userId="61c6d349-21ae-4aac-a985-8fe2668f0958" providerId="ADAL" clId="{11186356-F8DC-4910-8462-75E3174BEB3F}" dt="2023-03-28T18:12:06.835" v="1921"/>
          <ac:spMkLst>
            <pc:docMk/>
            <pc:sldMk cId="0" sldId="329"/>
            <ac:spMk id="7" creationId="{A93EE1B0-A1F2-36E8-B823-998F6F9BCB9B}"/>
          </ac:spMkLst>
        </pc:spChg>
        <pc:spChg chg="add mod">
          <ac:chgData name="Savari Datta" userId="61c6d349-21ae-4aac-a985-8fe2668f0958" providerId="ADAL" clId="{11186356-F8DC-4910-8462-75E3174BEB3F}" dt="2023-03-28T18:12:06.835" v="1921"/>
          <ac:spMkLst>
            <pc:docMk/>
            <pc:sldMk cId="0" sldId="329"/>
            <ac:spMk id="8" creationId="{8FEB28FB-D184-C5A7-22D9-1E6BAE3E1D83}"/>
          </ac:spMkLst>
        </pc:spChg>
        <pc:spChg chg="add mod">
          <ac:chgData name="Savari Datta" userId="61c6d349-21ae-4aac-a985-8fe2668f0958" providerId="ADAL" clId="{11186356-F8DC-4910-8462-75E3174BEB3F}" dt="2023-03-28T18:12:06.835" v="1921"/>
          <ac:spMkLst>
            <pc:docMk/>
            <pc:sldMk cId="0" sldId="329"/>
            <ac:spMk id="9" creationId="{77B2119F-847C-4607-21B0-9C922FD9B3AB}"/>
          </ac:spMkLst>
        </pc:spChg>
        <pc:spChg chg="add mod">
          <ac:chgData name="Savari Datta" userId="61c6d349-21ae-4aac-a985-8fe2668f0958" providerId="ADAL" clId="{11186356-F8DC-4910-8462-75E3174BEB3F}" dt="2023-03-28T18:12:06.835" v="1921"/>
          <ac:spMkLst>
            <pc:docMk/>
            <pc:sldMk cId="0" sldId="329"/>
            <ac:spMk id="10" creationId="{3D48FBEC-F224-2A45-7B22-0930C5421681}"/>
          </ac:spMkLst>
        </pc:spChg>
        <pc:spChg chg="add mod">
          <ac:chgData name="Savari Datta" userId="61c6d349-21ae-4aac-a985-8fe2668f0958" providerId="ADAL" clId="{11186356-F8DC-4910-8462-75E3174BEB3F}" dt="2023-03-28T18:12:06.835" v="1921"/>
          <ac:spMkLst>
            <pc:docMk/>
            <pc:sldMk cId="0" sldId="329"/>
            <ac:spMk id="11" creationId="{12CE29AB-1D67-1EDB-BB00-195FCD3EE5FD}"/>
          </ac:spMkLst>
        </pc:spChg>
        <pc:spChg chg="add mod">
          <ac:chgData name="Savari Datta" userId="61c6d349-21ae-4aac-a985-8fe2668f0958" providerId="ADAL" clId="{11186356-F8DC-4910-8462-75E3174BEB3F}" dt="2023-03-28T18:12:06.835" v="1921"/>
          <ac:spMkLst>
            <pc:docMk/>
            <pc:sldMk cId="0" sldId="329"/>
            <ac:spMk id="12" creationId="{9AB276A6-B312-D1FF-CA78-58525A86C63C}"/>
          </ac:spMkLst>
        </pc:spChg>
        <pc:spChg chg="add mod">
          <ac:chgData name="Savari Datta" userId="61c6d349-21ae-4aac-a985-8fe2668f0958" providerId="ADAL" clId="{11186356-F8DC-4910-8462-75E3174BEB3F}" dt="2023-03-28T18:12:06.835" v="1921"/>
          <ac:spMkLst>
            <pc:docMk/>
            <pc:sldMk cId="0" sldId="329"/>
            <ac:spMk id="13" creationId="{323B2443-25D2-B968-15A5-BE4123C63B5D}"/>
          </ac:spMkLst>
        </pc:spChg>
        <pc:spChg chg="add mod">
          <ac:chgData name="Savari Datta" userId="61c6d349-21ae-4aac-a985-8fe2668f0958" providerId="ADAL" clId="{11186356-F8DC-4910-8462-75E3174BEB3F}" dt="2023-03-28T18:12:06.835" v="1921"/>
          <ac:spMkLst>
            <pc:docMk/>
            <pc:sldMk cId="0" sldId="329"/>
            <ac:spMk id="14" creationId="{DC144648-5D30-43D1-5B2E-AD2A39DD8F53}"/>
          </ac:spMkLst>
        </pc:spChg>
        <pc:spChg chg="add mod">
          <ac:chgData name="Savari Datta" userId="61c6d349-21ae-4aac-a985-8fe2668f0958" providerId="ADAL" clId="{11186356-F8DC-4910-8462-75E3174BEB3F}" dt="2023-03-28T18:12:06.835" v="1921"/>
          <ac:spMkLst>
            <pc:docMk/>
            <pc:sldMk cId="0" sldId="329"/>
            <ac:spMk id="15" creationId="{87F220CD-A845-1C20-7341-887D2F7A9EC7}"/>
          </ac:spMkLst>
        </pc:spChg>
        <pc:spChg chg="add mod">
          <ac:chgData name="Savari Datta" userId="61c6d349-21ae-4aac-a985-8fe2668f0958" providerId="ADAL" clId="{11186356-F8DC-4910-8462-75E3174BEB3F}" dt="2023-03-28T18:17:12.681" v="1924" actId="207"/>
          <ac:spMkLst>
            <pc:docMk/>
            <pc:sldMk cId="0" sldId="329"/>
            <ac:spMk id="22" creationId="{4560D1D3-6023-8513-08B1-F783D83095C1}"/>
          </ac:spMkLst>
        </pc:spChg>
        <pc:spChg chg="add mod">
          <ac:chgData name="Savari Datta" userId="61c6d349-21ae-4aac-a985-8fe2668f0958" providerId="ADAL" clId="{11186356-F8DC-4910-8462-75E3174BEB3F}" dt="2023-03-28T18:17:18.433" v="1928" actId="208"/>
          <ac:spMkLst>
            <pc:docMk/>
            <pc:sldMk cId="0" sldId="329"/>
            <ac:spMk id="23" creationId="{86D6AA0A-A5E3-A152-AA76-8BAB70C3C3B8}"/>
          </ac:spMkLst>
        </pc:spChg>
        <pc:spChg chg="mod">
          <ac:chgData name="Savari Datta" userId="61c6d349-21ae-4aac-a985-8fe2668f0958" providerId="ADAL" clId="{11186356-F8DC-4910-8462-75E3174BEB3F}" dt="2023-03-28T18:18:33.300" v="1939" actId="20577"/>
          <ac:spMkLst>
            <pc:docMk/>
            <pc:sldMk cId="0" sldId="329"/>
            <ac:spMk id="933" creationId="{00000000-0000-0000-0000-000000000000}"/>
          </ac:spMkLst>
        </pc:spChg>
        <pc:graphicFrameChg chg="del mod">
          <ac:chgData name="Savari Datta" userId="61c6d349-21ae-4aac-a985-8fe2668f0958" providerId="ADAL" clId="{11186356-F8DC-4910-8462-75E3174BEB3F}" dt="2023-03-28T18:11:34.684" v="1920" actId="478"/>
          <ac:graphicFrameMkLst>
            <pc:docMk/>
            <pc:sldMk cId="0" sldId="329"/>
            <ac:graphicFrameMk id="4" creationId="{9AAA2D56-263C-E261-4290-8C071989A1FA}"/>
          </ac:graphicFrameMkLst>
        </pc:graphicFrameChg>
        <pc:picChg chg="add mod">
          <ac:chgData name="Savari Datta" userId="61c6d349-21ae-4aac-a985-8fe2668f0958" providerId="ADAL" clId="{11186356-F8DC-4910-8462-75E3174BEB3F}" dt="2023-03-28T18:12:06.835" v="1921"/>
          <ac:picMkLst>
            <pc:docMk/>
            <pc:sldMk cId="0" sldId="329"/>
            <ac:picMk id="18" creationId="{C06B6BD8-DDB0-E9FE-DC45-45DCD643F3FE}"/>
          </ac:picMkLst>
        </pc:picChg>
        <pc:picChg chg="add mod">
          <ac:chgData name="Savari Datta" userId="61c6d349-21ae-4aac-a985-8fe2668f0958" providerId="ADAL" clId="{11186356-F8DC-4910-8462-75E3174BEB3F}" dt="2023-03-28T18:12:06.835" v="1921"/>
          <ac:picMkLst>
            <pc:docMk/>
            <pc:sldMk cId="0" sldId="329"/>
            <ac:picMk id="19" creationId="{2A7A7F70-48B7-05D6-3A01-60D8CD0DC5A1}"/>
          </ac:picMkLst>
        </pc:picChg>
        <pc:cxnChg chg="add mod">
          <ac:chgData name="Savari Datta" userId="61c6d349-21ae-4aac-a985-8fe2668f0958" providerId="ADAL" clId="{11186356-F8DC-4910-8462-75E3174BEB3F}" dt="2023-03-28T18:12:06.835" v="1921"/>
          <ac:cxnSpMkLst>
            <pc:docMk/>
            <pc:sldMk cId="0" sldId="329"/>
            <ac:cxnSpMk id="2" creationId="{B377193C-F1FF-44C0-E89E-B25D870152CE}"/>
          </ac:cxnSpMkLst>
        </pc:cxnChg>
        <pc:cxnChg chg="add mod">
          <ac:chgData name="Savari Datta" userId="61c6d349-21ae-4aac-a985-8fe2668f0958" providerId="ADAL" clId="{11186356-F8DC-4910-8462-75E3174BEB3F}" dt="2023-03-28T18:12:06.835" v="1921"/>
          <ac:cxnSpMkLst>
            <pc:docMk/>
            <pc:sldMk cId="0" sldId="329"/>
            <ac:cxnSpMk id="16" creationId="{E8831489-078F-C384-46E8-A0D832AD3EC4}"/>
          </ac:cxnSpMkLst>
        </pc:cxnChg>
        <pc:cxnChg chg="add mod">
          <ac:chgData name="Savari Datta" userId="61c6d349-21ae-4aac-a985-8fe2668f0958" providerId="ADAL" clId="{11186356-F8DC-4910-8462-75E3174BEB3F}" dt="2023-03-28T18:12:06.835" v="1921"/>
          <ac:cxnSpMkLst>
            <pc:docMk/>
            <pc:sldMk cId="0" sldId="329"/>
            <ac:cxnSpMk id="17" creationId="{B4818312-F8D2-EB38-6FF1-090C60AB8697}"/>
          </ac:cxnSpMkLst>
        </pc:cxnChg>
        <pc:cxnChg chg="add mod">
          <ac:chgData name="Savari Datta" userId="61c6d349-21ae-4aac-a985-8fe2668f0958" providerId="ADAL" clId="{11186356-F8DC-4910-8462-75E3174BEB3F}" dt="2023-03-28T18:12:06.835" v="1921"/>
          <ac:cxnSpMkLst>
            <pc:docMk/>
            <pc:sldMk cId="0" sldId="329"/>
            <ac:cxnSpMk id="20" creationId="{0461CC3C-EBA7-B5BD-6A90-5381A056AED0}"/>
          </ac:cxnSpMkLst>
        </pc:cxnChg>
        <pc:cxnChg chg="add mod">
          <ac:chgData name="Savari Datta" userId="61c6d349-21ae-4aac-a985-8fe2668f0958" providerId="ADAL" clId="{11186356-F8DC-4910-8462-75E3174BEB3F}" dt="2023-03-28T18:12:06.835" v="1921"/>
          <ac:cxnSpMkLst>
            <pc:docMk/>
            <pc:sldMk cId="0" sldId="329"/>
            <ac:cxnSpMk id="21" creationId="{AC49CACF-332E-50E0-1146-30DAF49C2893}"/>
          </ac:cxnSpMkLst>
        </pc:cxnChg>
      </pc:sldChg>
      <pc:sldChg chg="addSp delSp modSp mod addCm modCm">
        <pc:chgData name="Savari Datta" userId="61c6d349-21ae-4aac-a985-8fe2668f0958" providerId="ADAL" clId="{11186356-F8DC-4910-8462-75E3174BEB3F}" dt="2023-03-28T19:15:45.596" v="2224" actId="20577"/>
        <pc:sldMkLst>
          <pc:docMk/>
          <pc:sldMk cId="0" sldId="330"/>
        </pc:sldMkLst>
        <pc:spChg chg="add del mod">
          <ac:chgData name="Savari Datta" userId="61c6d349-21ae-4aac-a985-8fe2668f0958" providerId="ADAL" clId="{11186356-F8DC-4910-8462-75E3174BEB3F}" dt="2023-03-28T18:48:44.882" v="2110" actId="478"/>
          <ac:spMkLst>
            <pc:docMk/>
            <pc:sldMk cId="0" sldId="330"/>
            <ac:spMk id="3" creationId="{C6E0D957-7B7F-AAD9-EDDD-338CB10FD3AA}"/>
          </ac:spMkLst>
        </pc:spChg>
        <pc:spChg chg="add del mod">
          <ac:chgData name="Savari Datta" userId="61c6d349-21ae-4aac-a985-8fe2668f0958" providerId="ADAL" clId="{11186356-F8DC-4910-8462-75E3174BEB3F}" dt="2023-03-28T18:49:01.111" v="2112" actId="478"/>
          <ac:spMkLst>
            <pc:docMk/>
            <pc:sldMk cId="0" sldId="330"/>
            <ac:spMk id="6" creationId="{65D3E340-2EED-D034-2090-DEF11A30BDDC}"/>
          </ac:spMkLst>
        </pc:spChg>
        <pc:spChg chg="mod">
          <ac:chgData name="Savari Datta" userId="61c6d349-21ae-4aac-a985-8fe2668f0958" providerId="ADAL" clId="{11186356-F8DC-4910-8462-75E3174BEB3F}" dt="2023-03-28T18:53:32.166" v="2139" actId="20577"/>
          <ac:spMkLst>
            <pc:docMk/>
            <pc:sldMk cId="0" sldId="330"/>
            <ac:spMk id="943" creationId="{00000000-0000-0000-0000-000000000000}"/>
          </ac:spMkLst>
        </pc:spChg>
        <pc:spChg chg="add del">
          <ac:chgData name="Savari Datta" userId="61c6d349-21ae-4aac-a985-8fe2668f0958" providerId="ADAL" clId="{11186356-F8DC-4910-8462-75E3174BEB3F}" dt="2023-03-28T18:48:56.778" v="2111" actId="478"/>
          <ac:spMkLst>
            <pc:docMk/>
            <pc:sldMk cId="0" sldId="330"/>
            <ac:spMk id="946" creationId="{00000000-0000-0000-0000-000000000000}"/>
          </ac:spMkLst>
        </pc:spChg>
        <pc:graphicFrameChg chg="add del mod">
          <ac:chgData name="Savari Datta" userId="61c6d349-21ae-4aac-a985-8fe2668f0958" providerId="ADAL" clId="{11186356-F8DC-4910-8462-75E3174BEB3F}" dt="2023-03-28T18:48:43.583" v="2107"/>
          <ac:graphicFrameMkLst>
            <pc:docMk/>
            <pc:sldMk cId="0" sldId="330"/>
            <ac:graphicFrameMk id="4" creationId="{00185BB2-9034-C5BC-E31A-BA3ACCC4823D}"/>
          </ac:graphicFrameMkLst>
        </pc:graphicFrameChg>
        <pc:graphicFrameChg chg="add mod modGraphic">
          <ac:chgData name="Savari Datta" userId="61c6d349-21ae-4aac-a985-8fe2668f0958" providerId="ADAL" clId="{11186356-F8DC-4910-8462-75E3174BEB3F}" dt="2023-03-28T19:15:45.596" v="2224" actId="20577"/>
          <ac:graphicFrameMkLst>
            <pc:docMk/>
            <pc:sldMk cId="0" sldId="330"/>
            <ac:graphicFrameMk id="7" creationId="{6351DE9F-8FC8-F182-BF5C-E65B73765FA0}"/>
          </ac:graphicFrameMkLst>
        </pc:graphicFrameChg>
        <pc:graphicFrameChg chg="add del">
          <ac:chgData name="Savari Datta" userId="61c6d349-21ae-4aac-a985-8fe2668f0958" providerId="ADAL" clId="{11186356-F8DC-4910-8462-75E3174BEB3F}" dt="2023-03-28T18:49:02.248" v="2113" actId="478"/>
          <ac:graphicFrameMkLst>
            <pc:docMk/>
            <pc:sldMk cId="0" sldId="330"/>
            <ac:graphicFrameMk id="945" creationId="{00000000-0000-0000-0000-000000000000}"/>
          </ac:graphicFrameMkLst>
        </pc:graphicFrameChg>
      </pc:sldChg>
      <pc:sldChg chg="modSp">
        <pc:chgData name="Savari Datta" userId="61c6d349-21ae-4aac-a985-8fe2668f0958" providerId="ADAL" clId="{11186356-F8DC-4910-8462-75E3174BEB3F}" dt="2023-03-28T19:21:58.732" v="2291" actId="20577"/>
        <pc:sldMkLst>
          <pc:docMk/>
          <pc:sldMk cId="0" sldId="331"/>
        </pc:sldMkLst>
        <pc:graphicFrameChg chg="mod">
          <ac:chgData name="Savari Datta" userId="61c6d349-21ae-4aac-a985-8fe2668f0958" providerId="ADAL" clId="{11186356-F8DC-4910-8462-75E3174BEB3F}" dt="2023-03-28T19:21:58.732" v="2291" actId="20577"/>
          <ac:graphicFrameMkLst>
            <pc:docMk/>
            <pc:sldMk cId="0" sldId="331"/>
            <ac:graphicFrameMk id="4" creationId="{131BEC85-C784-0AEE-9CC9-181A38BDA21F}"/>
          </ac:graphicFrameMkLst>
        </pc:graphicFrameChg>
      </pc:sldChg>
      <pc:sldChg chg="addSp delSp modSp mod">
        <pc:chgData name="Savari Datta" userId="61c6d349-21ae-4aac-a985-8fe2668f0958" providerId="ADAL" clId="{11186356-F8DC-4910-8462-75E3174BEB3F}" dt="2023-03-28T19:40:10.558" v="2443" actId="20577"/>
        <pc:sldMkLst>
          <pc:docMk/>
          <pc:sldMk cId="0" sldId="335"/>
        </pc:sldMkLst>
        <pc:spChg chg="add del mod">
          <ac:chgData name="Savari Datta" userId="61c6d349-21ae-4aac-a985-8fe2668f0958" providerId="ADAL" clId="{11186356-F8DC-4910-8462-75E3174BEB3F}" dt="2023-03-28T19:35:01.444" v="2310" actId="478"/>
          <ac:spMkLst>
            <pc:docMk/>
            <pc:sldMk cId="0" sldId="335"/>
            <ac:spMk id="3" creationId="{B18E812C-6463-2A7D-E061-3904ECA1F6F4}"/>
          </ac:spMkLst>
        </pc:spChg>
        <pc:spChg chg="del">
          <ac:chgData name="Savari Datta" userId="61c6d349-21ae-4aac-a985-8fe2668f0958" providerId="ADAL" clId="{11186356-F8DC-4910-8462-75E3174BEB3F}" dt="2023-03-28T19:34:59.282" v="2309" actId="478"/>
          <ac:spMkLst>
            <pc:docMk/>
            <pc:sldMk cId="0" sldId="335"/>
            <ac:spMk id="4" creationId="{62A105BB-9921-A149-DD26-FCFB11495094}"/>
          </ac:spMkLst>
        </pc:spChg>
        <pc:spChg chg="add mod">
          <ac:chgData name="Savari Datta" userId="61c6d349-21ae-4aac-a985-8fe2668f0958" providerId="ADAL" clId="{11186356-F8DC-4910-8462-75E3174BEB3F}" dt="2023-03-28T19:35:56.393" v="2352"/>
          <ac:spMkLst>
            <pc:docMk/>
            <pc:sldMk cId="0" sldId="335"/>
            <ac:spMk id="5" creationId="{F92CFCF1-339D-E328-C4D2-3EA02245C3DD}"/>
          </ac:spMkLst>
        </pc:spChg>
        <pc:graphicFrameChg chg="add mod modGraphic">
          <ac:chgData name="Savari Datta" userId="61c6d349-21ae-4aac-a985-8fe2668f0958" providerId="ADAL" clId="{11186356-F8DC-4910-8462-75E3174BEB3F}" dt="2023-03-28T19:40:10.558" v="2443" actId="20577"/>
          <ac:graphicFrameMkLst>
            <pc:docMk/>
            <pc:sldMk cId="0" sldId="335"/>
            <ac:graphicFrameMk id="6" creationId="{C9B87B76-B8EC-2374-09E7-4BDAA1F6B55A}"/>
          </ac:graphicFrameMkLst>
        </pc:graphicFrameChg>
      </pc:sldChg>
      <pc:sldChg chg="addSp delSp modSp mod addCm modCm">
        <pc:chgData name="Savari Datta" userId="61c6d349-21ae-4aac-a985-8fe2668f0958" providerId="ADAL" clId="{11186356-F8DC-4910-8462-75E3174BEB3F}" dt="2023-03-28T19:46:32.092" v="2448"/>
        <pc:sldMkLst>
          <pc:docMk/>
          <pc:sldMk cId="0" sldId="336"/>
        </pc:sldMkLst>
        <pc:spChg chg="add del mod">
          <ac:chgData name="Savari Datta" userId="61c6d349-21ae-4aac-a985-8fe2668f0958" providerId="ADAL" clId="{11186356-F8DC-4910-8462-75E3174BEB3F}" dt="2023-03-28T19:44:24.623" v="2445" actId="478"/>
          <ac:spMkLst>
            <pc:docMk/>
            <pc:sldMk cId="0" sldId="336"/>
            <ac:spMk id="3" creationId="{401C1F03-6B50-91E4-968D-E26ABACCA3C3}"/>
          </ac:spMkLst>
        </pc:spChg>
        <pc:spChg chg="del">
          <ac:chgData name="Savari Datta" userId="61c6d349-21ae-4aac-a985-8fe2668f0958" providerId="ADAL" clId="{11186356-F8DC-4910-8462-75E3174BEB3F}" dt="2023-03-28T19:44:22.052" v="2444" actId="478"/>
          <ac:spMkLst>
            <pc:docMk/>
            <pc:sldMk cId="0" sldId="336"/>
            <ac:spMk id="1002" creationId="{00000000-0000-0000-0000-000000000000}"/>
          </ac:spMkLst>
        </pc:spChg>
        <pc:graphicFrameChg chg="add mod">
          <ac:chgData name="Savari Datta" userId="61c6d349-21ae-4aac-a985-8fe2668f0958" providerId="ADAL" clId="{11186356-F8DC-4910-8462-75E3174BEB3F}" dt="2023-03-28T19:44:34.813" v="2446"/>
          <ac:graphicFrameMkLst>
            <pc:docMk/>
            <pc:sldMk cId="0" sldId="336"/>
            <ac:graphicFrameMk id="4" creationId="{10D3FBD6-18DF-B3A3-D767-84A049722A49}"/>
          </ac:graphicFrameMkLst>
        </pc:graphicFrameChg>
      </pc:sldChg>
      <pc:sldChg chg="delSp mod">
        <pc:chgData name="Savari Datta" userId="61c6d349-21ae-4aac-a985-8fe2668f0958" providerId="ADAL" clId="{11186356-F8DC-4910-8462-75E3174BEB3F}" dt="2023-03-28T19:46:42.974" v="2449" actId="478"/>
        <pc:sldMkLst>
          <pc:docMk/>
          <pc:sldMk cId="0" sldId="337"/>
        </pc:sldMkLst>
        <pc:spChg chg="del">
          <ac:chgData name="Savari Datta" userId="61c6d349-21ae-4aac-a985-8fe2668f0958" providerId="ADAL" clId="{11186356-F8DC-4910-8462-75E3174BEB3F}" dt="2023-03-28T19:46:42.974" v="2449" actId="478"/>
          <ac:spMkLst>
            <pc:docMk/>
            <pc:sldMk cId="0" sldId="337"/>
            <ac:spMk id="1014" creationId="{00000000-0000-0000-0000-000000000000}"/>
          </ac:spMkLst>
        </pc:spChg>
      </pc:sldChg>
      <pc:sldChg chg="addSp delSp modSp mod addCm modCm">
        <pc:chgData name="Savari Datta" userId="61c6d349-21ae-4aac-a985-8fe2668f0958" providerId="ADAL" clId="{11186356-F8DC-4910-8462-75E3174BEB3F}" dt="2023-03-28T19:47:28.252" v="2455"/>
        <pc:sldMkLst>
          <pc:docMk/>
          <pc:sldMk cId="0" sldId="338"/>
        </pc:sldMkLst>
        <pc:spChg chg="add del mod">
          <ac:chgData name="Savari Datta" userId="61c6d349-21ae-4aac-a985-8fe2668f0958" providerId="ADAL" clId="{11186356-F8DC-4910-8462-75E3174BEB3F}" dt="2023-03-28T19:46:59.659" v="2451" actId="478"/>
          <ac:spMkLst>
            <pc:docMk/>
            <pc:sldMk cId="0" sldId="338"/>
            <ac:spMk id="3" creationId="{71A15B2A-91AE-C84F-00BF-63E0ADADC415}"/>
          </ac:spMkLst>
        </pc:spChg>
        <pc:spChg chg="add mod">
          <ac:chgData name="Savari Datta" userId="61c6d349-21ae-4aac-a985-8fe2668f0958" providerId="ADAL" clId="{11186356-F8DC-4910-8462-75E3174BEB3F}" dt="2023-03-28T19:47:12.598" v="2452"/>
          <ac:spMkLst>
            <pc:docMk/>
            <pc:sldMk cId="0" sldId="338"/>
            <ac:spMk id="4" creationId="{AEE396B4-AB91-5B24-2AF2-AC8214D89B0A}"/>
          </ac:spMkLst>
        </pc:spChg>
        <pc:spChg chg="del">
          <ac:chgData name="Savari Datta" userId="61c6d349-21ae-4aac-a985-8fe2668f0958" providerId="ADAL" clId="{11186356-F8DC-4910-8462-75E3174BEB3F}" dt="2023-03-28T19:46:58.878" v="2450" actId="478"/>
          <ac:spMkLst>
            <pc:docMk/>
            <pc:sldMk cId="0" sldId="338"/>
            <ac:spMk id="1020" creationId="{00000000-0000-0000-0000-000000000000}"/>
          </ac:spMkLst>
        </pc:spChg>
        <pc:graphicFrameChg chg="add mod">
          <ac:chgData name="Savari Datta" userId="61c6d349-21ae-4aac-a985-8fe2668f0958" providerId="ADAL" clId="{11186356-F8DC-4910-8462-75E3174BEB3F}" dt="2023-03-28T19:47:18.244" v="2453"/>
          <ac:graphicFrameMkLst>
            <pc:docMk/>
            <pc:sldMk cId="0" sldId="338"/>
            <ac:graphicFrameMk id="5" creationId="{2A7801A8-9EAD-F2D6-190C-362C14E07BE5}"/>
          </ac:graphicFrameMkLst>
        </pc:graphicFrameChg>
      </pc:sldChg>
      <pc:sldChg chg="addSp delSp modSp mod">
        <pc:chgData name="Savari Datta" userId="61c6d349-21ae-4aac-a985-8fe2668f0958" providerId="ADAL" clId="{11186356-F8DC-4910-8462-75E3174BEB3F}" dt="2023-03-28T19:48:58.076" v="2519" actId="20577"/>
        <pc:sldMkLst>
          <pc:docMk/>
          <pc:sldMk cId="0" sldId="339"/>
        </pc:sldMkLst>
        <pc:spChg chg="add del mod">
          <ac:chgData name="Savari Datta" userId="61c6d349-21ae-4aac-a985-8fe2668f0958" providerId="ADAL" clId="{11186356-F8DC-4910-8462-75E3174BEB3F}" dt="2023-03-28T19:48:02.941" v="2458" actId="478"/>
          <ac:spMkLst>
            <pc:docMk/>
            <pc:sldMk cId="0" sldId="339"/>
            <ac:spMk id="3" creationId="{AB095BE9-A05C-4AB7-372E-CC130D0DABA7}"/>
          </ac:spMkLst>
        </pc:spChg>
        <pc:spChg chg="mod">
          <ac:chgData name="Savari Datta" userId="61c6d349-21ae-4aac-a985-8fe2668f0958" providerId="ADAL" clId="{11186356-F8DC-4910-8462-75E3174BEB3F}" dt="2023-03-28T19:48:33.702" v="2490"/>
          <ac:spMkLst>
            <pc:docMk/>
            <pc:sldMk cId="0" sldId="339"/>
            <ac:spMk id="1029" creationId="{00000000-0000-0000-0000-000000000000}"/>
          </ac:spMkLst>
        </pc:spChg>
        <pc:spChg chg="del">
          <ac:chgData name="Savari Datta" userId="61c6d349-21ae-4aac-a985-8fe2668f0958" providerId="ADAL" clId="{11186356-F8DC-4910-8462-75E3174BEB3F}" dt="2023-03-28T19:48:00.231" v="2457" actId="478"/>
          <ac:spMkLst>
            <pc:docMk/>
            <pc:sldMk cId="0" sldId="339"/>
            <ac:spMk id="1030" creationId="{00000000-0000-0000-0000-000000000000}"/>
          </ac:spMkLst>
        </pc:spChg>
        <pc:spChg chg="del">
          <ac:chgData name="Savari Datta" userId="61c6d349-21ae-4aac-a985-8fe2668f0958" providerId="ADAL" clId="{11186356-F8DC-4910-8462-75E3174BEB3F}" dt="2023-03-28T19:47:58.092" v="2456" actId="478"/>
          <ac:spMkLst>
            <pc:docMk/>
            <pc:sldMk cId="0" sldId="339"/>
            <ac:spMk id="1033" creationId="{00000000-0000-0000-0000-000000000000}"/>
          </ac:spMkLst>
        </pc:spChg>
        <pc:graphicFrameChg chg="add mod modGraphic">
          <ac:chgData name="Savari Datta" userId="61c6d349-21ae-4aac-a985-8fe2668f0958" providerId="ADAL" clId="{11186356-F8DC-4910-8462-75E3174BEB3F}" dt="2023-03-28T19:48:58.076" v="2519" actId="20577"/>
          <ac:graphicFrameMkLst>
            <pc:docMk/>
            <pc:sldMk cId="0" sldId="339"/>
            <ac:graphicFrameMk id="4" creationId="{8979450A-5DFF-F6B8-6558-5F93DE54060C}"/>
          </ac:graphicFrameMkLst>
        </pc:graphicFrameChg>
        <pc:graphicFrameChg chg="del">
          <ac:chgData name="Savari Datta" userId="61c6d349-21ae-4aac-a985-8fe2668f0958" providerId="ADAL" clId="{11186356-F8DC-4910-8462-75E3174BEB3F}" dt="2023-03-28T19:48:04.272" v="2459" actId="478"/>
          <ac:graphicFrameMkLst>
            <pc:docMk/>
            <pc:sldMk cId="0" sldId="339"/>
            <ac:graphicFrameMk id="1035" creationId="{00000000-0000-0000-0000-000000000000}"/>
          </ac:graphicFrameMkLst>
        </pc:graphicFrameChg>
      </pc:sldChg>
      <pc:sldChg chg="addSp delSp modSp mod addCm modCm">
        <pc:chgData name="Savari Datta" userId="61c6d349-21ae-4aac-a985-8fe2668f0958" providerId="ADAL" clId="{11186356-F8DC-4910-8462-75E3174BEB3F}" dt="2023-03-28T19:55:05.895" v="2671"/>
        <pc:sldMkLst>
          <pc:docMk/>
          <pc:sldMk cId="0" sldId="341"/>
        </pc:sldMkLst>
        <pc:spChg chg="add del mod">
          <ac:chgData name="Savari Datta" userId="61c6d349-21ae-4aac-a985-8fe2668f0958" providerId="ADAL" clId="{11186356-F8DC-4910-8462-75E3174BEB3F}" dt="2023-03-28T19:53:33.339" v="2584" actId="478"/>
          <ac:spMkLst>
            <pc:docMk/>
            <pc:sldMk cId="0" sldId="341"/>
            <ac:spMk id="3" creationId="{A6D7830F-A88A-3C00-1E73-89761C2F4790}"/>
          </ac:spMkLst>
        </pc:spChg>
        <pc:spChg chg="add mod">
          <ac:chgData name="Savari Datta" userId="61c6d349-21ae-4aac-a985-8fe2668f0958" providerId="ADAL" clId="{11186356-F8DC-4910-8462-75E3174BEB3F}" dt="2023-03-28T19:54:49.415" v="2668" actId="20577"/>
          <ac:spMkLst>
            <pc:docMk/>
            <pc:sldMk cId="0" sldId="341"/>
            <ac:spMk id="5" creationId="{2AE64978-35FD-86A3-039C-3A59F5EE20F5}"/>
          </ac:spMkLst>
        </pc:spChg>
        <pc:spChg chg="del mod">
          <ac:chgData name="Savari Datta" userId="61c6d349-21ae-4aac-a985-8fe2668f0958" providerId="ADAL" clId="{11186356-F8DC-4910-8462-75E3174BEB3F}" dt="2023-03-28T19:53:30.414" v="2583" actId="478"/>
          <ac:spMkLst>
            <pc:docMk/>
            <pc:sldMk cId="0" sldId="341"/>
            <ac:spMk id="1051" creationId="{00000000-0000-0000-0000-000000000000}"/>
          </ac:spMkLst>
        </pc:spChg>
      </pc:sldChg>
      <pc:sldChg chg="addSp delSp modSp mod">
        <pc:chgData name="Savari Datta" userId="61c6d349-21ae-4aac-a985-8fe2668f0958" providerId="ADAL" clId="{11186356-F8DC-4910-8462-75E3174BEB3F}" dt="2023-03-28T20:00:43.877" v="2756" actId="1076"/>
        <pc:sldMkLst>
          <pc:docMk/>
          <pc:sldMk cId="0" sldId="344"/>
        </pc:sldMkLst>
        <pc:spChg chg="add del mod">
          <ac:chgData name="Savari Datta" userId="61c6d349-21ae-4aac-a985-8fe2668f0958" providerId="ADAL" clId="{11186356-F8DC-4910-8462-75E3174BEB3F}" dt="2023-03-28T19:56:27.783" v="2673" actId="478"/>
          <ac:spMkLst>
            <pc:docMk/>
            <pc:sldMk cId="0" sldId="344"/>
            <ac:spMk id="3" creationId="{FB12C371-B327-B6B4-3C9D-24FEB0F4B772}"/>
          </ac:spMkLst>
        </pc:spChg>
        <pc:spChg chg="add mod">
          <ac:chgData name="Savari Datta" userId="61c6d349-21ae-4aac-a985-8fe2668f0958" providerId="ADAL" clId="{11186356-F8DC-4910-8462-75E3174BEB3F}" dt="2023-03-28T20:00:31.944" v="2755" actId="20577"/>
          <ac:spMkLst>
            <pc:docMk/>
            <pc:sldMk cId="0" sldId="344"/>
            <ac:spMk id="5" creationId="{8B973E6A-DB61-E8E6-1007-64D38487A23D}"/>
          </ac:spMkLst>
        </pc:spChg>
        <pc:spChg chg="add mod">
          <ac:chgData name="Savari Datta" userId="61c6d349-21ae-4aac-a985-8fe2668f0958" providerId="ADAL" clId="{11186356-F8DC-4910-8462-75E3174BEB3F}" dt="2023-03-28T20:00:43.877" v="2756" actId="1076"/>
          <ac:spMkLst>
            <pc:docMk/>
            <pc:sldMk cId="0" sldId="344"/>
            <ac:spMk id="7" creationId="{E083B993-8ADD-AB1A-5FA7-E6BD7F3BA60F}"/>
          </ac:spMkLst>
        </pc:spChg>
        <pc:spChg chg="del">
          <ac:chgData name="Savari Datta" userId="61c6d349-21ae-4aac-a985-8fe2668f0958" providerId="ADAL" clId="{11186356-F8DC-4910-8462-75E3174BEB3F}" dt="2023-03-28T19:56:26.605" v="2672" actId="478"/>
          <ac:spMkLst>
            <pc:docMk/>
            <pc:sldMk cId="0" sldId="344"/>
            <ac:spMk id="1078" creationId="{00000000-0000-0000-0000-000000000000}"/>
          </ac:spMkLst>
        </pc:spChg>
        <pc:graphicFrameChg chg="add mod">
          <ac:chgData name="Savari Datta" userId="61c6d349-21ae-4aac-a985-8fe2668f0958" providerId="ADAL" clId="{11186356-F8DC-4910-8462-75E3174BEB3F}" dt="2023-03-28T20:00:43.877" v="2756" actId="1076"/>
          <ac:graphicFrameMkLst>
            <pc:docMk/>
            <pc:sldMk cId="0" sldId="344"/>
            <ac:graphicFrameMk id="6" creationId="{021D2E30-7965-FAB6-89DE-FF06A7B5B51C}"/>
          </ac:graphicFrameMkLst>
        </pc:graphicFrameChg>
        <pc:picChg chg="add mod">
          <ac:chgData name="Savari Datta" userId="61c6d349-21ae-4aac-a985-8fe2668f0958" providerId="ADAL" clId="{11186356-F8DC-4910-8462-75E3174BEB3F}" dt="2023-03-28T20:00:43.877" v="2756" actId="1076"/>
          <ac:picMkLst>
            <pc:docMk/>
            <pc:sldMk cId="0" sldId="344"/>
            <ac:picMk id="4" creationId="{E26BC183-F75F-69B9-9730-1052CB4D0FF3}"/>
          </ac:picMkLst>
        </pc:picChg>
        <pc:picChg chg="add mod">
          <ac:chgData name="Savari Datta" userId="61c6d349-21ae-4aac-a985-8fe2668f0958" providerId="ADAL" clId="{11186356-F8DC-4910-8462-75E3174BEB3F}" dt="2023-03-28T20:00:43.877" v="2756" actId="1076"/>
          <ac:picMkLst>
            <pc:docMk/>
            <pc:sldMk cId="0" sldId="344"/>
            <ac:picMk id="8" creationId="{BDDCC861-4C60-8107-EBD4-5527AC3E198A}"/>
          </ac:picMkLst>
        </pc:picChg>
        <pc:picChg chg="add mod">
          <ac:chgData name="Savari Datta" userId="61c6d349-21ae-4aac-a985-8fe2668f0958" providerId="ADAL" clId="{11186356-F8DC-4910-8462-75E3174BEB3F}" dt="2023-03-28T20:00:43.877" v="2756" actId="1076"/>
          <ac:picMkLst>
            <pc:docMk/>
            <pc:sldMk cId="0" sldId="344"/>
            <ac:picMk id="9" creationId="{4DD1439A-17C7-CCF4-5BA2-DF1ADDF5029F}"/>
          </ac:picMkLst>
        </pc:picChg>
        <pc:picChg chg="add mod">
          <ac:chgData name="Savari Datta" userId="61c6d349-21ae-4aac-a985-8fe2668f0958" providerId="ADAL" clId="{11186356-F8DC-4910-8462-75E3174BEB3F}" dt="2023-03-28T20:00:43.877" v="2756" actId="1076"/>
          <ac:picMkLst>
            <pc:docMk/>
            <pc:sldMk cId="0" sldId="344"/>
            <ac:picMk id="10" creationId="{A9AF761C-FF11-DF15-E116-C7867B7F86EA}"/>
          </ac:picMkLst>
        </pc:picChg>
        <pc:picChg chg="add mod">
          <ac:chgData name="Savari Datta" userId="61c6d349-21ae-4aac-a985-8fe2668f0958" providerId="ADAL" clId="{11186356-F8DC-4910-8462-75E3174BEB3F}" dt="2023-03-28T20:00:43.877" v="2756" actId="1076"/>
          <ac:picMkLst>
            <pc:docMk/>
            <pc:sldMk cId="0" sldId="344"/>
            <ac:picMk id="11" creationId="{C6636708-AA78-0B61-0FEB-45F215C26786}"/>
          </ac:picMkLst>
        </pc:picChg>
      </pc:sldChg>
      <pc:sldChg chg="addSp delSp modSp mod">
        <pc:chgData name="Savari Datta" userId="61c6d349-21ae-4aac-a985-8fe2668f0958" providerId="ADAL" clId="{11186356-F8DC-4910-8462-75E3174BEB3F}" dt="2023-03-28T20:01:32.009" v="2765"/>
        <pc:sldMkLst>
          <pc:docMk/>
          <pc:sldMk cId="0" sldId="345"/>
        </pc:sldMkLst>
        <pc:spChg chg="add del mod">
          <ac:chgData name="Savari Datta" userId="61c6d349-21ae-4aac-a985-8fe2668f0958" providerId="ADAL" clId="{11186356-F8DC-4910-8462-75E3174BEB3F}" dt="2023-03-28T20:01:21.236" v="2758" actId="478"/>
          <ac:spMkLst>
            <pc:docMk/>
            <pc:sldMk cId="0" sldId="345"/>
            <ac:spMk id="3" creationId="{33B3E783-37D5-FFF8-552D-2A4D0A330AF6}"/>
          </ac:spMkLst>
        </pc:spChg>
        <pc:spChg chg="del">
          <ac:chgData name="Savari Datta" userId="61c6d349-21ae-4aac-a985-8fe2668f0958" providerId="ADAL" clId="{11186356-F8DC-4910-8462-75E3174BEB3F}" dt="2023-03-28T20:01:18.602" v="2757" actId="478"/>
          <ac:spMkLst>
            <pc:docMk/>
            <pc:sldMk cId="0" sldId="345"/>
            <ac:spMk id="1087" creationId="{00000000-0000-0000-0000-000000000000}"/>
          </ac:spMkLst>
        </pc:spChg>
        <pc:spChg chg="mod">
          <ac:chgData name="Savari Datta" userId="61c6d349-21ae-4aac-a985-8fe2668f0958" providerId="ADAL" clId="{11186356-F8DC-4910-8462-75E3174BEB3F}" dt="2023-03-28T20:01:27.155" v="2764" actId="20577"/>
          <ac:spMkLst>
            <pc:docMk/>
            <pc:sldMk cId="0" sldId="345"/>
            <ac:spMk id="1088" creationId="{00000000-0000-0000-0000-000000000000}"/>
          </ac:spMkLst>
        </pc:spChg>
        <pc:picChg chg="add mod">
          <ac:chgData name="Savari Datta" userId="61c6d349-21ae-4aac-a985-8fe2668f0958" providerId="ADAL" clId="{11186356-F8DC-4910-8462-75E3174BEB3F}" dt="2023-03-28T20:01:32.009" v="2765"/>
          <ac:picMkLst>
            <pc:docMk/>
            <pc:sldMk cId="0" sldId="345"/>
            <ac:picMk id="4" creationId="{52181FDC-FC3A-89F0-1EF8-824D498A2ABE}"/>
          </ac:picMkLst>
        </pc:picChg>
      </pc:sldChg>
      <pc:sldChg chg="modSp mod">
        <pc:chgData name="Savari Datta" userId="61c6d349-21ae-4aac-a985-8fe2668f0958" providerId="ADAL" clId="{11186356-F8DC-4910-8462-75E3174BEB3F}" dt="2023-03-28T20:02:06.884" v="2771" actId="313"/>
        <pc:sldMkLst>
          <pc:docMk/>
          <pc:sldMk cId="0" sldId="346"/>
        </pc:sldMkLst>
        <pc:spChg chg="mod">
          <ac:chgData name="Savari Datta" userId="61c6d349-21ae-4aac-a985-8fe2668f0958" providerId="ADAL" clId="{11186356-F8DC-4910-8462-75E3174BEB3F}" dt="2023-03-28T20:02:06.884" v="2771" actId="313"/>
          <ac:spMkLst>
            <pc:docMk/>
            <pc:sldMk cId="0" sldId="346"/>
            <ac:spMk id="1096" creationId="{00000000-0000-0000-0000-000000000000}"/>
          </ac:spMkLst>
        </pc:spChg>
      </pc:sldChg>
      <pc:sldChg chg="modSp mod">
        <pc:chgData name="Savari Datta" userId="61c6d349-21ae-4aac-a985-8fe2668f0958" providerId="ADAL" clId="{11186356-F8DC-4910-8462-75E3174BEB3F}" dt="2023-03-28T18:09:57.330" v="1889" actId="20577"/>
        <pc:sldMkLst>
          <pc:docMk/>
          <pc:sldMk cId="2131078106" sldId="359"/>
        </pc:sldMkLst>
        <pc:graphicFrameChg chg="modGraphic">
          <ac:chgData name="Savari Datta" userId="61c6d349-21ae-4aac-a985-8fe2668f0958" providerId="ADAL" clId="{11186356-F8DC-4910-8462-75E3174BEB3F}" dt="2023-03-28T18:09:57.330" v="1889" actId="20577"/>
          <ac:graphicFrameMkLst>
            <pc:docMk/>
            <pc:sldMk cId="2131078106" sldId="359"/>
            <ac:graphicFrameMk id="3" creationId="{C6B99048-8E97-41D2-6553-6C26436A8435}"/>
          </ac:graphicFrameMkLst>
        </pc:graphicFrameChg>
      </pc:sldChg>
      <pc:sldChg chg="del">
        <pc:chgData name="Savari Datta" userId="61c6d349-21ae-4aac-a985-8fe2668f0958" providerId="ADAL" clId="{11186356-F8DC-4910-8462-75E3174BEB3F}" dt="2023-03-28T18:41:16.269" v="2077" actId="2696"/>
        <pc:sldMkLst>
          <pc:docMk/>
          <pc:sldMk cId="1207028096" sldId="360"/>
        </pc:sldMkLst>
      </pc:sldChg>
      <pc:sldChg chg="addSp modSp mod">
        <pc:chgData name="Savari Datta" userId="61c6d349-21ae-4aac-a985-8fe2668f0958" providerId="ADAL" clId="{11186356-F8DC-4910-8462-75E3174BEB3F}" dt="2023-03-28T19:31:50.248" v="2308" actId="207"/>
        <pc:sldMkLst>
          <pc:docMk/>
          <pc:sldMk cId="168127497" sldId="361"/>
        </pc:sldMkLst>
        <pc:spChg chg="mod">
          <ac:chgData name="Savari Datta" userId="61c6d349-21ae-4aac-a985-8fe2668f0958" providerId="ADAL" clId="{11186356-F8DC-4910-8462-75E3174BEB3F}" dt="2023-03-28T19:31:13.630" v="2304"/>
          <ac:spMkLst>
            <pc:docMk/>
            <pc:sldMk cId="168127497" sldId="361"/>
            <ac:spMk id="3" creationId="{3F365AAD-B2E3-6733-5425-CEC109AC0A15}"/>
          </ac:spMkLst>
        </pc:spChg>
        <pc:spChg chg="mod">
          <ac:chgData name="Savari Datta" userId="61c6d349-21ae-4aac-a985-8fe2668f0958" providerId="ADAL" clId="{11186356-F8DC-4910-8462-75E3174BEB3F}" dt="2023-03-28T19:31:50.248" v="2308" actId="207"/>
          <ac:spMkLst>
            <pc:docMk/>
            <pc:sldMk cId="168127497" sldId="361"/>
            <ac:spMk id="4" creationId="{69201168-B355-0360-77BC-1141030DEFE8}"/>
          </ac:spMkLst>
        </pc:spChg>
        <pc:spChg chg="mod">
          <ac:chgData name="Savari Datta" userId="61c6d349-21ae-4aac-a985-8fe2668f0958" providerId="ADAL" clId="{11186356-F8DC-4910-8462-75E3174BEB3F}" dt="2023-03-28T19:31:33.281" v="2306" actId="207"/>
          <ac:spMkLst>
            <pc:docMk/>
            <pc:sldMk cId="168127497" sldId="361"/>
            <ac:spMk id="5" creationId="{5B76CA80-ABE5-26BD-1CB0-14B4908DD808}"/>
          </ac:spMkLst>
        </pc:spChg>
        <pc:spChg chg="mod">
          <ac:chgData name="Savari Datta" userId="61c6d349-21ae-4aac-a985-8fe2668f0958" providerId="ADAL" clId="{11186356-F8DC-4910-8462-75E3174BEB3F}" dt="2023-03-28T19:31:08.209" v="2303" actId="207"/>
          <ac:spMkLst>
            <pc:docMk/>
            <pc:sldMk cId="168127497" sldId="361"/>
            <ac:spMk id="6" creationId="{F001E81B-405D-578C-D57B-1A1FDC70EBB9}"/>
          </ac:spMkLst>
        </pc:spChg>
        <pc:spChg chg="mod">
          <ac:chgData name="Savari Datta" userId="61c6d349-21ae-4aac-a985-8fe2668f0958" providerId="ADAL" clId="{11186356-F8DC-4910-8462-75E3174BEB3F}" dt="2023-03-28T19:31:37.127" v="2307" actId="207"/>
          <ac:spMkLst>
            <pc:docMk/>
            <pc:sldMk cId="168127497" sldId="361"/>
            <ac:spMk id="7" creationId="{F14A81B2-B660-2022-6028-9AF79CB8CF5D}"/>
          </ac:spMkLst>
        </pc:spChg>
        <pc:grpChg chg="add mod">
          <ac:chgData name="Savari Datta" userId="61c6d349-21ae-4aac-a985-8fe2668f0958" providerId="ADAL" clId="{11186356-F8DC-4910-8462-75E3174BEB3F}" dt="2023-03-28T19:31:15.983" v="2305" actId="14100"/>
          <ac:grpSpMkLst>
            <pc:docMk/>
            <pc:sldMk cId="168127497" sldId="361"/>
            <ac:grpSpMk id="2" creationId="{67A7543F-4772-0ADF-A98E-49CE410C7F85}"/>
          </ac:grpSpMkLst>
        </pc:grpChg>
      </pc:sldChg>
      <pc:sldChg chg="addSp delSp modSp mod">
        <pc:chgData name="Savari Datta" userId="61c6d349-21ae-4aac-a985-8fe2668f0958" providerId="ADAL" clId="{11186356-F8DC-4910-8462-75E3174BEB3F}" dt="2023-03-28T17:37:00.857" v="1069" actId="20577"/>
        <pc:sldMkLst>
          <pc:docMk/>
          <pc:sldMk cId="3872620302" sldId="363"/>
        </pc:sldMkLst>
        <pc:spChg chg="mod">
          <ac:chgData name="Savari Datta" userId="61c6d349-21ae-4aac-a985-8fe2668f0958" providerId="ADAL" clId="{11186356-F8DC-4910-8462-75E3174BEB3F}" dt="2023-03-28T17:32:37.807" v="699" actId="1076"/>
          <ac:spMkLst>
            <pc:docMk/>
            <pc:sldMk cId="3872620302" sldId="363"/>
            <ac:spMk id="3" creationId="{CD39659D-3246-DD3A-8C5A-85EE10DB60AC}"/>
          </ac:spMkLst>
        </pc:spChg>
        <pc:spChg chg="mod">
          <ac:chgData name="Savari Datta" userId="61c6d349-21ae-4aac-a985-8fe2668f0958" providerId="ADAL" clId="{11186356-F8DC-4910-8462-75E3174BEB3F}" dt="2023-03-28T17:33:28.382" v="771" actId="20577"/>
          <ac:spMkLst>
            <pc:docMk/>
            <pc:sldMk cId="3872620302" sldId="363"/>
            <ac:spMk id="4" creationId="{F47549D2-F9AE-EF44-B8B5-135FEC232BA9}"/>
          </ac:spMkLst>
        </pc:spChg>
        <pc:spChg chg="mod">
          <ac:chgData name="Savari Datta" userId="61c6d349-21ae-4aac-a985-8fe2668f0958" providerId="ADAL" clId="{11186356-F8DC-4910-8462-75E3174BEB3F}" dt="2023-03-28T17:34:17.159" v="780" actId="1076"/>
          <ac:spMkLst>
            <pc:docMk/>
            <pc:sldMk cId="3872620302" sldId="363"/>
            <ac:spMk id="5" creationId="{1B6C89CD-0CBE-7D6E-13E0-F913B212B311}"/>
          </ac:spMkLst>
        </pc:spChg>
        <pc:spChg chg="del">
          <ac:chgData name="Savari Datta" userId="61c6d349-21ae-4aac-a985-8fe2668f0958" providerId="ADAL" clId="{11186356-F8DC-4910-8462-75E3174BEB3F}" dt="2023-03-28T17:25:49.619" v="448" actId="478"/>
          <ac:spMkLst>
            <pc:docMk/>
            <pc:sldMk cId="3872620302" sldId="363"/>
            <ac:spMk id="6" creationId="{EDF54DE9-F8B6-6146-3937-670086BF0774}"/>
          </ac:spMkLst>
        </pc:spChg>
        <pc:spChg chg="del">
          <ac:chgData name="Savari Datta" userId="61c6d349-21ae-4aac-a985-8fe2668f0958" providerId="ADAL" clId="{11186356-F8DC-4910-8462-75E3174BEB3F}" dt="2023-03-28T17:31:15.088" v="619" actId="478"/>
          <ac:spMkLst>
            <pc:docMk/>
            <pc:sldMk cId="3872620302" sldId="363"/>
            <ac:spMk id="7" creationId="{81D8A4AF-3B1B-BD73-13D2-C18565659493}"/>
          </ac:spMkLst>
        </pc:spChg>
        <pc:spChg chg="del">
          <ac:chgData name="Savari Datta" userId="61c6d349-21ae-4aac-a985-8fe2668f0958" providerId="ADAL" clId="{11186356-F8DC-4910-8462-75E3174BEB3F}" dt="2023-03-28T17:31:16.098" v="620" actId="478"/>
          <ac:spMkLst>
            <pc:docMk/>
            <pc:sldMk cId="3872620302" sldId="363"/>
            <ac:spMk id="8" creationId="{B7355DFF-5048-D616-DFB1-B49FC58D4EFA}"/>
          </ac:spMkLst>
        </pc:spChg>
        <pc:spChg chg="mod">
          <ac:chgData name="Savari Datta" userId="61c6d349-21ae-4aac-a985-8fe2668f0958" providerId="ADAL" clId="{11186356-F8DC-4910-8462-75E3174BEB3F}" dt="2023-03-28T17:34:17.159" v="780" actId="1076"/>
          <ac:spMkLst>
            <pc:docMk/>
            <pc:sldMk cId="3872620302" sldId="363"/>
            <ac:spMk id="9" creationId="{62DEFFAA-C7F0-A875-48A4-75DCBE3C615F}"/>
          </ac:spMkLst>
        </pc:spChg>
        <pc:spChg chg="mod">
          <ac:chgData name="Savari Datta" userId="61c6d349-21ae-4aac-a985-8fe2668f0958" providerId="ADAL" clId="{11186356-F8DC-4910-8462-75E3174BEB3F}" dt="2023-03-28T17:34:17.159" v="780" actId="1076"/>
          <ac:spMkLst>
            <pc:docMk/>
            <pc:sldMk cId="3872620302" sldId="363"/>
            <ac:spMk id="10" creationId="{3D6A71FA-51C6-ADEA-B246-AC498D67BD53}"/>
          </ac:spMkLst>
        </pc:spChg>
        <pc:spChg chg="del mod">
          <ac:chgData name="Savari Datta" userId="61c6d349-21ae-4aac-a985-8fe2668f0958" providerId="ADAL" clId="{11186356-F8DC-4910-8462-75E3174BEB3F}" dt="2023-03-28T17:32:46.350" v="700" actId="478"/>
          <ac:spMkLst>
            <pc:docMk/>
            <pc:sldMk cId="3872620302" sldId="363"/>
            <ac:spMk id="11" creationId="{36DB0A2E-ABBB-6202-2240-7054696C4CDD}"/>
          </ac:spMkLst>
        </pc:spChg>
        <pc:spChg chg="mod">
          <ac:chgData name="Savari Datta" userId="61c6d349-21ae-4aac-a985-8fe2668f0958" providerId="ADAL" clId="{11186356-F8DC-4910-8462-75E3174BEB3F}" dt="2023-03-28T17:34:22.642" v="781" actId="1076"/>
          <ac:spMkLst>
            <pc:docMk/>
            <pc:sldMk cId="3872620302" sldId="363"/>
            <ac:spMk id="12" creationId="{5781D632-623E-90F8-2E1E-897DCBFD707F}"/>
          </ac:spMkLst>
        </pc:spChg>
        <pc:spChg chg="mod">
          <ac:chgData name="Savari Datta" userId="61c6d349-21ae-4aac-a985-8fe2668f0958" providerId="ADAL" clId="{11186356-F8DC-4910-8462-75E3174BEB3F}" dt="2023-03-28T17:37:00.857" v="1069" actId="20577"/>
          <ac:spMkLst>
            <pc:docMk/>
            <pc:sldMk cId="3872620302" sldId="363"/>
            <ac:spMk id="13" creationId="{3C37238A-E46D-87B2-E68C-D92230056405}"/>
          </ac:spMkLst>
        </pc:spChg>
        <pc:spChg chg="mod">
          <ac:chgData name="Savari Datta" userId="61c6d349-21ae-4aac-a985-8fe2668f0958" providerId="ADAL" clId="{11186356-F8DC-4910-8462-75E3174BEB3F}" dt="2023-03-28T17:34:17.159" v="780" actId="1076"/>
          <ac:spMkLst>
            <pc:docMk/>
            <pc:sldMk cId="3872620302" sldId="363"/>
            <ac:spMk id="24" creationId="{E3898631-D77E-5DDA-F9AD-D2422114901F}"/>
          </ac:spMkLst>
        </pc:spChg>
        <pc:spChg chg="mod">
          <ac:chgData name="Savari Datta" userId="61c6d349-21ae-4aac-a985-8fe2668f0958" providerId="ADAL" clId="{11186356-F8DC-4910-8462-75E3174BEB3F}" dt="2023-03-28T17:34:17.159" v="780" actId="1076"/>
          <ac:spMkLst>
            <pc:docMk/>
            <pc:sldMk cId="3872620302" sldId="363"/>
            <ac:spMk id="28" creationId="{E38928D5-D08D-09F2-ACCE-46C84DEEE338}"/>
          </ac:spMkLst>
        </pc:spChg>
        <pc:spChg chg="del mod">
          <ac:chgData name="Savari Datta" userId="61c6d349-21ae-4aac-a985-8fe2668f0958" providerId="ADAL" clId="{11186356-F8DC-4910-8462-75E3174BEB3F}" dt="2023-03-28T17:32:47.071" v="701" actId="478"/>
          <ac:spMkLst>
            <pc:docMk/>
            <pc:sldMk cId="3872620302" sldId="363"/>
            <ac:spMk id="32" creationId="{D8005868-50E2-7515-A20B-8295DFCD94C0}"/>
          </ac:spMkLst>
        </pc:spChg>
        <pc:spChg chg="mod">
          <ac:chgData name="Savari Datta" userId="61c6d349-21ae-4aac-a985-8fe2668f0958" providerId="ADAL" clId="{11186356-F8DC-4910-8462-75E3174BEB3F}" dt="2023-03-28T17:34:17.159" v="780" actId="1076"/>
          <ac:spMkLst>
            <pc:docMk/>
            <pc:sldMk cId="3872620302" sldId="363"/>
            <ac:spMk id="33" creationId="{DC256471-1F2B-3268-C5C6-8CCFEC2585B7}"/>
          </ac:spMkLst>
        </pc:spChg>
        <pc:spChg chg="mod">
          <ac:chgData name="Savari Datta" userId="61c6d349-21ae-4aac-a985-8fe2668f0958" providerId="ADAL" clId="{11186356-F8DC-4910-8462-75E3174BEB3F}" dt="2023-03-28T17:34:17.159" v="780" actId="1076"/>
          <ac:spMkLst>
            <pc:docMk/>
            <pc:sldMk cId="3872620302" sldId="363"/>
            <ac:spMk id="34" creationId="{E4CFFCF2-EFC3-1BCF-AF16-38823F614E4E}"/>
          </ac:spMkLst>
        </pc:spChg>
        <pc:spChg chg="mod">
          <ac:chgData name="Savari Datta" userId="61c6d349-21ae-4aac-a985-8fe2668f0958" providerId="ADAL" clId="{11186356-F8DC-4910-8462-75E3174BEB3F}" dt="2023-03-28T17:34:17.159" v="780" actId="1076"/>
          <ac:spMkLst>
            <pc:docMk/>
            <pc:sldMk cId="3872620302" sldId="363"/>
            <ac:spMk id="35" creationId="{6E7AD849-CE9E-688C-F137-7E03F39D05E8}"/>
          </ac:spMkLst>
        </pc:spChg>
        <pc:spChg chg="mod">
          <ac:chgData name="Savari Datta" userId="61c6d349-21ae-4aac-a985-8fe2668f0958" providerId="ADAL" clId="{11186356-F8DC-4910-8462-75E3174BEB3F}" dt="2023-03-28T17:34:17.159" v="780" actId="1076"/>
          <ac:spMkLst>
            <pc:docMk/>
            <pc:sldMk cId="3872620302" sldId="363"/>
            <ac:spMk id="36" creationId="{16DE9016-E4C2-3BB1-88C2-3A18DA6C7D7E}"/>
          </ac:spMkLst>
        </pc:spChg>
        <pc:spChg chg="mod">
          <ac:chgData name="Savari Datta" userId="61c6d349-21ae-4aac-a985-8fe2668f0958" providerId="ADAL" clId="{11186356-F8DC-4910-8462-75E3174BEB3F}" dt="2023-03-28T17:32:28.544" v="697" actId="1076"/>
          <ac:spMkLst>
            <pc:docMk/>
            <pc:sldMk cId="3872620302" sldId="363"/>
            <ac:spMk id="37" creationId="{90200462-4A07-DC4B-BEAB-4E4CA5372554}"/>
          </ac:spMkLst>
        </pc:spChg>
        <pc:spChg chg="add mod">
          <ac:chgData name="Savari Datta" userId="61c6d349-21ae-4aac-a985-8fe2668f0958" providerId="ADAL" clId="{11186356-F8DC-4910-8462-75E3174BEB3F}" dt="2023-03-28T17:34:17.159" v="780" actId="1076"/>
          <ac:spMkLst>
            <pc:docMk/>
            <pc:sldMk cId="3872620302" sldId="363"/>
            <ac:spMk id="40" creationId="{715CB02B-D4BB-7A43-E299-0B4A64FA2FA0}"/>
          </ac:spMkLst>
        </pc:spChg>
        <pc:spChg chg="add mod">
          <ac:chgData name="Savari Datta" userId="61c6d349-21ae-4aac-a985-8fe2668f0958" providerId="ADAL" clId="{11186356-F8DC-4910-8462-75E3174BEB3F}" dt="2023-03-28T17:34:17.159" v="780" actId="1076"/>
          <ac:spMkLst>
            <pc:docMk/>
            <pc:sldMk cId="3872620302" sldId="363"/>
            <ac:spMk id="41" creationId="{CD8C12A8-DF3C-436E-66FC-42DC34296FFA}"/>
          </ac:spMkLst>
        </pc:spChg>
        <pc:spChg chg="add mod">
          <ac:chgData name="Savari Datta" userId="61c6d349-21ae-4aac-a985-8fe2668f0958" providerId="ADAL" clId="{11186356-F8DC-4910-8462-75E3174BEB3F}" dt="2023-03-28T17:34:17.159" v="780" actId="1076"/>
          <ac:spMkLst>
            <pc:docMk/>
            <pc:sldMk cId="3872620302" sldId="363"/>
            <ac:spMk id="45" creationId="{EDEFA5C8-71C5-3BC1-EA68-F7A6C47B533B}"/>
          </ac:spMkLst>
        </pc:spChg>
        <pc:spChg chg="add mod">
          <ac:chgData name="Savari Datta" userId="61c6d349-21ae-4aac-a985-8fe2668f0958" providerId="ADAL" clId="{11186356-F8DC-4910-8462-75E3174BEB3F}" dt="2023-03-28T17:34:17.159" v="780" actId="1076"/>
          <ac:spMkLst>
            <pc:docMk/>
            <pc:sldMk cId="3872620302" sldId="363"/>
            <ac:spMk id="46" creationId="{0D87BEF1-30AB-2FE0-2903-8D56F5AFF8CA}"/>
          </ac:spMkLst>
        </pc:spChg>
        <pc:spChg chg="add mod">
          <ac:chgData name="Savari Datta" userId="61c6d349-21ae-4aac-a985-8fe2668f0958" providerId="ADAL" clId="{11186356-F8DC-4910-8462-75E3174BEB3F}" dt="2023-03-28T17:34:17.159" v="780" actId="1076"/>
          <ac:spMkLst>
            <pc:docMk/>
            <pc:sldMk cId="3872620302" sldId="363"/>
            <ac:spMk id="47" creationId="{42C2422F-27A9-A51A-CDA1-CF4CDD844840}"/>
          </ac:spMkLst>
        </pc:spChg>
        <pc:spChg chg="mod">
          <ac:chgData name="Savari Datta" userId="61c6d349-21ae-4aac-a985-8fe2668f0958" providerId="ADAL" clId="{11186356-F8DC-4910-8462-75E3174BEB3F}" dt="2023-03-28T17:20:57.041" v="383" actId="20577"/>
          <ac:spMkLst>
            <pc:docMk/>
            <pc:sldMk cId="3872620302" sldId="363"/>
            <ac:spMk id="421" creationId="{00000000-0000-0000-0000-000000000000}"/>
          </ac:spMkLst>
        </pc:spChg>
        <pc:cxnChg chg="mod">
          <ac:chgData name="Savari Datta" userId="61c6d349-21ae-4aac-a985-8fe2668f0958" providerId="ADAL" clId="{11186356-F8DC-4910-8462-75E3174BEB3F}" dt="2023-03-28T17:34:17.159" v="780" actId="1076"/>
          <ac:cxnSpMkLst>
            <pc:docMk/>
            <pc:sldMk cId="3872620302" sldId="363"/>
            <ac:cxnSpMk id="14" creationId="{C891BFF3-3136-A4C0-8DFB-905A48F36B08}"/>
          </ac:cxnSpMkLst>
        </pc:cxnChg>
        <pc:cxnChg chg="mod">
          <ac:chgData name="Savari Datta" userId="61c6d349-21ae-4aac-a985-8fe2668f0958" providerId="ADAL" clId="{11186356-F8DC-4910-8462-75E3174BEB3F}" dt="2023-03-28T17:34:17.159" v="780" actId="1076"/>
          <ac:cxnSpMkLst>
            <pc:docMk/>
            <pc:sldMk cId="3872620302" sldId="363"/>
            <ac:cxnSpMk id="16" creationId="{7BD724DF-13D2-3AE8-2DF4-6FE8B6C3B89B}"/>
          </ac:cxnSpMkLst>
        </pc:cxnChg>
        <pc:cxnChg chg="del mod">
          <ac:chgData name="Savari Datta" userId="61c6d349-21ae-4aac-a985-8fe2668f0958" providerId="ADAL" clId="{11186356-F8DC-4910-8462-75E3174BEB3F}" dt="2023-03-28T17:29:22.880" v="463" actId="478"/>
          <ac:cxnSpMkLst>
            <pc:docMk/>
            <pc:sldMk cId="3872620302" sldId="363"/>
            <ac:cxnSpMk id="22" creationId="{A7EE6931-52BF-95DB-B278-C32B9C34C193}"/>
          </ac:cxnSpMkLst>
        </pc:cxnChg>
        <pc:cxnChg chg="mod">
          <ac:chgData name="Savari Datta" userId="61c6d349-21ae-4aac-a985-8fe2668f0958" providerId="ADAL" clId="{11186356-F8DC-4910-8462-75E3174BEB3F}" dt="2023-03-28T17:34:17.159" v="780" actId="1076"/>
          <ac:cxnSpMkLst>
            <pc:docMk/>
            <pc:sldMk cId="3872620302" sldId="363"/>
            <ac:cxnSpMk id="25" creationId="{0A60C587-F657-078E-D5A0-C9181D9F6815}"/>
          </ac:cxnSpMkLst>
        </pc:cxnChg>
        <pc:cxnChg chg="mod">
          <ac:chgData name="Savari Datta" userId="61c6d349-21ae-4aac-a985-8fe2668f0958" providerId="ADAL" clId="{11186356-F8DC-4910-8462-75E3174BEB3F}" dt="2023-03-28T17:34:17.159" v="780" actId="1076"/>
          <ac:cxnSpMkLst>
            <pc:docMk/>
            <pc:sldMk cId="3872620302" sldId="363"/>
            <ac:cxnSpMk id="26" creationId="{BD447F6E-30D7-E657-D51E-6DCEC7888BFC}"/>
          </ac:cxnSpMkLst>
        </pc:cxnChg>
        <pc:cxnChg chg="mod">
          <ac:chgData name="Savari Datta" userId="61c6d349-21ae-4aac-a985-8fe2668f0958" providerId="ADAL" clId="{11186356-F8DC-4910-8462-75E3174BEB3F}" dt="2023-03-28T17:34:17.159" v="780" actId="1076"/>
          <ac:cxnSpMkLst>
            <pc:docMk/>
            <pc:sldMk cId="3872620302" sldId="363"/>
            <ac:cxnSpMk id="27" creationId="{508AF159-2BD2-1137-8A86-AF27C2EC4D58}"/>
          </ac:cxnSpMkLst>
        </pc:cxnChg>
        <pc:cxnChg chg="del mod">
          <ac:chgData name="Savari Datta" userId="61c6d349-21ae-4aac-a985-8fe2668f0958" providerId="ADAL" clId="{11186356-F8DC-4910-8462-75E3174BEB3F}" dt="2023-03-28T17:32:48.222" v="702" actId="478"/>
          <ac:cxnSpMkLst>
            <pc:docMk/>
            <pc:sldMk cId="3872620302" sldId="363"/>
            <ac:cxnSpMk id="29" creationId="{4CDA3166-19E8-8584-391B-07FA467782AE}"/>
          </ac:cxnSpMkLst>
        </pc:cxnChg>
        <pc:cxnChg chg="del mod">
          <ac:chgData name="Savari Datta" userId="61c6d349-21ae-4aac-a985-8fe2668f0958" providerId="ADAL" clId="{11186356-F8DC-4910-8462-75E3174BEB3F}" dt="2023-03-28T17:32:50.225" v="704" actId="478"/>
          <ac:cxnSpMkLst>
            <pc:docMk/>
            <pc:sldMk cId="3872620302" sldId="363"/>
            <ac:cxnSpMk id="30" creationId="{1EF45F60-FE38-91E2-2433-C673425D24C0}"/>
          </ac:cxnSpMkLst>
        </pc:cxnChg>
        <pc:cxnChg chg="del mod">
          <ac:chgData name="Savari Datta" userId="61c6d349-21ae-4aac-a985-8fe2668f0958" providerId="ADAL" clId="{11186356-F8DC-4910-8462-75E3174BEB3F}" dt="2023-03-28T17:32:49.666" v="703" actId="478"/>
          <ac:cxnSpMkLst>
            <pc:docMk/>
            <pc:sldMk cId="3872620302" sldId="363"/>
            <ac:cxnSpMk id="31" creationId="{164DE224-089D-8AE7-A14B-5233DD7A3FF5}"/>
          </ac:cxnSpMkLst>
        </pc:cxnChg>
        <pc:cxnChg chg="add mod">
          <ac:chgData name="Savari Datta" userId="61c6d349-21ae-4aac-a985-8fe2668f0958" providerId="ADAL" clId="{11186356-F8DC-4910-8462-75E3174BEB3F}" dt="2023-03-28T17:34:17.159" v="780" actId="1076"/>
          <ac:cxnSpMkLst>
            <pc:docMk/>
            <pc:sldMk cId="3872620302" sldId="363"/>
            <ac:cxnSpMk id="42" creationId="{C6BA8FE3-64AC-587F-9F43-1CB1D7F62B37}"/>
          </ac:cxnSpMkLst>
        </pc:cxnChg>
        <pc:cxnChg chg="add mod">
          <ac:chgData name="Savari Datta" userId="61c6d349-21ae-4aac-a985-8fe2668f0958" providerId="ADAL" clId="{11186356-F8DC-4910-8462-75E3174BEB3F}" dt="2023-03-28T17:34:17.159" v="780" actId="1076"/>
          <ac:cxnSpMkLst>
            <pc:docMk/>
            <pc:sldMk cId="3872620302" sldId="363"/>
            <ac:cxnSpMk id="43" creationId="{068E77C1-861A-5B2D-4785-84ADC8C2385F}"/>
          </ac:cxnSpMkLst>
        </pc:cxnChg>
        <pc:cxnChg chg="add mod">
          <ac:chgData name="Savari Datta" userId="61c6d349-21ae-4aac-a985-8fe2668f0958" providerId="ADAL" clId="{11186356-F8DC-4910-8462-75E3174BEB3F}" dt="2023-03-28T17:34:17.159" v="780" actId="1076"/>
          <ac:cxnSpMkLst>
            <pc:docMk/>
            <pc:sldMk cId="3872620302" sldId="363"/>
            <ac:cxnSpMk id="44" creationId="{D1B486C8-7027-C2BF-53BC-DA0BA577FAED}"/>
          </ac:cxnSpMkLst>
        </pc:cxnChg>
        <pc:cxnChg chg="add mod">
          <ac:chgData name="Savari Datta" userId="61c6d349-21ae-4aac-a985-8fe2668f0958" providerId="ADAL" clId="{11186356-F8DC-4910-8462-75E3174BEB3F}" dt="2023-03-28T17:34:17.159" v="780" actId="1076"/>
          <ac:cxnSpMkLst>
            <pc:docMk/>
            <pc:sldMk cId="3872620302" sldId="363"/>
            <ac:cxnSpMk id="49" creationId="{E3A62E59-64F1-A04C-A319-D382BEE3CA7F}"/>
          </ac:cxnSpMkLst>
        </pc:cxnChg>
      </pc:sldChg>
      <pc:sldChg chg="addSp delSp modSp mod">
        <pc:chgData name="Savari Datta" userId="61c6d349-21ae-4aac-a985-8fe2668f0958" providerId="ADAL" clId="{11186356-F8DC-4910-8462-75E3174BEB3F}" dt="2023-03-28T18:36:34.838" v="1970" actId="208"/>
        <pc:sldMkLst>
          <pc:docMk/>
          <pc:sldMk cId="2781729871" sldId="364"/>
        </pc:sldMkLst>
        <pc:spChg chg="del">
          <ac:chgData name="Savari Datta" userId="61c6d349-21ae-4aac-a985-8fe2668f0958" providerId="ADAL" clId="{11186356-F8DC-4910-8462-75E3174BEB3F}" dt="2023-03-28T18:17:46.145" v="1929" actId="478"/>
          <ac:spMkLst>
            <pc:docMk/>
            <pc:sldMk cId="2781729871" sldId="364"/>
            <ac:spMk id="3" creationId="{D4E89696-CC5E-FAC3-6374-38B837BB32F4}"/>
          </ac:spMkLst>
        </pc:spChg>
        <pc:spChg chg="add del mod">
          <ac:chgData name="Savari Datta" userId="61c6d349-21ae-4aac-a985-8fe2668f0958" providerId="ADAL" clId="{11186356-F8DC-4910-8462-75E3174BEB3F}" dt="2023-03-28T18:33:31.138" v="1942" actId="478"/>
          <ac:spMkLst>
            <pc:docMk/>
            <pc:sldMk cId="2781729871" sldId="364"/>
            <ac:spMk id="4" creationId="{66098E77-2E1F-FC60-51AE-12141775B115}"/>
          </ac:spMkLst>
        </pc:spChg>
        <pc:spChg chg="del">
          <ac:chgData name="Savari Datta" userId="61c6d349-21ae-4aac-a985-8fe2668f0958" providerId="ADAL" clId="{11186356-F8DC-4910-8462-75E3174BEB3F}" dt="2023-03-28T18:17:46.145" v="1929" actId="478"/>
          <ac:spMkLst>
            <pc:docMk/>
            <pc:sldMk cId="2781729871" sldId="364"/>
            <ac:spMk id="5" creationId="{C2EC64D2-527E-D91C-61A2-A459D5170436}"/>
          </ac:spMkLst>
        </pc:spChg>
        <pc:spChg chg="del">
          <ac:chgData name="Savari Datta" userId="61c6d349-21ae-4aac-a985-8fe2668f0958" providerId="ADAL" clId="{11186356-F8DC-4910-8462-75E3174BEB3F}" dt="2023-03-28T18:17:46.145" v="1929" actId="478"/>
          <ac:spMkLst>
            <pc:docMk/>
            <pc:sldMk cId="2781729871" sldId="364"/>
            <ac:spMk id="7" creationId="{A93EE1B0-A1F2-36E8-B823-998F6F9BCB9B}"/>
          </ac:spMkLst>
        </pc:spChg>
        <pc:spChg chg="del">
          <ac:chgData name="Savari Datta" userId="61c6d349-21ae-4aac-a985-8fe2668f0958" providerId="ADAL" clId="{11186356-F8DC-4910-8462-75E3174BEB3F}" dt="2023-03-28T18:17:46.145" v="1929" actId="478"/>
          <ac:spMkLst>
            <pc:docMk/>
            <pc:sldMk cId="2781729871" sldId="364"/>
            <ac:spMk id="8" creationId="{8FEB28FB-D184-C5A7-22D9-1E6BAE3E1D83}"/>
          </ac:spMkLst>
        </pc:spChg>
        <pc:spChg chg="del">
          <ac:chgData name="Savari Datta" userId="61c6d349-21ae-4aac-a985-8fe2668f0958" providerId="ADAL" clId="{11186356-F8DC-4910-8462-75E3174BEB3F}" dt="2023-03-28T18:17:46.145" v="1929" actId="478"/>
          <ac:spMkLst>
            <pc:docMk/>
            <pc:sldMk cId="2781729871" sldId="364"/>
            <ac:spMk id="9" creationId="{77B2119F-847C-4607-21B0-9C922FD9B3AB}"/>
          </ac:spMkLst>
        </pc:spChg>
        <pc:spChg chg="del">
          <ac:chgData name="Savari Datta" userId="61c6d349-21ae-4aac-a985-8fe2668f0958" providerId="ADAL" clId="{11186356-F8DC-4910-8462-75E3174BEB3F}" dt="2023-03-28T18:17:46.145" v="1929" actId="478"/>
          <ac:spMkLst>
            <pc:docMk/>
            <pc:sldMk cId="2781729871" sldId="364"/>
            <ac:spMk id="10" creationId="{3D48FBEC-F224-2A45-7B22-0930C5421681}"/>
          </ac:spMkLst>
        </pc:spChg>
        <pc:spChg chg="del">
          <ac:chgData name="Savari Datta" userId="61c6d349-21ae-4aac-a985-8fe2668f0958" providerId="ADAL" clId="{11186356-F8DC-4910-8462-75E3174BEB3F}" dt="2023-03-28T18:17:46.145" v="1929" actId="478"/>
          <ac:spMkLst>
            <pc:docMk/>
            <pc:sldMk cId="2781729871" sldId="364"/>
            <ac:spMk id="11" creationId="{12CE29AB-1D67-1EDB-BB00-195FCD3EE5FD}"/>
          </ac:spMkLst>
        </pc:spChg>
        <pc:spChg chg="del">
          <ac:chgData name="Savari Datta" userId="61c6d349-21ae-4aac-a985-8fe2668f0958" providerId="ADAL" clId="{11186356-F8DC-4910-8462-75E3174BEB3F}" dt="2023-03-28T18:17:46.145" v="1929" actId="478"/>
          <ac:spMkLst>
            <pc:docMk/>
            <pc:sldMk cId="2781729871" sldId="364"/>
            <ac:spMk id="12" creationId="{9AB276A6-B312-D1FF-CA78-58525A86C63C}"/>
          </ac:spMkLst>
        </pc:spChg>
        <pc:spChg chg="del">
          <ac:chgData name="Savari Datta" userId="61c6d349-21ae-4aac-a985-8fe2668f0958" providerId="ADAL" clId="{11186356-F8DC-4910-8462-75E3174BEB3F}" dt="2023-03-28T18:17:46.145" v="1929" actId="478"/>
          <ac:spMkLst>
            <pc:docMk/>
            <pc:sldMk cId="2781729871" sldId="364"/>
            <ac:spMk id="13" creationId="{323B2443-25D2-B968-15A5-BE4123C63B5D}"/>
          </ac:spMkLst>
        </pc:spChg>
        <pc:spChg chg="del">
          <ac:chgData name="Savari Datta" userId="61c6d349-21ae-4aac-a985-8fe2668f0958" providerId="ADAL" clId="{11186356-F8DC-4910-8462-75E3174BEB3F}" dt="2023-03-28T18:17:46.145" v="1929" actId="478"/>
          <ac:spMkLst>
            <pc:docMk/>
            <pc:sldMk cId="2781729871" sldId="364"/>
            <ac:spMk id="14" creationId="{DC144648-5D30-43D1-5B2E-AD2A39DD8F53}"/>
          </ac:spMkLst>
        </pc:spChg>
        <pc:spChg chg="del">
          <ac:chgData name="Savari Datta" userId="61c6d349-21ae-4aac-a985-8fe2668f0958" providerId="ADAL" clId="{11186356-F8DC-4910-8462-75E3174BEB3F}" dt="2023-03-28T18:17:46.145" v="1929" actId="478"/>
          <ac:spMkLst>
            <pc:docMk/>
            <pc:sldMk cId="2781729871" sldId="364"/>
            <ac:spMk id="15" creationId="{87F220CD-A845-1C20-7341-887D2F7A9EC7}"/>
          </ac:spMkLst>
        </pc:spChg>
        <pc:spChg chg="del">
          <ac:chgData name="Savari Datta" userId="61c6d349-21ae-4aac-a985-8fe2668f0958" providerId="ADAL" clId="{11186356-F8DC-4910-8462-75E3174BEB3F}" dt="2023-03-28T18:17:46.145" v="1929" actId="478"/>
          <ac:spMkLst>
            <pc:docMk/>
            <pc:sldMk cId="2781729871" sldId="364"/>
            <ac:spMk id="22" creationId="{4560D1D3-6023-8513-08B1-F783D83095C1}"/>
          </ac:spMkLst>
        </pc:spChg>
        <pc:spChg chg="del">
          <ac:chgData name="Savari Datta" userId="61c6d349-21ae-4aac-a985-8fe2668f0958" providerId="ADAL" clId="{11186356-F8DC-4910-8462-75E3174BEB3F}" dt="2023-03-28T18:17:46.145" v="1929" actId="478"/>
          <ac:spMkLst>
            <pc:docMk/>
            <pc:sldMk cId="2781729871" sldId="364"/>
            <ac:spMk id="23" creationId="{86D6AA0A-A5E3-A152-AA76-8BAB70C3C3B8}"/>
          </ac:spMkLst>
        </pc:spChg>
        <pc:spChg chg="add mod">
          <ac:chgData name="Savari Datta" userId="61c6d349-21ae-4aac-a985-8fe2668f0958" providerId="ADAL" clId="{11186356-F8DC-4910-8462-75E3174BEB3F}" dt="2023-03-28T18:18:04.050" v="1930"/>
          <ac:spMkLst>
            <pc:docMk/>
            <pc:sldMk cId="2781729871" sldId="364"/>
            <ac:spMk id="24" creationId="{D1AEE4F5-FD99-4497-728C-6CDB00AE8BA9}"/>
          </ac:spMkLst>
        </pc:spChg>
        <pc:spChg chg="add mod">
          <ac:chgData name="Savari Datta" userId="61c6d349-21ae-4aac-a985-8fe2668f0958" providerId="ADAL" clId="{11186356-F8DC-4910-8462-75E3174BEB3F}" dt="2023-03-28T18:18:04.050" v="1930"/>
          <ac:spMkLst>
            <pc:docMk/>
            <pc:sldMk cId="2781729871" sldId="364"/>
            <ac:spMk id="25" creationId="{0BE7B3AE-4E3F-970E-E2CB-E62E1B2FEE36}"/>
          </ac:spMkLst>
        </pc:spChg>
        <pc:spChg chg="add mod">
          <ac:chgData name="Savari Datta" userId="61c6d349-21ae-4aac-a985-8fe2668f0958" providerId="ADAL" clId="{11186356-F8DC-4910-8462-75E3174BEB3F}" dt="2023-03-28T18:18:04.050" v="1930"/>
          <ac:spMkLst>
            <pc:docMk/>
            <pc:sldMk cId="2781729871" sldId="364"/>
            <ac:spMk id="26" creationId="{FAC7002E-1019-2E6C-9C24-07AEBBD5D080}"/>
          </ac:spMkLst>
        </pc:spChg>
        <pc:spChg chg="add mod">
          <ac:chgData name="Savari Datta" userId="61c6d349-21ae-4aac-a985-8fe2668f0958" providerId="ADAL" clId="{11186356-F8DC-4910-8462-75E3174BEB3F}" dt="2023-03-28T18:18:04.050" v="1930"/>
          <ac:spMkLst>
            <pc:docMk/>
            <pc:sldMk cId="2781729871" sldId="364"/>
            <ac:spMk id="27" creationId="{6B948A35-92C5-5310-3ECE-DDD84CFA24EA}"/>
          </ac:spMkLst>
        </pc:spChg>
        <pc:spChg chg="add del mod">
          <ac:chgData name="Savari Datta" userId="61c6d349-21ae-4aac-a985-8fe2668f0958" providerId="ADAL" clId="{11186356-F8DC-4910-8462-75E3174BEB3F}" dt="2023-03-28T18:33:31.138" v="1942" actId="478"/>
          <ac:spMkLst>
            <pc:docMk/>
            <pc:sldMk cId="2781729871" sldId="364"/>
            <ac:spMk id="28" creationId="{F8F9A081-ECC9-94BE-2004-E40B912C3A3F}"/>
          </ac:spMkLst>
        </pc:spChg>
        <pc:spChg chg="add del mod">
          <ac:chgData name="Savari Datta" userId="61c6d349-21ae-4aac-a985-8fe2668f0958" providerId="ADAL" clId="{11186356-F8DC-4910-8462-75E3174BEB3F}" dt="2023-03-28T18:33:31.138" v="1942" actId="478"/>
          <ac:spMkLst>
            <pc:docMk/>
            <pc:sldMk cId="2781729871" sldId="364"/>
            <ac:spMk id="29" creationId="{A64D7415-05DB-421A-3B3E-0959AD359FF2}"/>
          </ac:spMkLst>
        </pc:spChg>
        <pc:spChg chg="add del mod">
          <ac:chgData name="Savari Datta" userId="61c6d349-21ae-4aac-a985-8fe2668f0958" providerId="ADAL" clId="{11186356-F8DC-4910-8462-75E3174BEB3F}" dt="2023-03-28T18:33:31.138" v="1942" actId="478"/>
          <ac:spMkLst>
            <pc:docMk/>
            <pc:sldMk cId="2781729871" sldId="364"/>
            <ac:spMk id="30" creationId="{79DCC1AD-B70B-B5B6-24DF-5952EFE385AD}"/>
          </ac:spMkLst>
        </pc:spChg>
        <pc:spChg chg="add del mod">
          <ac:chgData name="Savari Datta" userId="61c6d349-21ae-4aac-a985-8fe2668f0958" providerId="ADAL" clId="{11186356-F8DC-4910-8462-75E3174BEB3F}" dt="2023-03-28T18:33:31.138" v="1942" actId="478"/>
          <ac:spMkLst>
            <pc:docMk/>
            <pc:sldMk cId="2781729871" sldId="364"/>
            <ac:spMk id="31" creationId="{59CF6618-FF25-FA43-E9C2-1EAB0B823968}"/>
          </ac:spMkLst>
        </pc:spChg>
        <pc:spChg chg="add mod">
          <ac:chgData name="Savari Datta" userId="61c6d349-21ae-4aac-a985-8fe2668f0958" providerId="ADAL" clId="{11186356-F8DC-4910-8462-75E3174BEB3F}" dt="2023-03-28T18:18:09.984" v="1932" actId="207"/>
          <ac:spMkLst>
            <pc:docMk/>
            <pc:sldMk cId="2781729871" sldId="364"/>
            <ac:spMk id="33" creationId="{D84510FA-11D4-A7E5-3BD2-E4C5E4E0C80D}"/>
          </ac:spMkLst>
        </pc:spChg>
        <pc:spChg chg="add del mod">
          <ac:chgData name="Savari Datta" userId="61c6d349-21ae-4aac-a985-8fe2668f0958" providerId="ADAL" clId="{11186356-F8DC-4910-8462-75E3174BEB3F}" dt="2023-03-28T18:33:31.138" v="1942" actId="478"/>
          <ac:spMkLst>
            <pc:docMk/>
            <pc:sldMk cId="2781729871" sldId="364"/>
            <ac:spMk id="34" creationId="{6BE123DF-BBC2-F463-5260-E4BC223D7C40}"/>
          </ac:spMkLst>
        </pc:spChg>
        <pc:spChg chg="add del mod">
          <ac:chgData name="Savari Datta" userId="61c6d349-21ae-4aac-a985-8fe2668f0958" providerId="ADAL" clId="{11186356-F8DC-4910-8462-75E3174BEB3F}" dt="2023-03-28T18:33:31.138" v="1942" actId="478"/>
          <ac:spMkLst>
            <pc:docMk/>
            <pc:sldMk cId="2781729871" sldId="364"/>
            <ac:spMk id="35" creationId="{E2D0197D-D866-BB33-AA68-2CAB04DDDB12}"/>
          </ac:spMkLst>
        </pc:spChg>
        <pc:spChg chg="add del mod">
          <ac:chgData name="Savari Datta" userId="61c6d349-21ae-4aac-a985-8fe2668f0958" providerId="ADAL" clId="{11186356-F8DC-4910-8462-75E3174BEB3F}" dt="2023-03-28T18:33:31.138" v="1942" actId="478"/>
          <ac:spMkLst>
            <pc:docMk/>
            <pc:sldMk cId="2781729871" sldId="364"/>
            <ac:spMk id="36" creationId="{A588D698-7F15-7CF6-E667-2C8EC2FEE6F9}"/>
          </ac:spMkLst>
        </pc:spChg>
        <pc:spChg chg="add mod">
          <ac:chgData name="Savari Datta" userId="61c6d349-21ae-4aac-a985-8fe2668f0958" providerId="ADAL" clId="{11186356-F8DC-4910-8462-75E3174BEB3F}" dt="2023-03-28T18:34:35.494" v="1959" actId="1076"/>
          <ac:spMkLst>
            <pc:docMk/>
            <pc:sldMk cId="2781729871" sldId="364"/>
            <ac:spMk id="40" creationId="{212343B5-90BC-3559-429C-4618E5863CBF}"/>
          </ac:spMkLst>
        </pc:spChg>
        <pc:spChg chg="add mod">
          <ac:chgData name="Savari Datta" userId="61c6d349-21ae-4aac-a985-8fe2668f0958" providerId="ADAL" clId="{11186356-F8DC-4910-8462-75E3174BEB3F}" dt="2023-03-28T18:34:29.743" v="1958" actId="1076"/>
          <ac:spMkLst>
            <pc:docMk/>
            <pc:sldMk cId="2781729871" sldId="364"/>
            <ac:spMk id="41" creationId="{0E921CE2-070A-499F-0634-ED21BCD8E37E}"/>
          </ac:spMkLst>
        </pc:spChg>
        <pc:spChg chg="add mod">
          <ac:chgData name="Savari Datta" userId="61c6d349-21ae-4aac-a985-8fe2668f0958" providerId="ADAL" clId="{11186356-F8DC-4910-8462-75E3174BEB3F}" dt="2023-03-28T18:34:17.270" v="1957" actId="1076"/>
          <ac:spMkLst>
            <pc:docMk/>
            <pc:sldMk cId="2781729871" sldId="364"/>
            <ac:spMk id="42" creationId="{9EF695CF-FBC4-935F-81D8-9F93AFC658CA}"/>
          </ac:spMkLst>
        </pc:spChg>
        <pc:spChg chg="add mod">
          <ac:chgData name="Savari Datta" userId="61c6d349-21ae-4aac-a985-8fe2668f0958" providerId="ADAL" clId="{11186356-F8DC-4910-8462-75E3174BEB3F}" dt="2023-03-28T18:34:13.742" v="1956" actId="1076"/>
          <ac:spMkLst>
            <pc:docMk/>
            <pc:sldMk cId="2781729871" sldId="364"/>
            <ac:spMk id="43" creationId="{F3FDC221-4934-2E84-792E-2E2F74B46A1A}"/>
          </ac:spMkLst>
        </pc:spChg>
        <pc:spChg chg="add del mod">
          <ac:chgData name="Savari Datta" userId="61c6d349-21ae-4aac-a985-8fe2668f0958" providerId="ADAL" clId="{11186356-F8DC-4910-8462-75E3174BEB3F}" dt="2023-03-28T18:33:47.519" v="1948" actId="478"/>
          <ac:spMkLst>
            <pc:docMk/>
            <pc:sldMk cId="2781729871" sldId="364"/>
            <ac:spMk id="45" creationId="{81710F52-1F09-37EC-9925-FE2A34850B77}"/>
          </ac:spMkLst>
        </pc:spChg>
        <pc:spChg chg="add mod">
          <ac:chgData name="Savari Datta" userId="61c6d349-21ae-4aac-a985-8fe2668f0958" providerId="ADAL" clId="{11186356-F8DC-4910-8462-75E3174BEB3F}" dt="2023-03-28T18:36:34.838" v="1970" actId="208"/>
          <ac:spMkLst>
            <pc:docMk/>
            <pc:sldMk cId="2781729871" sldId="364"/>
            <ac:spMk id="46" creationId="{72927749-350A-E4E4-7CEC-1A3602F072EE}"/>
          </ac:spMkLst>
        </pc:spChg>
        <pc:spChg chg="mod">
          <ac:chgData name="Savari Datta" userId="61c6d349-21ae-4aac-a985-8fe2668f0958" providerId="ADAL" clId="{11186356-F8DC-4910-8462-75E3174BEB3F}" dt="2023-03-28T18:18:37.414" v="1941" actId="20577"/>
          <ac:spMkLst>
            <pc:docMk/>
            <pc:sldMk cId="2781729871" sldId="364"/>
            <ac:spMk id="933" creationId="{00000000-0000-0000-0000-000000000000}"/>
          </ac:spMkLst>
        </pc:spChg>
        <pc:picChg chg="del">
          <ac:chgData name="Savari Datta" userId="61c6d349-21ae-4aac-a985-8fe2668f0958" providerId="ADAL" clId="{11186356-F8DC-4910-8462-75E3174BEB3F}" dt="2023-03-28T18:17:46.145" v="1929" actId="478"/>
          <ac:picMkLst>
            <pc:docMk/>
            <pc:sldMk cId="2781729871" sldId="364"/>
            <ac:picMk id="18" creationId="{C06B6BD8-DDB0-E9FE-DC45-45DCD643F3FE}"/>
          </ac:picMkLst>
        </pc:picChg>
        <pc:picChg chg="del">
          <ac:chgData name="Savari Datta" userId="61c6d349-21ae-4aac-a985-8fe2668f0958" providerId="ADAL" clId="{11186356-F8DC-4910-8462-75E3174BEB3F}" dt="2023-03-28T18:17:46.145" v="1929" actId="478"/>
          <ac:picMkLst>
            <pc:docMk/>
            <pc:sldMk cId="2781729871" sldId="364"/>
            <ac:picMk id="19" creationId="{2A7A7F70-48B7-05D6-3A01-60D8CD0DC5A1}"/>
          </ac:picMkLst>
        </pc:picChg>
        <pc:picChg chg="add mod">
          <ac:chgData name="Savari Datta" userId="61c6d349-21ae-4aac-a985-8fe2668f0958" providerId="ADAL" clId="{11186356-F8DC-4910-8462-75E3174BEB3F}" dt="2023-03-28T18:18:04.050" v="1930"/>
          <ac:picMkLst>
            <pc:docMk/>
            <pc:sldMk cId="2781729871" sldId="364"/>
            <ac:picMk id="32" creationId="{A7F2ED21-B5A3-26BA-68B6-205D5A7CA2B7}"/>
          </ac:picMkLst>
        </pc:picChg>
        <pc:picChg chg="add mod">
          <ac:chgData name="Savari Datta" userId="61c6d349-21ae-4aac-a985-8fe2668f0958" providerId="ADAL" clId="{11186356-F8DC-4910-8462-75E3174BEB3F}" dt="2023-03-28T18:34:08.094" v="1955" actId="1076"/>
          <ac:picMkLst>
            <pc:docMk/>
            <pc:sldMk cId="2781729871" sldId="364"/>
            <ac:picMk id="44" creationId="{72A6D267-F6CA-A8DF-C617-18B90D00A63F}"/>
          </ac:picMkLst>
        </pc:picChg>
        <pc:picChg chg="add mod">
          <ac:chgData name="Savari Datta" userId="61c6d349-21ae-4aac-a985-8fe2668f0958" providerId="ADAL" clId="{11186356-F8DC-4910-8462-75E3174BEB3F}" dt="2023-03-28T18:34:08.094" v="1955" actId="1076"/>
          <ac:picMkLst>
            <pc:docMk/>
            <pc:sldMk cId="2781729871" sldId="364"/>
            <ac:picMk id="49" creationId="{D52B034A-DA27-41CB-7A41-83F3340F1A64}"/>
          </ac:picMkLst>
        </pc:picChg>
        <pc:cxnChg chg="del">
          <ac:chgData name="Savari Datta" userId="61c6d349-21ae-4aac-a985-8fe2668f0958" providerId="ADAL" clId="{11186356-F8DC-4910-8462-75E3174BEB3F}" dt="2023-03-28T18:17:46.145" v="1929" actId="478"/>
          <ac:cxnSpMkLst>
            <pc:docMk/>
            <pc:sldMk cId="2781729871" sldId="364"/>
            <ac:cxnSpMk id="2" creationId="{B377193C-F1FF-44C0-E89E-B25D870152CE}"/>
          </ac:cxnSpMkLst>
        </pc:cxnChg>
        <pc:cxnChg chg="del">
          <ac:chgData name="Savari Datta" userId="61c6d349-21ae-4aac-a985-8fe2668f0958" providerId="ADAL" clId="{11186356-F8DC-4910-8462-75E3174BEB3F}" dt="2023-03-28T18:17:46.145" v="1929" actId="478"/>
          <ac:cxnSpMkLst>
            <pc:docMk/>
            <pc:sldMk cId="2781729871" sldId="364"/>
            <ac:cxnSpMk id="16" creationId="{E8831489-078F-C384-46E8-A0D832AD3EC4}"/>
          </ac:cxnSpMkLst>
        </pc:cxnChg>
        <pc:cxnChg chg="del">
          <ac:chgData name="Savari Datta" userId="61c6d349-21ae-4aac-a985-8fe2668f0958" providerId="ADAL" clId="{11186356-F8DC-4910-8462-75E3174BEB3F}" dt="2023-03-28T18:17:46.145" v="1929" actId="478"/>
          <ac:cxnSpMkLst>
            <pc:docMk/>
            <pc:sldMk cId="2781729871" sldId="364"/>
            <ac:cxnSpMk id="17" creationId="{B4818312-F8D2-EB38-6FF1-090C60AB8697}"/>
          </ac:cxnSpMkLst>
        </pc:cxnChg>
        <pc:cxnChg chg="del">
          <ac:chgData name="Savari Datta" userId="61c6d349-21ae-4aac-a985-8fe2668f0958" providerId="ADAL" clId="{11186356-F8DC-4910-8462-75E3174BEB3F}" dt="2023-03-28T18:17:46.145" v="1929" actId="478"/>
          <ac:cxnSpMkLst>
            <pc:docMk/>
            <pc:sldMk cId="2781729871" sldId="364"/>
            <ac:cxnSpMk id="20" creationId="{0461CC3C-EBA7-B5BD-6A90-5381A056AED0}"/>
          </ac:cxnSpMkLst>
        </pc:cxnChg>
        <pc:cxnChg chg="del">
          <ac:chgData name="Savari Datta" userId="61c6d349-21ae-4aac-a985-8fe2668f0958" providerId="ADAL" clId="{11186356-F8DC-4910-8462-75E3174BEB3F}" dt="2023-03-28T18:17:46.145" v="1929" actId="478"/>
          <ac:cxnSpMkLst>
            <pc:docMk/>
            <pc:sldMk cId="2781729871" sldId="364"/>
            <ac:cxnSpMk id="21" creationId="{AC49CACF-332E-50E0-1146-30DAF49C2893}"/>
          </ac:cxnSpMkLst>
        </pc:cxnChg>
        <pc:cxnChg chg="add mod">
          <ac:chgData name="Savari Datta" userId="61c6d349-21ae-4aac-a985-8fe2668f0958" providerId="ADAL" clId="{11186356-F8DC-4910-8462-75E3174BEB3F}" dt="2023-03-28T18:18:04.050" v="1930"/>
          <ac:cxnSpMkLst>
            <pc:docMk/>
            <pc:sldMk cId="2781729871" sldId="364"/>
            <ac:cxnSpMk id="37" creationId="{270F9BA5-B79D-6CDF-3645-82E7157DB975}"/>
          </ac:cxnSpMkLst>
        </pc:cxnChg>
        <pc:cxnChg chg="add del mod">
          <ac:chgData name="Savari Datta" userId="61c6d349-21ae-4aac-a985-8fe2668f0958" providerId="ADAL" clId="{11186356-F8DC-4910-8462-75E3174BEB3F}" dt="2023-03-28T18:33:31.138" v="1942" actId="478"/>
          <ac:cxnSpMkLst>
            <pc:docMk/>
            <pc:sldMk cId="2781729871" sldId="364"/>
            <ac:cxnSpMk id="38" creationId="{E92F2BDA-F0E9-DA98-5D3E-D4C021D9B9B2}"/>
          </ac:cxnSpMkLst>
        </pc:cxnChg>
        <pc:cxnChg chg="add del mod">
          <ac:chgData name="Savari Datta" userId="61c6d349-21ae-4aac-a985-8fe2668f0958" providerId="ADAL" clId="{11186356-F8DC-4910-8462-75E3174BEB3F}" dt="2023-03-28T18:33:31.138" v="1942" actId="478"/>
          <ac:cxnSpMkLst>
            <pc:docMk/>
            <pc:sldMk cId="2781729871" sldId="364"/>
            <ac:cxnSpMk id="39" creationId="{3250B5A8-4FD9-3464-EF9B-D71D3D80A61D}"/>
          </ac:cxnSpMkLst>
        </pc:cxnChg>
        <pc:cxnChg chg="add mod">
          <ac:chgData name="Savari Datta" userId="61c6d349-21ae-4aac-a985-8fe2668f0958" providerId="ADAL" clId="{11186356-F8DC-4910-8462-75E3174BEB3F}" dt="2023-03-28T18:34:08.094" v="1955" actId="1076"/>
          <ac:cxnSpMkLst>
            <pc:docMk/>
            <pc:sldMk cId="2781729871" sldId="364"/>
            <ac:cxnSpMk id="47" creationId="{22724BF9-72FB-72D8-847B-95EEDB247C52}"/>
          </ac:cxnSpMkLst>
        </pc:cxnChg>
        <pc:cxnChg chg="add del mod">
          <ac:chgData name="Savari Datta" userId="61c6d349-21ae-4aac-a985-8fe2668f0958" providerId="ADAL" clId="{11186356-F8DC-4910-8462-75E3174BEB3F}" dt="2023-03-28T18:33:49.088" v="1949" actId="478"/>
          <ac:cxnSpMkLst>
            <pc:docMk/>
            <pc:sldMk cId="2781729871" sldId="364"/>
            <ac:cxnSpMk id="48" creationId="{D58AFB23-A224-2050-6015-DB38DF30FA50}"/>
          </ac:cxnSpMkLst>
        </pc:cxnChg>
        <pc:cxnChg chg="add mod">
          <ac:chgData name="Savari Datta" userId="61c6d349-21ae-4aac-a985-8fe2668f0958" providerId="ADAL" clId="{11186356-F8DC-4910-8462-75E3174BEB3F}" dt="2023-03-28T18:34:08.094" v="1955" actId="1076"/>
          <ac:cxnSpMkLst>
            <pc:docMk/>
            <pc:sldMk cId="2781729871" sldId="364"/>
            <ac:cxnSpMk id="50" creationId="{1B17253C-F9B1-0EBC-A60F-1D8307A7DD59}"/>
          </ac:cxnSpMkLst>
        </pc:cxnChg>
      </pc:sldChg>
      <pc:sldChg chg="addSp delSp modSp mod">
        <pc:chgData name="Savari Datta" userId="61c6d349-21ae-4aac-a985-8fe2668f0958" providerId="ADAL" clId="{11186356-F8DC-4910-8462-75E3174BEB3F}" dt="2023-03-28T18:38:15.685" v="2076" actId="1076"/>
        <pc:sldMkLst>
          <pc:docMk/>
          <pc:sldMk cId="1248044342" sldId="365"/>
        </pc:sldMkLst>
        <pc:spChg chg="add mod">
          <ac:chgData name="Savari Datta" userId="61c6d349-21ae-4aac-a985-8fe2668f0958" providerId="ADAL" clId="{11186356-F8DC-4910-8462-75E3174BEB3F}" dt="2023-03-28T18:38:15.685" v="2076" actId="1076"/>
          <ac:spMkLst>
            <pc:docMk/>
            <pc:sldMk cId="1248044342" sldId="365"/>
            <ac:spMk id="2" creationId="{AC519B28-4837-AF3C-1D39-98EE1D94937A}"/>
          </ac:spMkLst>
        </pc:spChg>
        <pc:spChg chg="add mod">
          <ac:chgData name="Savari Datta" userId="61c6d349-21ae-4aac-a985-8fe2668f0958" providerId="ADAL" clId="{11186356-F8DC-4910-8462-75E3174BEB3F}" dt="2023-03-28T18:36:23.369" v="1964" actId="1076"/>
          <ac:spMkLst>
            <pc:docMk/>
            <pc:sldMk cId="1248044342" sldId="365"/>
            <ac:spMk id="3" creationId="{6DDFF5BC-7A33-937B-79A8-8364A10EBE4D}"/>
          </ac:spMkLst>
        </pc:spChg>
        <pc:spChg chg="add mod">
          <ac:chgData name="Savari Datta" userId="61c6d349-21ae-4aac-a985-8fe2668f0958" providerId="ADAL" clId="{11186356-F8DC-4910-8462-75E3174BEB3F}" dt="2023-03-28T18:36:23.369" v="1964" actId="1076"/>
          <ac:spMkLst>
            <pc:docMk/>
            <pc:sldMk cId="1248044342" sldId="365"/>
            <ac:spMk id="4" creationId="{85AF10FF-456F-F059-702A-3F9D12AAE44E}"/>
          </ac:spMkLst>
        </pc:spChg>
        <pc:spChg chg="add mod">
          <ac:chgData name="Savari Datta" userId="61c6d349-21ae-4aac-a985-8fe2668f0958" providerId="ADAL" clId="{11186356-F8DC-4910-8462-75E3174BEB3F}" dt="2023-03-28T18:37:42.003" v="2036" actId="1076"/>
          <ac:spMkLst>
            <pc:docMk/>
            <pc:sldMk cId="1248044342" sldId="365"/>
            <ac:spMk id="5" creationId="{881F64BD-6715-7E2D-BB5D-4C945298EDAE}"/>
          </ac:spMkLst>
        </pc:spChg>
        <pc:spChg chg="del">
          <ac:chgData name="Savari Datta" userId="61c6d349-21ae-4aac-a985-8fe2668f0958" providerId="ADAL" clId="{11186356-F8DC-4910-8462-75E3174BEB3F}" dt="2023-03-28T18:36:12.482" v="1962" actId="478"/>
          <ac:spMkLst>
            <pc:docMk/>
            <pc:sldMk cId="1248044342" sldId="365"/>
            <ac:spMk id="6" creationId="{97F84D63-919E-EE8C-169C-83090FB10C47}"/>
          </ac:spMkLst>
        </pc:spChg>
        <pc:spChg chg="add mod">
          <ac:chgData name="Savari Datta" userId="61c6d349-21ae-4aac-a985-8fe2668f0958" providerId="ADAL" clId="{11186356-F8DC-4910-8462-75E3174BEB3F}" dt="2023-03-28T18:38:05.136" v="2075" actId="20577"/>
          <ac:spMkLst>
            <pc:docMk/>
            <pc:sldMk cId="1248044342" sldId="365"/>
            <ac:spMk id="7" creationId="{4F72D41A-F541-6756-A3BF-5451003123F7}"/>
          </ac:spMkLst>
        </pc:spChg>
        <pc:spChg chg="add mod">
          <ac:chgData name="Savari Datta" userId="61c6d349-21ae-4aac-a985-8fe2668f0958" providerId="ADAL" clId="{11186356-F8DC-4910-8462-75E3174BEB3F}" dt="2023-03-28T18:38:15.685" v="2076" actId="1076"/>
          <ac:spMkLst>
            <pc:docMk/>
            <pc:sldMk cId="1248044342" sldId="365"/>
            <ac:spMk id="8" creationId="{7FBEA85F-31A4-10DA-2DF6-2915BBC394A2}"/>
          </ac:spMkLst>
        </pc:spChg>
        <pc:spChg chg="add mod">
          <ac:chgData name="Savari Datta" userId="61c6d349-21ae-4aac-a985-8fe2668f0958" providerId="ADAL" clId="{11186356-F8DC-4910-8462-75E3174BEB3F}" dt="2023-03-28T18:38:15.685" v="2076" actId="1076"/>
          <ac:spMkLst>
            <pc:docMk/>
            <pc:sldMk cId="1248044342" sldId="365"/>
            <ac:spMk id="9" creationId="{32A8FEAD-4093-E0A4-02A0-5FA0C200882C}"/>
          </ac:spMkLst>
        </pc:spChg>
        <pc:spChg chg="add mod">
          <ac:chgData name="Savari Datta" userId="61c6d349-21ae-4aac-a985-8fe2668f0958" providerId="ADAL" clId="{11186356-F8DC-4910-8462-75E3174BEB3F}" dt="2023-03-28T18:38:15.685" v="2076" actId="1076"/>
          <ac:spMkLst>
            <pc:docMk/>
            <pc:sldMk cId="1248044342" sldId="365"/>
            <ac:spMk id="10" creationId="{B516B56B-791B-AD89-B658-08676DAE7117}"/>
          </ac:spMkLst>
        </pc:spChg>
        <pc:spChg chg="del">
          <ac:chgData name="Savari Datta" userId="61c6d349-21ae-4aac-a985-8fe2668f0958" providerId="ADAL" clId="{11186356-F8DC-4910-8462-75E3174BEB3F}" dt="2023-03-28T18:36:12.482" v="1962" actId="478"/>
          <ac:spMkLst>
            <pc:docMk/>
            <pc:sldMk cId="1248044342" sldId="365"/>
            <ac:spMk id="24" creationId="{D1AEE4F5-FD99-4497-728C-6CDB00AE8BA9}"/>
          </ac:spMkLst>
        </pc:spChg>
        <pc:spChg chg="del">
          <ac:chgData name="Savari Datta" userId="61c6d349-21ae-4aac-a985-8fe2668f0958" providerId="ADAL" clId="{11186356-F8DC-4910-8462-75E3174BEB3F}" dt="2023-03-28T18:36:12.482" v="1962" actId="478"/>
          <ac:spMkLst>
            <pc:docMk/>
            <pc:sldMk cId="1248044342" sldId="365"/>
            <ac:spMk id="25" creationId="{0BE7B3AE-4E3F-970E-E2CB-E62E1B2FEE36}"/>
          </ac:spMkLst>
        </pc:spChg>
        <pc:spChg chg="del">
          <ac:chgData name="Savari Datta" userId="61c6d349-21ae-4aac-a985-8fe2668f0958" providerId="ADAL" clId="{11186356-F8DC-4910-8462-75E3174BEB3F}" dt="2023-03-28T18:36:12.482" v="1962" actId="478"/>
          <ac:spMkLst>
            <pc:docMk/>
            <pc:sldMk cId="1248044342" sldId="365"/>
            <ac:spMk id="26" creationId="{FAC7002E-1019-2E6C-9C24-07AEBBD5D080}"/>
          </ac:spMkLst>
        </pc:spChg>
        <pc:spChg chg="del">
          <ac:chgData name="Savari Datta" userId="61c6d349-21ae-4aac-a985-8fe2668f0958" providerId="ADAL" clId="{11186356-F8DC-4910-8462-75E3174BEB3F}" dt="2023-03-28T18:36:12.482" v="1962" actId="478"/>
          <ac:spMkLst>
            <pc:docMk/>
            <pc:sldMk cId="1248044342" sldId="365"/>
            <ac:spMk id="27" creationId="{6B948A35-92C5-5310-3ECE-DDD84CFA24EA}"/>
          </ac:spMkLst>
        </pc:spChg>
        <pc:spChg chg="del">
          <ac:chgData name="Savari Datta" userId="61c6d349-21ae-4aac-a985-8fe2668f0958" providerId="ADAL" clId="{11186356-F8DC-4910-8462-75E3174BEB3F}" dt="2023-03-28T18:36:12.482" v="1962" actId="478"/>
          <ac:spMkLst>
            <pc:docMk/>
            <pc:sldMk cId="1248044342" sldId="365"/>
            <ac:spMk id="33" creationId="{D84510FA-11D4-A7E5-3BD2-E4C5E4E0C80D}"/>
          </ac:spMkLst>
        </pc:spChg>
        <pc:spChg chg="del">
          <ac:chgData name="Savari Datta" userId="61c6d349-21ae-4aac-a985-8fe2668f0958" providerId="ADAL" clId="{11186356-F8DC-4910-8462-75E3174BEB3F}" dt="2023-03-28T18:36:12.482" v="1962" actId="478"/>
          <ac:spMkLst>
            <pc:docMk/>
            <pc:sldMk cId="1248044342" sldId="365"/>
            <ac:spMk id="40" creationId="{212343B5-90BC-3559-429C-4618E5863CBF}"/>
          </ac:spMkLst>
        </pc:spChg>
        <pc:spChg chg="del">
          <ac:chgData name="Savari Datta" userId="61c6d349-21ae-4aac-a985-8fe2668f0958" providerId="ADAL" clId="{11186356-F8DC-4910-8462-75E3174BEB3F}" dt="2023-03-28T18:36:12.482" v="1962" actId="478"/>
          <ac:spMkLst>
            <pc:docMk/>
            <pc:sldMk cId="1248044342" sldId="365"/>
            <ac:spMk id="41" creationId="{0E921CE2-070A-499F-0634-ED21BCD8E37E}"/>
          </ac:spMkLst>
        </pc:spChg>
        <pc:spChg chg="del">
          <ac:chgData name="Savari Datta" userId="61c6d349-21ae-4aac-a985-8fe2668f0958" providerId="ADAL" clId="{11186356-F8DC-4910-8462-75E3174BEB3F}" dt="2023-03-28T18:36:12.482" v="1962" actId="478"/>
          <ac:spMkLst>
            <pc:docMk/>
            <pc:sldMk cId="1248044342" sldId="365"/>
            <ac:spMk id="42" creationId="{9EF695CF-FBC4-935F-81D8-9F93AFC658CA}"/>
          </ac:spMkLst>
        </pc:spChg>
        <pc:spChg chg="del">
          <ac:chgData name="Savari Datta" userId="61c6d349-21ae-4aac-a985-8fe2668f0958" providerId="ADAL" clId="{11186356-F8DC-4910-8462-75E3174BEB3F}" dt="2023-03-28T18:36:12.482" v="1962" actId="478"/>
          <ac:spMkLst>
            <pc:docMk/>
            <pc:sldMk cId="1248044342" sldId="365"/>
            <ac:spMk id="43" creationId="{F3FDC221-4934-2E84-792E-2E2F74B46A1A}"/>
          </ac:spMkLst>
        </pc:spChg>
        <pc:spChg chg="del">
          <ac:chgData name="Savari Datta" userId="61c6d349-21ae-4aac-a985-8fe2668f0958" providerId="ADAL" clId="{11186356-F8DC-4910-8462-75E3174BEB3F}" dt="2023-03-28T18:36:12.482" v="1962" actId="478"/>
          <ac:spMkLst>
            <pc:docMk/>
            <pc:sldMk cId="1248044342" sldId="365"/>
            <ac:spMk id="46" creationId="{72927749-350A-E4E4-7CEC-1A3602F072EE}"/>
          </ac:spMkLst>
        </pc:spChg>
        <pc:spChg chg="mod">
          <ac:chgData name="Savari Datta" userId="61c6d349-21ae-4aac-a985-8fe2668f0958" providerId="ADAL" clId="{11186356-F8DC-4910-8462-75E3174BEB3F}" dt="2023-03-28T18:36:06.495" v="1961" actId="20577"/>
          <ac:spMkLst>
            <pc:docMk/>
            <pc:sldMk cId="1248044342" sldId="365"/>
            <ac:spMk id="933" creationId="{00000000-0000-0000-0000-000000000000}"/>
          </ac:spMkLst>
        </pc:spChg>
        <pc:picChg chg="del">
          <ac:chgData name="Savari Datta" userId="61c6d349-21ae-4aac-a985-8fe2668f0958" providerId="ADAL" clId="{11186356-F8DC-4910-8462-75E3174BEB3F}" dt="2023-03-28T18:36:12.482" v="1962" actId="478"/>
          <ac:picMkLst>
            <pc:docMk/>
            <pc:sldMk cId="1248044342" sldId="365"/>
            <ac:picMk id="32" creationId="{A7F2ED21-B5A3-26BA-68B6-205D5A7CA2B7}"/>
          </ac:picMkLst>
        </pc:picChg>
        <pc:picChg chg="del">
          <ac:chgData name="Savari Datta" userId="61c6d349-21ae-4aac-a985-8fe2668f0958" providerId="ADAL" clId="{11186356-F8DC-4910-8462-75E3174BEB3F}" dt="2023-03-28T18:36:12.482" v="1962" actId="478"/>
          <ac:picMkLst>
            <pc:docMk/>
            <pc:sldMk cId="1248044342" sldId="365"/>
            <ac:picMk id="44" creationId="{72A6D267-F6CA-A8DF-C617-18B90D00A63F}"/>
          </ac:picMkLst>
        </pc:picChg>
        <pc:picChg chg="del">
          <ac:chgData name="Savari Datta" userId="61c6d349-21ae-4aac-a985-8fe2668f0958" providerId="ADAL" clId="{11186356-F8DC-4910-8462-75E3174BEB3F}" dt="2023-03-28T18:36:12.482" v="1962" actId="478"/>
          <ac:picMkLst>
            <pc:docMk/>
            <pc:sldMk cId="1248044342" sldId="365"/>
            <ac:picMk id="49" creationId="{D52B034A-DA27-41CB-7A41-83F3340F1A64}"/>
          </ac:picMkLst>
        </pc:picChg>
        <pc:cxnChg chg="add mod">
          <ac:chgData name="Savari Datta" userId="61c6d349-21ae-4aac-a985-8fe2668f0958" providerId="ADAL" clId="{11186356-F8DC-4910-8462-75E3174BEB3F}" dt="2023-03-28T18:38:15.685" v="2076" actId="1076"/>
          <ac:cxnSpMkLst>
            <pc:docMk/>
            <pc:sldMk cId="1248044342" sldId="365"/>
            <ac:cxnSpMk id="11" creationId="{DD7AF752-5FF5-0EF5-375F-5BA49AA2E751}"/>
          </ac:cxnSpMkLst>
        </pc:cxnChg>
        <pc:cxnChg chg="add mod">
          <ac:chgData name="Savari Datta" userId="61c6d349-21ae-4aac-a985-8fe2668f0958" providerId="ADAL" clId="{11186356-F8DC-4910-8462-75E3174BEB3F}" dt="2023-03-28T18:38:15.685" v="2076" actId="1076"/>
          <ac:cxnSpMkLst>
            <pc:docMk/>
            <pc:sldMk cId="1248044342" sldId="365"/>
            <ac:cxnSpMk id="12" creationId="{CB062BA7-BBB3-88DF-C671-2F047B49B011}"/>
          </ac:cxnSpMkLst>
        </pc:cxnChg>
        <pc:cxnChg chg="del">
          <ac:chgData name="Savari Datta" userId="61c6d349-21ae-4aac-a985-8fe2668f0958" providerId="ADAL" clId="{11186356-F8DC-4910-8462-75E3174BEB3F}" dt="2023-03-28T18:36:12.482" v="1962" actId="478"/>
          <ac:cxnSpMkLst>
            <pc:docMk/>
            <pc:sldMk cId="1248044342" sldId="365"/>
            <ac:cxnSpMk id="37" creationId="{270F9BA5-B79D-6CDF-3645-82E7157DB975}"/>
          </ac:cxnSpMkLst>
        </pc:cxnChg>
        <pc:cxnChg chg="del">
          <ac:chgData name="Savari Datta" userId="61c6d349-21ae-4aac-a985-8fe2668f0958" providerId="ADAL" clId="{11186356-F8DC-4910-8462-75E3174BEB3F}" dt="2023-03-28T18:36:12.482" v="1962" actId="478"/>
          <ac:cxnSpMkLst>
            <pc:docMk/>
            <pc:sldMk cId="1248044342" sldId="365"/>
            <ac:cxnSpMk id="47" creationId="{22724BF9-72FB-72D8-847B-95EEDB247C52}"/>
          </ac:cxnSpMkLst>
        </pc:cxnChg>
        <pc:cxnChg chg="del">
          <ac:chgData name="Savari Datta" userId="61c6d349-21ae-4aac-a985-8fe2668f0958" providerId="ADAL" clId="{11186356-F8DC-4910-8462-75E3174BEB3F}" dt="2023-03-28T18:36:12.482" v="1962" actId="478"/>
          <ac:cxnSpMkLst>
            <pc:docMk/>
            <pc:sldMk cId="1248044342" sldId="365"/>
            <ac:cxnSpMk id="50" creationId="{1B17253C-F9B1-0EBC-A60F-1D8307A7DD59}"/>
          </ac:cxnSpMkLst>
        </pc:cxnChg>
      </pc:sldChg>
      <pc:sldChg chg="addSp delSp modSp mod">
        <pc:chgData name="Savari Datta" userId="61c6d349-21ae-4aac-a985-8fe2668f0958" providerId="ADAL" clId="{11186356-F8DC-4910-8462-75E3174BEB3F}" dt="2023-03-28T19:16:15.166" v="2229" actId="20577"/>
        <pc:sldMkLst>
          <pc:docMk/>
          <pc:sldMk cId="2794535890" sldId="366"/>
        </pc:sldMkLst>
        <pc:spChg chg="mod">
          <ac:chgData name="Savari Datta" userId="61c6d349-21ae-4aac-a985-8fe2668f0958" providerId="ADAL" clId="{11186356-F8DC-4910-8462-75E3174BEB3F}" dt="2023-03-28T18:53:37.657" v="2145" actId="20577"/>
          <ac:spMkLst>
            <pc:docMk/>
            <pc:sldMk cId="2794535890" sldId="366"/>
            <ac:spMk id="943" creationId="{00000000-0000-0000-0000-000000000000}"/>
          </ac:spMkLst>
        </pc:spChg>
        <pc:graphicFrameChg chg="add mod modGraphic">
          <ac:chgData name="Savari Datta" userId="61c6d349-21ae-4aac-a985-8fe2668f0958" providerId="ADAL" clId="{11186356-F8DC-4910-8462-75E3174BEB3F}" dt="2023-03-28T19:16:15.166" v="2229" actId="20577"/>
          <ac:graphicFrameMkLst>
            <pc:docMk/>
            <pc:sldMk cId="2794535890" sldId="366"/>
            <ac:graphicFrameMk id="2" creationId="{AAD52280-7B7D-F14E-74EA-4A586ABBEDE9}"/>
          </ac:graphicFrameMkLst>
        </pc:graphicFrameChg>
        <pc:graphicFrameChg chg="del">
          <ac:chgData name="Savari Datta" userId="61c6d349-21ae-4aac-a985-8fe2668f0958" providerId="ADAL" clId="{11186356-F8DC-4910-8462-75E3174BEB3F}" dt="2023-03-28T18:50:42.527" v="2124"/>
          <ac:graphicFrameMkLst>
            <pc:docMk/>
            <pc:sldMk cId="2794535890" sldId="366"/>
            <ac:graphicFrameMk id="3" creationId="{15FA1D90-ED6B-152D-DE82-B28E28FD0ACB}"/>
          </ac:graphicFrameMkLst>
        </pc:graphicFrameChg>
        <pc:graphicFrameChg chg="add del mod">
          <ac:chgData name="Savari Datta" userId="61c6d349-21ae-4aac-a985-8fe2668f0958" providerId="ADAL" clId="{11186356-F8DC-4910-8462-75E3174BEB3F}" dt="2023-03-28T18:50:46.258" v="2126"/>
          <ac:graphicFrameMkLst>
            <pc:docMk/>
            <pc:sldMk cId="2794535890" sldId="366"/>
            <ac:graphicFrameMk id="4" creationId="{68930745-4B4B-8D38-CB39-9393006FD3E9}"/>
          </ac:graphicFrameMkLst>
        </pc:graphicFrameChg>
        <pc:graphicFrameChg chg="del">
          <ac:chgData name="Savari Datta" userId="61c6d349-21ae-4aac-a985-8fe2668f0958" providerId="ADAL" clId="{11186356-F8DC-4910-8462-75E3174BEB3F}" dt="2023-03-28T18:50:19.914" v="2118" actId="478"/>
          <ac:graphicFrameMkLst>
            <pc:docMk/>
            <pc:sldMk cId="2794535890" sldId="366"/>
            <ac:graphicFrameMk id="7" creationId="{6351DE9F-8FC8-F182-BF5C-E65B73765FA0}"/>
          </ac:graphicFrameMkLst>
        </pc:graphicFrameChg>
      </pc:sldChg>
      <pc:sldChg chg="addSp delSp modSp mod">
        <pc:chgData name="Savari Datta" userId="61c6d349-21ae-4aac-a985-8fe2668f0958" providerId="ADAL" clId="{11186356-F8DC-4910-8462-75E3174BEB3F}" dt="2023-03-28T19:17:41.405" v="2251" actId="20577"/>
        <pc:sldMkLst>
          <pc:docMk/>
          <pc:sldMk cId="3109870422" sldId="367"/>
        </pc:sldMkLst>
        <pc:spChg chg="mod">
          <ac:chgData name="Savari Datta" userId="61c6d349-21ae-4aac-a985-8fe2668f0958" providerId="ADAL" clId="{11186356-F8DC-4910-8462-75E3174BEB3F}" dt="2023-03-28T18:53:43.991" v="2151" actId="20577"/>
          <ac:spMkLst>
            <pc:docMk/>
            <pc:sldMk cId="3109870422" sldId="367"/>
            <ac:spMk id="943" creationId="{00000000-0000-0000-0000-000000000000}"/>
          </ac:spMkLst>
        </pc:spChg>
        <pc:graphicFrameChg chg="del">
          <ac:chgData name="Savari Datta" userId="61c6d349-21ae-4aac-a985-8fe2668f0958" providerId="ADAL" clId="{11186356-F8DC-4910-8462-75E3174BEB3F}" dt="2023-03-28T18:51:06.618" v="2127" actId="478"/>
          <ac:graphicFrameMkLst>
            <pc:docMk/>
            <pc:sldMk cId="3109870422" sldId="367"/>
            <ac:graphicFrameMk id="2" creationId="{AAD52280-7B7D-F14E-74EA-4A586ABBEDE9}"/>
          </ac:graphicFrameMkLst>
        </pc:graphicFrameChg>
        <pc:graphicFrameChg chg="add mod modGraphic">
          <ac:chgData name="Savari Datta" userId="61c6d349-21ae-4aac-a985-8fe2668f0958" providerId="ADAL" clId="{11186356-F8DC-4910-8462-75E3174BEB3F}" dt="2023-03-28T19:17:41.405" v="2251" actId="20577"/>
          <ac:graphicFrameMkLst>
            <pc:docMk/>
            <pc:sldMk cId="3109870422" sldId="367"/>
            <ac:graphicFrameMk id="3" creationId="{6DE8D97C-EA63-4939-F95E-66E1EBC85C0C}"/>
          </ac:graphicFrameMkLst>
        </pc:graphicFrameChg>
      </pc:sldChg>
      <pc:sldChg chg="addSp delSp modSp add mod">
        <pc:chgData name="Savari Datta" userId="61c6d349-21ae-4aac-a985-8fe2668f0958" providerId="ADAL" clId="{11186356-F8DC-4910-8462-75E3174BEB3F}" dt="2023-03-28T19:20:58.331" v="2283" actId="20577"/>
        <pc:sldMkLst>
          <pc:docMk/>
          <pc:sldMk cId="170097985" sldId="368"/>
        </pc:sldMkLst>
        <pc:spChg chg="mod">
          <ac:chgData name="Savari Datta" userId="61c6d349-21ae-4aac-a985-8fe2668f0958" providerId="ADAL" clId="{11186356-F8DC-4910-8462-75E3174BEB3F}" dt="2023-03-28T18:53:49.831" v="2157" actId="20577"/>
          <ac:spMkLst>
            <pc:docMk/>
            <pc:sldMk cId="170097985" sldId="368"/>
            <ac:spMk id="943" creationId="{00000000-0000-0000-0000-000000000000}"/>
          </ac:spMkLst>
        </pc:spChg>
        <pc:graphicFrameChg chg="add mod modGraphic">
          <ac:chgData name="Savari Datta" userId="61c6d349-21ae-4aac-a985-8fe2668f0958" providerId="ADAL" clId="{11186356-F8DC-4910-8462-75E3174BEB3F}" dt="2023-03-28T19:20:58.331" v="2283" actId="20577"/>
          <ac:graphicFrameMkLst>
            <pc:docMk/>
            <pc:sldMk cId="170097985" sldId="368"/>
            <ac:graphicFrameMk id="2" creationId="{4E9895AB-9580-A97E-921C-8961E703957D}"/>
          </ac:graphicFrameMkLst>
        </pc:graphicFrameChg>
        <pc:graphicFrameChg chg="del">
          <ac:chgData name="Savari Datta" userId="61c6d349-21ae-4aac-a985-8fe2668f0958" providerId="ADAL" clId="{11186356-F8DC-4910-8462-75E3174BEB3F}" dt="2023-03-28T18:51:24.569" v="2130" actId="478"/>
          <ac:graphicFrameMkLst>
            <pc:docMk/>
            <pc:sldMk cId="170097985" sldId="368"/>
            <ac:graphicFrameMk id="3" creationId="{6DE8D97C-EA63-4939-F95E-66E1EBC85C0C}"/>
          </ac:graphicFrameMkLst>
        </pc:graphicFrameChg>
      </pc:sldChg>
      <pc:sldChg chg="addSp delSp modSp mod">
        <pc:chgData name="Savari Datta" userId="61c6d349-21ae-4aac-a985-8fe2668f0958" providerId="ADAL" clId="{11186356-F8DC-4910-8462-75E3174BEB3F}" dt="2023-03-28T19:21:26.555" v="2290" actId="20577"/>
        <pc:sldMkLst>
          <pc:docMk/>
          <pc:sldMk cId="3582415274" sldId="369"/>
        </pc:sldMkLst>
        <pc:spChg chg="mod">
          <ac:chgData name="Savari Datta" userId="61c6d349-21ae-4aac-a985-8fe2668f0958" providerId="ADAL" clId="{11186356-F8DC-4910-8462-75E3174BEB3F}" dt="2023-03-28T18:53:55.894" v="2163" actId="20577"/>
          <ac:spMkLst>
            <pc:docMk/>
            <pc:sldMk cId="3582415274" sldId="369"/>
            <ac:spMk id="943" creationId="{00000000-0000-0000-0000-000000000000}"/>
          </ac:spMkLst>
        </pc:spChg>
        <pc:graphicFrameChg chg="del">
          <ac:chgData name="Savari Datta" userId="61c6d349-21ae-4aac-a985-8fe2668f0958" providerId="ADAL" clId="{11186356-F8DC-4910-8462-75E3174BEB3F}" dt="2023-03-28T18:51:40.284" v="2132" actId="478"/>
          <ac:graphicFrameMkLst>
            <pc:docMk/>
            <pc:sldMk cId="3582415274" sldId="369"/>
            <ac:graphicFrameMk id="2" creationId="{4E9895AB-9580-A97E-921C-8961E703957D}"/>
          </ac:graphicFrameMkLst>
        </pc:graphicFrameChg>
        <pc:graphicFrameChg chg="add mod modGraphic">
          <ac:chgData name="Savari Datta" userId="61c6d349-21ae-4aac-a985-8fe2668f0958" providerId="ADAL" clId="{11186356-F8DC-4910-8462-75E3174BEB3F}" dt="2023-03-28T19:21:26.555" v="2290" actId="20577"/>
          <ac:graphicFrameMkLst>
            <pc:docMk/>
            <pc:sldMk cId="3582415274" sldId="369"/>
            <ac:graphicFrameMk id="3" creationId="{20D068BC-0EBB-F893-4D45-9E4A3EBFE5C7}"/>
          </ac:graphicFrameMkLst>
        </pc:graphicFrameChg>
      </pc:sldChg>
      <pc:sldChg chg="addSp delSp modSp mod">
        <pc:chgData name="Savari Datta" userId="61c6d349-21ae-4aac-a985-8fe2668f0958" providerId="ADAL" clId="{11186356-F8DC-4910-8462-75E3174BEB3F}" dt="2023-03-28T19:50:28.060" v="2544" actId="20577"/>
        <pc:sldMkLst>
          <pc:docMk/>
          <pc:sldMk cId="1834755557" sldId="374"/>
        </pc:sldMkLst>
        <pc:graphicFrameChg chg="add mod modGraphic">
          <ac:chgData name="Savari Datta" userId="61c6d349-21ae-4aac-a985-8fe2668f0958" providerId="ADAL" clId="{11186356-F8DC-4910-8462-75E3174BEB3F}" dt="2023-03-28T19:50:28.060" v="2544" actId="20577"/>
          <ac:graphicFrameMkLst>
            <pc:docMk/>
            <pc:sldMk cId="1834755557" sldId="374"/>
            <ac:graphicFrameMk id="2" creationId="{C5BD3DAA-FA8D-C1FD-B253-EF443B72637A}"/>
          </ac:graphicFrameMkLst>
        </pc:graphicFrameChg>
        <pc:graphicFrameChg chg="del">
          <ac:chgData name="Savari Datta" userId="61c6d349-21ae-4aac-a985-8fe2668f0958" providerId="ADAL" clId="{11186356-F8DC-4910-8462-75E3174BEB3F}" dt="2023-03-28T19:49:25.349" v="2520" actId="478"/>
          <ac:graphicFrameMkLst>
            <pc:docMk/>
            <pc:sldMk cId="1834755557" sldId="374"/>
            <ac:graphicFrameMk id="4" creationId="{8979450A-5DFF-F6B8-6558-5F93DE54060C}"/>
          </ac:graphicFrameMkLst>
        </pc:graphicFrameChg>
      </pc:sldChg>
      <pc:sldChg chg="addSp delSp modSp mod addCm modCm">
        <pc:chgData name="Savari Datta" userId="61c6d349-21ae-4aac-a985-8fe2668f0958" providerId="ADAL" clId="{11186356-F8DC-4910-8462-75E3174BEB3F}" dt="2023-03-28T19:51:26.923" v="2552"/>
        <pc:sldMkLst>
          <pc:docMk/>
          <pc:sldMk cId="1968582583" sldId="375"/>
        </pc:sldMkLst>
        <pc:graphicFrameChg chg="del">
          <ac:chgData name="Savari Datta" userId="61c6d349-21ae-4aac-a985-8fe2668f0958" providerId="ADAL" clId="{11186356-F8DC-4910-8462-75E3174BEB3F}" dt="2023-03-28T19:50:45.118" v="2545" actId="478"/>
          <ac:graphicFrameMkLst>
            <pc:docMk/>
            <pc:sldMk cId="1968582583" sldId="375"/>
            <ac:graphicFrameMk id="2" creationId="{C5BD3DAA-FA8D-C1FD-B253-EF443B72637A}"/>
          </ac:graphicFrameMkLst>
        </pc:graphicFrameChg>
        <pc:graphicFrameChg chg="add mod">
          <ac:chgData name="Savari Datta" userId="61c6d349-21ae-4aac-a985-8fe2668f0958" providerId="ADAL" clId="{11186356-F8DC-4910-8462-75E3174BEB3F}" dt="2023-03-28T19:50:45.684" v="2546"/>
          <ac:graphicFrameMkLst>
            <pc:docMk/>
            <pc:sldMk cId="1968582583" sldId="375"/>
            <ac:graphicFrameMk id="3" creationId="{4D4D7890-B9C7-D875-3DBB-D887BB6F0470}"/>
          </ac:graphicFrameMkLst>
        </pc:graphicFrameChg>
        <pc:graphicFrameChg chg="add del mod">
          <ac:chgData name="Savari Datta" userId="61c6d349-21ae-4aac-a985-8fe2668f0958" providerId="ADAL" clId="{11186356-F8DC-4910-8462-75E3174BEB3F}" dt="2023-03-28T19:51:23.888" v="2550"/>
          <ac:graphicFrameMkLst>
            <pc:docMk/>
            <pc:sldMk cId="1968582583" sldId="375"/>
            <ac:graphicFrameMk id="4" creationId="{2AA46B40-E532-9663-3B82-EF957C50B194}"/>
          </ac:graphicFrameMkLst>
        </pc:graphicFrameChg>
        <pc:graphicFrameChg chg="add del mod">
          <ac:chgData name="Savari Datta" userId="61c6d349-21ae-4aac-a985-8fe2668f0958" providerId="ADAL" clId="{11186356-F8DC-4910-8462-75E3174BEB3F}" dt="2023-03-28T19:51:26.923" v="2552"/>
          <ac:graphicFrameMkLst>
            <pc:docMk/>
            <pc:sldMk cId="1968582583" sldId="375"/>
            <ac:graphicFrameMk id="5" creationId="{82343505-2CFC-A7D5-27A3-543B6F310992}"/>
          </ac:graphicFrameMkLst>
        </pc:graphicFrameChg>
      </pc:sldChg>
      <pc:sldChg chg="addSp delSp modSp mod delCm">
        <pc:chgData name="Savari Datta" userId="61c6d349-21ae-4aac-a985-8fe2668f0958" providerId="ADAL" clId="{11186356-F8DC-4910-8462-75E3174BEB3F}" dt="2023-03-28T19:51:55.880" v="2572" actId="20577"/>
        <pc:sldMkLst>
          <pc:docMk/>
          <pc:sldMk cId="1588800009" sldId="376"/>
        </pc:sldMkLst>
        <pc:graphicFrameChg chg="add mod modGraphic">
          <ac:chgData name="Savari Datta" userId="61c6d349-21ae-4aac-a985-8fe2668f0958" providerId="ADAL" clId="{11186356-F8DC-4910-8462-75E3174BEB3F}" dt="2023-03-28T19:51:55.880" v="2572" actId="20577"/>
          <ac:graphicFrameMkLst>
            <pc:docMk/>
            <pc:sldMk cId="1588800009" sldId="376"/>
            <ac:graphicFrameMk id="2" creationId="{516D26F6-CB33-388D-595C-4CBD42A49C07}"/>
          </ac:graphicFrameMkLst>
        </pc:graphicFrameChg>
        <pc:graphicFrameChg chg="del">
          <ac:chgData name="Savari Datta" userId="61c6d349-21ae-4aac-a985-8fe2668f0958" providerId="ADAL" clId="{11186356-F8DC-4910-8462-75E3174BEB3F}" dt="2023-03-28T19:51:35.872" v="2553" actId="478"/>
          <ac:graphicFrameMkLst>
            <pc:docMk/>
            <pc:sldMk cId="1588800009" sldId="376"/>
            <ac:graphicFrameMk id="3" creationId="{4D4D7890-B9C7-D875-3DBB-D887BB6F0470}"/>
          </ac:graphicFrameMkLst>
        </pc:graphicFrameChg>
      </pc:sldChg>
      <pc:sldChg chg="addSp delSp modSp mod addCm modCm">
        <pc:chgData name="Savari Datta" userId="61c6d349-21ae-4aac-a985-8fe2668f0958" providerId="ADAL" clId="{11186356-F8DC-4910-8462-75E3174BEB3F}" dt="2023-03-28T19:52:24.680" v="2576"/>
        <pc:sldMkLst>
          <pc:docMk/>
          <pc:sldMk cId="404958776" sldId="377"/>
        </pc:sldMkLst>
        <pc:graphicFrameChg chg="del">
          <ac:chgData name="Savari Datta" userId="61c6d349-21ae-4aac-a985-8fe2668f0958" providerId="ADAL" clId="{11186356-F8DC-4910-8462-75E3174BEB3F}" dt="2023-03-28T19:52:15.806" v="2573" actId="478"/>
          <ac:graphicFrameMkLst>
            <pc:docMk/>
            <pc:sldMk cId="404958776" sldId="377"/>
            <ac:graphicFrameMk id="2" creationId="{516D26F6-CB33-388D-595C-4CBD42A49C07}"/>
          </ac:graphicFrameMkLst>
        </pc:graphicFrameChg>
        <pc:graphicFrameChg chg="add mod">
          <ac:chgData name="Savari Datta" userId="61c6d349-21ae-4aac-a985-8fe2668f0958" providerId="ADAL" clId="{11186356-F8DC-4910-8462-75E3174BEB3F}" dt="2023-03-28T19:52:16.402" v="2574"/>
          <ac:graphicFrameMkLst>
            <pc:docMk/>
            <pc:sldMk cId="404958776" sldId="377"/>
            <ac:graphicFrameMk id="3" creationId="{DC05978D-0382-DA54-D969-F51238F23F37}"/>
          </ac:graphicFrameMkLst>
        </pc:graphicFrameChg>
      </pc:sldChg>
      <pc:sldChg chg="addSp delSp modSp add mod delCm">
        <pc:chgData name="Savari Datta" userId="61c6d349-21ae-4aac-a985-8fe2668f0958" providerId="ADAL" clId="{11186356-F8DC-4910-8462-75E3174BEB3F}" dt="2023-03-28T19:52:45.447" v="2580"/>
        <pc:sldMkLst>
          <pc:docMk/>
          <pc:sldMk cId="3780828599" sldId="378"/>
        </pc:sldMkLst>
        <pc:graphicFrameChg chg="add mod">
          <ac:chgData name="Savari Datta" userId="61c6d349-21ae-4aac-a985-8fe2668f0958" providerId="ADAL" clId="{11186356-F8DC-4910-8462-75E3174BEB3F}" dt="2023-03-28T19:52:45.447" v="2580"/>
          <ac:graphicFrameMkLst>
            <pc:docMk/>
            <pc:sldMk cId="3780828599" sldId="378"/>
            <ac:graphicFrameMk id="2" creationId="{2A3B5629-8EA9-DE24-1BC9-50155928443F}"/>
          </ac:graphicFrameMkLst>
        </pc:graphicFrameChg>
        <pc:graphicFrameChg chg="del">
          <ac:chgData name="Savari Datta" userId="61c6d349-21ae-4aac-a985-8fe2668f0958" providerId="ADAL" clId="{11186356-F8DC-4910-8462-75E3174BEB3F}" dt="2023-03-28T19:52:37.950" v="2578" actId="478"/>
          <ac:graphicFrameMkLst>
            <pc:docMk/>
            <pc:sldMk cId="3780828599" sldId="378"/>
            <ac:graphicFrameMk id="3" creationId="{DC05978D-0382-DA54-D969-F51238F23F37}"/>
          </ac:graphicFrameMkLst>
        </pc:graphicFrameChg>
      </pc:sldChg>
      <pc:sldChg chg="addSp modSp mod">
        <pc:chgData name="Savari Datta" userId="61c6d349-21ae-4aac-a985-8fe2668f0958" providerId="ADAL" clId="{11186356-F8DC-4910-8462-75E3174BEB3F}" dt="2023-03-28T20:01:49.547" v="2768"/>
        <pc:sldMkLst>
          <pc:docMk/>
          <pc:sldMk cId="1888822936" sldId="379"/>
        </pc:sldMkLst>
        <pc:spChg chg="mod">
          <ac:chgData name="Savari Datta" userId="61c6d349-21ae-4aac-a985-8fe2668f0958" providerId="ADAL" clId="{11186356-F8DC-4910-8462-75E3174BEB3F}" dt="2023-03-28T20:01:42.484" v="2767" actId="20577"/>
          <ac:spMkLst>
            <pc:docMk/>
            <pc:sldMk cId="1888822936" sldId="379"/>
            <ac:spMk id="1088" creationId="{00000000-0000-0000-0000-000000000000}"/>
          </ac:spMkLst>
        </pc:spChg>
        <pc:picChg chg="add mod">
          <ac:chgData name="Savari Datta" userId="61c6d349-21ae-4aac-a985-8fe2668f0958" providerId="ADAL" clId="{11186356-F8DC-4910-8462-75E3174BEB3F}" dt="2023-03-28T20:01:49.547" v="2768"/>
          <ac:picMkLst>
            <pc:docMk/>
            <pc:sldMk cId="1888822936" sldId="379"/>
            <ac:picMk id="2" creationId="{F18017E0-65A8-CDF8-504B-D1FFDEAA0016}"/>
          </ac:picMkLst>
        </pc:picChg>
      </pc:sldChg>
    </pc:docChg>
  </pc:docChgLst>
  <pc:docChgLst>
    <pc:chgData name="Rey, Jordi" userId="S::jordi.rey@ufl.edu::e8eb87d1-9304-4c4c-b17d-4684dbee226f" providerId="AD" clId="Web-{6CB177AE-1C45-449E-8311-8FABB005BA0F}"/>
    <pc:docChg chg="modSld">
      <pc:chgData name="Rey, Jordi" userId="S::jordi.rey@ufl.edu::e8eb87d1-9304-4c4c-b17d-4684dbee226f" providerId="AD" clId="Web-{6CB177AE-1C45-449E-8311-8FABB005BA0F}" dt="2023-03-28T17:50:20.640" v="271"/>
      <pc:docMkLst>
        <pc:docMk/>
      </pc:docMkLst>
      <pc:sldChg chg="addSp delSp modSp">
        <pc:chgData name="Rey, Jordi" userId="S::jordi.rey@ufl.edu::e8eb87d1-9304-4c4c-b17d-4684dbee226f" providerId="AD" clId="Web-{6CB177AE-1C45-449E-8311-8FABB005BA0F}" dt="2023-03-28T17:50:20.640" v="271"/>
        <pc:sldMkLst>
          <pc:docMk/>
          <pc:sldMk cId="0" sldId="346"/>
        </pc:sldMkLst>
        <pc:spChg chg="mod">
          <ac:chgData name="Rey, Jordi" userId="S::jordi.rey@ufl.edu::e8eb87d1-9304-4c4c-b17d-4684dbee226f" providerId="AD" clId="Web-{6CB177AE-1C45-449E-8311-8FABB005BA0F}" dt="2023-03-28T17:47:26.963" v="258" actId="20577"/>
          <ac:spMkLst>
            <pc:docMk/>
            <pc:sldMk cId="0" sldId="346"/>
            <ac:spMk id="1096" creationId="{00000000-0000-0000-0000-000000000000}"/>
          </ac:spMkLst>
        </pc:spChg>
        <pc:picChg chg="add mod">
          <ac:chgData name="Rey, Jordi" userId="S::jordi.rey@ufl.edu::e8eb87d1-9304-4c4c-b17d-4684dbee226f" providerId="AD" clId="Web-{6CB177AE-1C45-449E-8311-8FABB005BA0F}" dt="2023-03-28T17:48:01.870" v="262" actId="1076"/>
          <ac:picMkLst>
            <pc:docMk/>
            <pc:sldMk cId="0" sldId="346"/>
            <ac:picMk id="2" creationId="{FB1F3C35-C269-6578-2696-BE03ED837EAE}"/>
          </ac:picMkLst>
        </pc:picChg>
        <pc:picChg chg="add del mod">
          <ac:chgData name="Rey, Jordi" userId="S::jordi.rey@ufl.edu::e8eb87d1-9304-4c4c-b17d-4684dbee226f" providerId="AD" clId="Web-{6CB177AE-1C45-449E-8311-8FABB005BA0F}" dt="2023-03-28T17:48:41.059" v="264"/>
          <ac:picMkLst>
            <pc:docMk/>
            <pc:sldMk cId="0" sldId="346"/>
            <ac:picMk id="3" creationId="{F3154AA0-E23E-83B3-CDCD-584373B5803C}"/>
          </ac:picMkLst>
        </pc:picChg>
        <pc:picChg chg="add del mod">
          <ac:chgData name="Rey, Jordi" userId="S::jordi.rey@ufl.edu::e8eb87d1-9304-4c4c-b17d-4684dbee226f" providerId="AD" clId="Web-{6CB177AE-1C45-449E-8311-8FABB005BA0F}" dt="2023-03-28T17:49:38.498" v="267"/>
          <ac:picMkLst>
            <pc:docMk/>
            <pc:sldMk cId="0" sldId="346"/>
            <ac:picMk id="4" creationId="{466A1BB0-45AE-C2E0-B89B-33E457425FAE}"/>
          </ac:picMkLst>
        </pc:picChg>
        <pc:picChg chg="add mod">
          <ac:chgData name="Rey, Jordi" userId="S::jordi.rey@ufl.edu::e8eb87d1-9304-4c4c-b17d-4684dbee226f" providerId="AD" clId="Web-{6CB177AE-1C45-449E-8311-8FABB005BA0F}" dt="2023-03-28T17:50:20.640" v="271"/>
          <ac:picMkLst>
            <pc:docMk/>
            <pc:sldMk cId="0" sldId="346"/>
            <ac:picMk id="5" creationId="{97792C88-A654-5660-A4DD-C3EE09A639C8}"/>
          </ac:picMkLst>
        </pc:picChg>
      </pc:sldChg>
    </pc:docChg>
  </pc:docChgLst>
  <pc:docChgLst>
    <pc:chgData name="Horton, Daniel P." userId="S::d.horton@ufl.edu::08b3ffd0-6987-49e7-bfe0-05a52ca2d0df" providerId="AD" clId="Web-{E2652F9E-7308-432F-979A-10F7AD53FBF4}"/>
    <pc:docChg chg="modSld">
      <pc:chgData name="Horton, Daniel P." userId="S::d.horton@ufl.edu::08b3ffd0-6987-49e7-bfe0-05a52ca2d0df" providerId="AD" clId="Web-{E2652F9E-7308-432F-979A-10F7AD53FBF4}" dt="2023-03-30T20:53:16.796" v="617" actId="1076"/>
      <pc:docMkLst>
        <pc:docMk/>
      </pc:docMkLst>
      <pc:sldChg chg="addSp delSp modSp">
        <pc:chgData name="Horton, Daniel P." userId="S::d.horton@ufl.edu::08b3ffd0-6987-49e7-bfe0-05a52ca2d0df" providerId="AD" clId="Web-{E2652F9E-7308-432F-979A-10F7AD53FBF4}" dt="2023-03-30T20:53:16.796" v="617" actId="1076"/>
        <pc:sldMkLst>
          <pc:docMk/>
          <pc:sldMk cId="0" sldId="362"/>
        </pc:sldMkLst>
        <pc:spChg chg="add del">
          <ac:chgData name="Horton, Daniel P." userId="S::d.horton@ufl.edu::08b3ffd0-6987-49e7-bfe0-05a52ca2d0df" providerId="AD" clId="Web-{E2652F9E-7308-432F-979A-10F7AD53FBF4}" dt="2023-03-30T20:37:31.937" v="23"/>
          <ac:spMkLst>
            <pc:docMk/>
            <pc:sldMk cId="0" sldId="362"/>
            <ac:spMk id="2" creationId="{188E61EE-6487-BC42-1314-62DDEA6D53E8}"/>
          </ac:spMkLst>
        </pc:spChg>
        <pc:spChg chg="add del mod">
          <ac:chgData name="Horton, Daniel P." userId="S::d.horton@ufl.edu::08b3ffd0-6987-49e7-bfe0-05a52ca2d0df" providerId="AD" clId="Web-{E2652F9E-7308-432F-979A-10F7AD53FBF4}" dt="2023-03-30T20:37:30.047" v="22"/>
          <ac:spMkLst>
            <pc:docMk/>
            <pc:sldMk cId="0" sldId="362"/>
            <ac:spMk id="3" creationId="{5A2FF678-EC49-E923-F58C-C7D4E11DC950}"/>
          </ac:spMkLst>
        </pc:spChg>
        <pc:spChg chg="add mod">
          <ac:chgData name="Horton, Daniel P." userId="S::d.horton@ufl.edu::08b3ffd0-6987-49e7-bfe0-05a52ca2d0df" providerId="AD" clId="Web-{E2652F9E-7308-432F-979A-10F7AD53FBF4}" dt="2023-03-30T20:53:02.374" v="615" actId="1076"/>
          <ac:spMkLst>
            <pc:docMk/>
            <pc:sldMk cId="0" sldId="362"/>
            <ac:spMk id="5" creationId="{19CB88D5-3DD9-59B2-3ED2-FBFF74F2578B}"/>
          </ac:spMkLst>
        </pc:spChg>
        <pc:spChg chg="add mod">
          <ac:chgData name="Horton, Daniel P." userId="S::d.horton@ufl.edu::08b3ffd0-6987-49e7-bfe0-05a52ca2d0df" providerId="AD" clId="Web-{E2652F9E-7308-432F-979A-10F7AD53FBF4}" dt="2023-03-30T20:53:16.796" v="617" actId="1076"/>
          <ac:spMkLst>
            <pc:docMk/>
            <pc:sldMk cId="0" sldId="362"/>
            <ac:spMk id="6" creationId="{DC9AE753-B3A3-D01B-53C5-D0492A9369BC}"/>
          </ac:spMkLst>
        </pc:spChg>
        <pc:spChg chg="add mod">
          <ac:chgData name="Horton, Daniel P." userId="S::d.horton@ufl.edu::08b3ffd0-6987-49e7-bfe0-05a52ca2d0df" providerId="AD" clId="Web-{E2652F9E-7308-432F-979A-10F7AD53FBF4}" dt="2023-03-30T20:53:06.687" v="616" actId="1076"/>
          <ac:spMkLst>
            <pc:docMk/>
            <pc:sldMk cId="0" sldId="362"/>
            <ac:spMk id="7" creationId="{5CCA0726-4BA6-A20C-F123-AF8B5848E7F6}"/>
          </ac:spMkLst>
        </pc:spChg>
        <pc:picChg chg="mod">
          <ac:chgData name="Horton, Daniel P." userId="S::d.horton@ufl.edu::08b3ffd0-6987-49e7-bfe0-05a52ca2d0df" providerId="AD" clId="Web-{E2652F9E-7308-432F-979A-10F7AD53FBF4}" dt="2023-03-30T20:35:40.277" v="5" actId="1076"/>
          <ac:picMkLst>
            <pc:docMk/>
            <pc:sldMk cId="0" sldId="362"/>
            <ac:picMk id="10242" creationId="{58DA1568-412B-33FB-6246-7A761D84AD52}"/>
          </ac:picMkLst>
        </pc:picChg>
        <pc:cxnChg chg="mod">
          <ac:chgData name="Horton, Daniel P." userId="S::d.horton@ufl.edu::08b3ffd0-6987-49e7-bfe0-05a52ca2d0df" providerId="AD" clId="Web-{E2652F9E-7308-432F-979A-10F7AD53FBF4}" dt="2023-03-30T20:35:40.106" v="3" actId="1076"/>
          <ac:cxnSpMkLst>
            <pc:docMk/>
            <pc:sldMk cId="0" sldId="362"/>
            <ac:cxnSpMk id="11" creationId="{702B773B-78E2-CDE9-974B-E0BDC026D396}"/>
          </ac:cxnSpMkLst>
        </pc:cxnChg>
        <pc:cxnChg chg="mod">
          <ac:chgData name="Horton, Daniel P." userId="S::d.horton@ufl.edu::08b3ffd0-6987-49e7-bfe0-05a52ca2d0df" providerId="AD" clId="Web-{E2652F9E-7308-432F-979A-10F7AD53FBF4}" dt="2023-03-30T20:35:40.152" v="4" actId="1076"/>
          <ac:cxnSpMkLst>
            <pc:docMk/>
            <pc:sldMk cId="0" sldId="362"/>
            <ac:cxnSpMk id="14" creationId="{8450C844-30C0-40F4-A7E8-F2376638462C}"/>
          </ac:cxnSpMkLst>
        </pc:cxnChg>
      </pc:sldChg>
    </pc:docChg>
  </pc:docChgLst>
  <pc:docChgLst>
    <pc:chgData name="Markovic, Jovana" userId="S::jmarkovic@ufl.edu::c663c9bf-0aff-4416-9d62-ead426b63108" providerId="AD" clId="Web-{0CC5A626-90CA-41DD-B909-2DF4BFD07CBD}"/>
    <pc:docChg chg="modSld">
      <pc:chgData name="Markovic, Jovana" userId="S::jmarkovic@ufl.edu::c663c9bf-0aff-4416-9d62-ead426b63108" providerId="AD" clId="Web-{0CC5A626-90CA-41DD-B909-2DF4BFD07CBD}" dt="2023-04-08T21:28:33.513" v="35"/>
      <pc:docMkLst>
        <pc:docMk/>
      </pc:docMkLst>
      <pc:sldChg chg="modSp">
        <pc:chgData name="Markovic, Jovana" userId="S::jmarkovic@ufl.edu::c663c9bf-0aff-4416-9d62-ead426b63108" providerId="AD" clId="Web-{0CC5A626-90CA-41DD-B909-2DF4BFD07CBD}" dt="2023-04-08T21:28:33.513" v="35"/>
        <pc:sldMkLst>
          <pc:docMk/>
          <pc:sldMk cId="0" sldId="283"/>
        </pc:sldMkLst>
        <pc:graphicFrameChg chg="mod modGraphic">
          <ac:chgData name="Markovic, Jovana" userId="S::jmarkovic@ufl.edu::c663c9bf-0aff-4416-9d62-ead426b63108" providerId="AD" clId="Web-{0CC5A626-90CA-41DD-B909-2DF4BFD07CBD}" dt="2023-04-08T21:28:33.513" v="35"/>
          <ac:graphicFrameMkLst>
            <pc:docMk/>
            <pc:sldMk cId="0" sldId="283"/>
            <ac:graphicFrameMk id="5" creationId="{618E9434-1ADF-FE7C-09FF-15559115DF88}"/>
          </ac:graphicFrameMkLst>
        </pc:graphicFrameChg>
      </pc:sldChg>
    </pc:docChg>
  </pc:docChgLst>
  <pc:docChgLst>
    <pc:chgData name="Savari Datta" userId="61c6d349-21ae-4aac-a985-8fe2668f0958" providerId="ADAL" clId="{F9F3B158-EFCD-4A9C-B05C-585D6215D2A3}"/>
    <pc:docChg chg="undo custSel addSld modSld modMainMaster">
      <pc:chgData name="Savari Datta" userId="61c6d349-21ae-4aac-a985-8fe2668f0958" providerId="ADAL" clId="{F9F3B158-EFCD-4A9C-B05C-585D6215D2A3}" dt="2023-03-21T23:31:40.762" v="332"/>
      <pc:docMkLst>
        <pc:docMk/>
      </pc:docMkLst>
      <pc:sldChg chg="addSp delSp modSp mod modClrScheme chgLayout">
        <pc:chgData name="Savari Datta" userId="61c6d349-21ae-4aac-a985-8fe2668f0958" providerId="ADAL" clId="{F9F3B158-EFCD-4A9C-B05C-585D6215D2A3}" dt="2023-03-21T23:08:00.172" v="149" actId="20577"/>
        <pc:sldMkLst>
          <pc:docMk/>
          <pc:sldMk cId="0" sldId="256"/>
        </pc:sldMkLst>
        <pc:spChg chg="add del mod">
          <ac:chgData name="Savari Datta" userId="61c6d349-21ae-4aac-a985-8fe2668f0958" providerId="ADAL" clId="{F9F3B158-EFCD-4A9C-B05C-585D6215D2A3}" dt="2023-03-21T22:34:48.523" v="1"/>
          <ac:spMkLst>
            <pc:docMk/>
            <pc:sldMk cId="0" sldId="256"/>
            <ac:spMk id="2" creationId="{6F47D3E2-3FE9-1DF1-C27D-B040BA4682DF}"/>
          </ac:spMkLst>
        </pc:spChg>
        <pc:spChg chg="add del mod">
          <ac:chgData name="Savari Datta" userId="61c6d349-21ae-4aac-a985-8fe2668f0958" providerId="ADAL" clId="{F9F3B158-EFCD-4A9C-B05C-585D6215D2A3}" dt="2023-03-21T22:34:48.523" v="1"/>
          <ac:spMkLst>
            <pc:docMk/>
            <pc:sldMk cId="0" sldId="256"/>
            <ac:spMk id="3" creationId="{5D6BE18A-A131-FB1B-8F7E-273BB8D63BCF}"/>
          </ac:spMkLst>
        </pc:spChg>
        <pc:spChg chg="add del mod">
          <ac:chgData name="Savari Datta" userId="61c6d349-21ae-4aac-a985-8fe2668f0958" providerId="ADAL" clId="{F9F3B158-EFCD-4A9C-B05C-585D6215D2A3}" dt="2023-03-21T22:34:48.523" v="1"/>
          <ac:spMkLst>
            <pc:docMk/>
            <pc:sldMk cId="0" sldId="256"/>
            <ac:spMk id="4" creationId="{D39511AB-2A14-E160-B144-43B0D74FF833}"/>
          </ac:spMkLst>
        </pc:spChg>
        <pc:spChg chg="add del mod">
          <ac:chgData name="Savari Datta" userId="61c6d349-21ae-4aac-a985-8fe2668f0958" providerId="ADAL" clId="{F9F3B158-EFCD-4A9C-B05C-585D6215D2A3}" dt="2023-03-21T22:34:48.523" v="1"/>
          <ac:spMkLst>
            <pc:docMk/>
            <pc:sldMk cId="0" sldId="256"/>
            <ac:spMk id="5" creationId="{531DBAE0-0318-85A7-AF67-A289A7D09A07}"/>
          </ac:spMkLst>
        </pc:spChg>
        <pc:spChg chg="mod ord">
          <ac:chgData name="Savari Datta" userId="61c6d349-21ae-4aac-a985-8fe2668f0958" providerId="ADAL" clId="{F9F3B158-EFCD-4A9C-B05C-585D6215D2A3}" dt="2023-03-21T23:02:35.853" v="40" actId="20577"/>
          <ac:spMkLst>
            <pc:docMk/>
            <pc:sldMk cId="0" sldId="256"/>
            <ac:spMk id="209" creationId="{00000000-0000-0000-0000-000000000000}"/>
          </ac:spMkLst>
        </pc:spChg>
        <pc:spChg chg="mod ord">
          <ac:chgData name="Savari Datta" userId="61c6d349-21ae-4aac-a985-8fe2668f0958" providerId="ADAL" clId="{F9F3B158-EFCD-4A9C-B05C-585D6215D2A3}" dt="2023-03-21T22:58:08.942" v="3" actId="26606"/>
          <ac:spMkLst>
            <pc:docMk/>
            <pc:sldMk cId="0" sldId="256"/>
            <ac:spMk id="210" creationId="{00000000-0000-0000-0000-000000000000}"/>
          </ac:spMkLst>
        </pc:spChg>
        <pc:spChg chg="mod">
          <ac:chgData name="Savari Datta" userId="61c6d349-21ae-4aac-a985-8fe2668f0958" providerId="ADAL" clId="{F9F3B158-EFCD-4A9C-B05C-585D6215D2A3}" dt="2023-03-21T22:58:08.942" v="3" actId="26606"/>
          <ac:spMkLst>
            <pc:docMk/>
            <pc:sldMk cId="0" sldId="256"/>
            <ac:spMk id="211" creationId="{00000000-0000-0000-0000-000000000000}"/>
          </ac:spMkLst>
        </pc:spChg>
        <pc:spChg chg="mod">
          <ac:chgData name="Savari Datta" userId="61c6d349-21ae-4aac-a985-8fe2668f0958" providerId="ADAL" clId="{F9F3B158-EFCD-4A9C-B05C-585D6215D2A3}" dt="2023-03-21T23:08:00.172" v="149" actId="20577"/>
          <ac:spMkLst>
            <pc:docMk/>
            <pc:sldMk cId="0" sldId="256"/>
            <ac:spMk id="212" creationId="{00000000-0000-0000-0000-000000000000}"/>
          </ac:spMkLst>
        </pc:spChg>
      </pc:sldChg>
      <pc:sldChg chg="addSp delSp modSp mod">
        <pc:chgData name="Savari Datta" userId="61c6d349-21ae-4aac-a985-8fe2668f0958" providerId="ADAL" clId="{F9F3B158-EFCD-4A9C-B05C-585D6215D2A3}" dt="2023-03-21T23:02:52.861" v="44"/>
        <pc:sldMkLst>
          <pc:docMk/>
          <pc:sldMk cId="0" sldId="257"/>
        </pc:sldMkLst>
        <pc:spChg chg="add del mod">
          <ac:chgData name="Savari Datta" userId="61c6d349-21ae-4aac-a985-8fe2668f0958" providerId="ADAL" clId="{F9F3B158-EFCD-4A9C-B05C-585D6215D2A3}" dt="2023-03-21T23:02:50.699" v="42"/>
          <ac:spMkLst>
            <pc:docMk/>
            <pc:sldMk cId="0" sldId="257"/>
            <ac:spMk id="2" creationId="{B3A2AB3C-B259-3963-8E62-F98BBA28228E}"/>
          </ac:spMkLst>
        </pc:spChg>
        <pc:spChg chg="add mod">
          <ac:chgData name="Savari Datta" userId="61c6d349-21ae-4aac-a985-8fe2668f0958" providerId="ADAL" clId="{F9F3B158-EFCD-4A9C-B05C-585D6215D2A3}" dt="2023-03-21T23:02:52.861" v="44"/>
          <ac:spMkLst>
            <pc:docMk/>
            <pc:sldMk cId="0" sldId="257"/>
            <ac:spMk id="3" creationId="{518CA67D-0B7C-6161-D6C0-58F52D7909F6}"/>
          </ac:spMkLst>
        </pc:spChg>
        <pc:spChg chg="del">
          <ac:chgData name="Savari Datta" userId="61c6d349-21ae-4aac-a985-8fe2668f0958" providerId="ADAL" clId="{F9F3B158-EFCD-4A9C-B05C-585D6215D2A3}" dt="2023-03-21T23:02:52.125" v="43" actId="478"/>
          <ac:spMkLst>
            <pc:docMk/>
            <pc:sldMk cId="0" sldId="257"/>
            <ac:spMk id="217" creationId="{00000000-0000-0000-0000-000000000000}"/>
          </ac:spMkLst>
        </pc:spChg>
      </pc:sldChg>
      <pc:sldChg chg="addSp delSp modSp mod">
        <pc:chgData name="Savari Datta" userId="61c6d349-21ae-4aac-a985-8fe2668f0958" providerId="ADAL" clId="{F9F3B158-EFCD-4A9C-B05C-585D6215D2A3}" dt="2023-03-21T23:08:43.270" v="155"/>
        <pc:sldMkLst>
          <pc:docMk/>
          <pc:sldMk cId="0" sldId="258"/>
        </pc:sldMkLst>
        <pc:spChg chg="add mod">
          <ac:chgData name="Savari Datta" userId="61c6d349-21ae-4aac-a985-8fe2668f0958" providerId="ADAL" clId="{F9F3B158-EFCD-4A9C-B05C-585D6215D2A3}" dt="2023-03-21T23:02:58.775" v="46"/>
          <ac:spMkLst>
            <pc:docMk/>
            <pc:sldMk cId="0" sldId="258"/>
            <ac:spMk id="2" creationId="{9B8A2862-9558-F395-957F-0110D7B2D678}"/>
          </ac:spMkLst>
        </pc:spChg>
        <pc:spChg chg="add del mod">
          <ac:chgData name="Savari Datta" userId="61c6d349-21ae-4aac-a985-8fe2668f0958" providerId="ADAL" clId="{F9F3B158-EFCD-4A9C-B05C-585D6215D2A3}" dt="2023-03-21T23:08:35.351" v="152" actId="478"/>
          <ac:spMkLst>
            <pc:docMk/>
            <pc:sldMk cId="0" sldId="258"/>
            <ac:spMk id="4" creationId="{1E112DF2-2D03-9C65-5F9E-006ABC2198C9}"/>
          </ac:spMkLst>
        </pc:spChg>
        <pc:spChg chg="add del mod">
          <ac:chgData name="Savari Datta" userId="61c6d349-21ae-4aac-a985-8fe2668f0958" providerId="ADAL" clId="{F9F3B158-EFCD-4A9C-B05C-585D6215D2A3}" dt="2023-03-21T23:08:42.196" v="154" actId="478"/>
          <ac:spMkLst>
            <pc:docMk/>
            <pc:sldMk cId="0" sldId="258"/>
            <ac:spMk id="6" creationId="{C0D1699F-D478-4C56-E7E2-8C712E34CA3B}"/>
          </ac:spMkLst>
        </pc:spChg>
        <pc:spChg chg="add mod">
          <ac:chgData name="Savari Datta" userId="61c6d349-21ae-4aac-a985-8fe2668f0958" providerId="ADAL" clId="{F9F3B158-EFCD-4A9C-B05C-585D6215D2A3}" dt="2023-03-21T23:08:43.270" v="155"/>
          <ac:spMkLst>
            <pc:docMk/>
            <pc:sldMk cId="0" sldId="258"/>
            <ac:spMk id="10" creationId="{63FA0037-D2D9-9C0D-C143-06E07DC61927}"/>
          </ac:spMkLst>
        </pc:spChg>
        <pc:spChg chg="add mod">
          <ac:chgData name="Savari Datta" userId="61c6d349-21ae-4aac-a985-8fe2668f0958" providerId="ADAL" clId="{F9F3B158-EFCD-4A9C-B05C-585D6215D2A3}" dt="2023-03-21T23:08:43.270" v="155"/>
          <ac:spMkLst>
            <pc:docMk/>
            <pc:sldMk cId="0" sldId="258"/>
            <ac:spMk id="11" creationId="{9F984447-B25B-CB72-E9AD-1C5D1EFFAC91}"/>
          </ac:spMkLst>
        </pc:spChg>
        <pc:spChg chg="add mod">
          <ac:chgData name="Savari Datta" userId="61c6d349-21ae-4aac-a985-8fe2668f0958" providerId="ADAL" clId="{F9F3B158-EFCD-4A9C-B05C-585D6215D2A3}" dt="2023-03-21T23:08:43.270" v="155"/>
          <ac:spMkLst>
            <pc:docMk/>
            <pc:sldMk cId="0" sldId="258"/>
            <ac:spMk id="12" creationId="{09DC476D-32F8-B414-5DD8-AED789BD1720}"/>
          </ac:spMkLst>
        </pc:spChg>
        <pc:spChg chg="add mod">
          <ac:chgData name="Savari Datta" userId="61c6d349-21ae-4aac-a985-8fe2668f0958" providerId="ADAL" clId="{F9F3B158-EFCD-4A9C-B05C-585D6215D2A3}" dt="2023-03-21T23:08:43.270" v="155"/>
          <ac:spMkLst>
            <pc:docMk/>
            <pc:sldMk cId="0" sldId="258"/>
            <ac:spMk id="13" creationId="{B99B8427-61E2-99BB-2554-EF0264ADAFA8}"/>
          </ac:spMkLst>
        </pc:spChg>
        <pc:spChg chg="add mod">
          <ac:chgData name="Savari Datta" userId="61c6d349-21ae-4aac-a985-8fe2668f0958" providerId="ADAL" clId="{F9F3B158-EFCD-4A9C-B05C-585D6215D2A3}" dt="2023-03-21T23:08:43.270" v="155"/>
          <ac:spMkLst>
            <pc:docMk/>
            <pc:sldMk cId="0" sldId="258"/>
            <ac:spMk id="14" creationId="{C50F11F9-58BB-2625-C524-A911509F1CF7}"/>
          </ac:spMkLst>
        </pc:spChg>
        <pc:spChg chg="add mod">
          <ac:chgData name="Savari Datta" userId="61c6d349-21ae-4aac-a985-8fe2668f0958" providerId="ADAL" clId="{F9F3B158-EFCD-4A9C-B05C-585D6215D2A3}" dt="2023-03-21T23:08:43.270" v="155"/>
          <ac:spMkLst>
            <pc:docMk/>
            <pc:sldMk cId="0" sldId="258"/>
            <ac:spMk id="15" creationId="{2005491E-45FA-684F-83E2-B5ACE5B2DF92}"/>
          </ac:spMkLst>
        </pc:spChg>
        <pc:spChg chg="add mod">
          <ac:chgData name="Savari Datta" userId="61c6d349-21ae-4aac-a985-8fe2668f0958" providerId="ADAL" clId="{F9F3B158-EFCD-4A9C-B05C-585D6215D2A3}" dt="2023-03-21T23:08:43.270" v="155"/>
          <ac:spMkLst>
            <pc:docMk/>
            <pc:sldMk cId="0" sldId="258"/>
            <ac:spMk id="16" creationId="{FEC1CEFA-6AD7-2184-1886-82F33F58A889}"/>
          </ac:spMkLst>
        </pc:spChg>
        <pc:spChg chg="add mod">
          <ac:chgData name="Savari Datta" userId="61c6d349-21ae-4aac-a985-8fe2668f0958" providerId="ADAL" clId="{F9F3B158-EFCD-4A9C-B05C-585D6215D2A3}" dt="2023-03-21T23:08:43.270" v="155"/>
          <ac:spMkLst>
            <pc:docMk/>
            <pc:sldMk cId="0" sldId="258"/>
            <ac:spMk id="17" creationId="{DFCB7219-D3D8-57A7-CAFE-4050FFA7939B}"/>
          </ac:spMkLst>
        </pc:spChg>
        <pc:spChg chg="add mod">
          <ac:chgData name="Savari Datta" userId="61c6d349-21ae-4aac-a985-8fe2668f0958" providerId="ADAL" clId="{F9F3B158-EFCD-4A9C-B05C-585D6215D2A3}" dt="2023-03-21T23:08:43.270" v="155"/>
          <ac:spMkLst>
            <pc:docMk/>
            <pc:sldMk cId="0" sldId="258"/>
            <ac:spMk id="30" creationId="{B127FD8B-CE2A-996C-884B-05B8D6C5768D}"/>
          </ac:spMkLst>
        </pc:spChg>
        <pc:spChg chg="add mod">
          <ac:chgData name="Savari Datta" userId="61c6d349-21ae-4aac-a985-8fe2668f0958" providerId="ADAL" clId="{F9F3B158-EFCD-4A9C-B05C-585D6215D2A3}" dt="2023-03-21T23:08:43.270" v="155"/>
          <ac:spMkLst>
            <pc:docMk/>
            <pc:sldMk cId="0" sldId="258"/>
            <ac:spMk id="31" creationId="{DAE5E857-CE33-FA86-EAEA-39866B82E46F}"/>
          </ac:spMkLst>
        </pc:spChg>
        <pc:spChg chg="add mod">
          <ac:chgData name="Savari Datta" userId="61c6d349-21ae-4aac-a985-8fe2668f0958" providerId="ADAL" clId="{F9F3B158-EFCD-4A9C-B05C-585D6215D2A3}" dt="2023-03-21T23:08:43.270" v="155"/>
          <ac:spMkLst>
            <pc:docMk/>
            <pc:sldMk cId="0" sldId="258"/>
            <ac:spMk id="32" creationId="{D461E491-59B2-43EA-0080-BE9846EA7ED4}"/>
          </ac:spMkLst>
        </pc:spChg>
        <pc:spChg chg="add mod">
          <ac:chgData name="Savari Datta" userId="61c6d349-21ae-4aac-a985-8fe2668f0958" providerId="ADAL" clId="{F9F3B158-EFCD-4A9C-B05C-585D6215D2A3}" dt="2023-03-21T23:08:43.270" v="155"/>
          <ac:spMkLst>
            <pc:docMk/>
            <pc:sldMk cId="0" sldId="258"/>
            <ac:spMk id="35" creationId="{3B157526-ABEA-998E-75AC-1DD21F5A201C}"/>
          </ac:spMkLst>
        </pc:spChg>
        <pc:spChg chg="add mod">
          <ac:chgData name="Savari Datta" userId="61c6d349-21ae-4aac-a985-8fe2668f0958" providerId="ADAL" clId="{F9F3B158-EFCD-4A9C-B05C-585D6215D2A3}" dt="2023-03-21T23:08:43.270" v="155"/>
          <ac:spMkLst>
            <pc:docMk/>
            <pc:sldMk cId="0" sldId="258"/>
            <ac:spMk id="37" creationId="{415464CD-E0DA-C918-49EE-E830BC5F4B3F}"/>
          </ac:spMkLst>
        </pc:spChg>
        <pc:spChg chg="add mod">
          <ac:chgData name="Savari Datta" userId="61c6d349-21ae-4aac-a985-8fe2668f0958" providerId="ADAL" clId="{F9F3B158-EFCD-4A9C-B05C-585D6215D2A3}" dt="2023-03-21T23:08:43.270" v="155"/>
          <ac:spMkLst>
            <pc:docMk/>
            <pc:sldMk cId="0" sldId="258"/>
            <ac:spMk id="38" creationId="{EF25AAFF-BC79-DDFE-BD7B-832297182670}"/>
          </ac:spMkLst>
        </pc:spChg>
        <pc:spChg chg="add mod">
          <ac:chgData name="Savari Datta" userId="61c6d349-21ae-4aac-a985-8fe2668f0958" providerId="ADAL" clId="{F9F3B158-EFCD-4A9C-B05C-585D6215D2A3}" dt="2023-03-21T23:08:43.270" v="155"/>
          <ac:spMkLst>
            <pc:docMk/>
            <pc:sldMk cId="0" sldId="258"/>
            <ac:spMk id="39" creationId="{9A4705ED-DE8C-86F6-CAAA-D256CE336D8F}"/>
          </ac:spMkLst>
        </pc:spChg>
        <pc:spChg chg="add mod">
          <ac:chgData name="Savari Datta" userId="61c6d349-21ae-4aac-a985-8fe2668f0958" providerId="ADAL" clId="{F9F3B158-EFCD-4A9C-B05C-585D6215D2A3}" dt="2023-03-21T23:08:43.270" v="155"/>
          <ac:spMkLst>
            <pc:docMk/>
            <pc:sldMk cId="0" sldId="258"/>
            <ac:spMk id="40" creationId="{46789903-6E01-AAF8-9FFC-7035F957E7D5}"/>
          </ac:spMkLst>
        </pc:spChg>
        <pc:spChg chg="del">
          <ac:chgData name="Savari Datta" userId="61c6d349-21ae-4aac-a985-8fe2668f0958" providerId="ADAL" clId="{F9F3B158-EFCD-4A9C-B05C-585D6215D2A3}" dt="2023-03-21T23:02:58.337" v="45" actId="478"/>
          <ac:spMkLst>
            <pc:docMk/>
            <pc:sldMk cId="0" sldId="258"/>
            <ac:spMk id="229" creationId="{00000000-0000-0000-0000-000000000000}"/>
          </ac:spMkLst>
        </pc:spChg>
        <pc:spChg chg="del mod">
          <ac:chgData name="Savari Datta" userId="61c6d349-21ae-4aac-a985-8fe2668f0958" providerId="ADAL" clId="{F9F3B158-EFCD-4A9C-B05C-585D6215D2A3}" dt="2023-03-21T23:08:33.608" v="151" actId="478"/>
          <ac:spMkLst>
            <pc:docMk/>
            <pc:sldMk cId="0" sldId="258"/>
            <ac:spMk id="232" creationId="{00000000-0000-0000-0000-000000000000}"/>
          </ac:spMkLst>
        </pc:spChg>
        <pc:spChg chg="del">
          <ac:chgData name="Savari Datta" userId="61c6d349-21ae-4aac-a985-8fe2668f0958" providerId="ADAL" clId="{F9F3B158-EFCD-4A9C-B05C-585D6215D2A3}" dt="2023-03-21T23:08:39.419" v="153" actId="478"/>
          <ac:spMkLst>
            <pc:docMk/>
            <pc:sldMk cId="0" sldId="258"/>
            <ac:spMk id="234" creationId="{00000000-0000-0000-0000-000000000000}"/>
          </ac:spMkLst>
        </pc:spChg>
        <pc:picChg chg="del">
          <ac:chgData name="Savari Datta" userId="61c6d349-21ae-4aac-a985-8fe2668f0958" providerId="ADAL" clId="{F9F3B158-EFCD-4A9C-B05C-585D6215D2A3}" dt="2023-03-21T23:08:39.419" v="153" actId="478"/>
          <ac:picMkLst>
            <pc:docMk/>
            <pc:sldMk cId="0" sldId="258"/>
            <ac:picMk id="233" creationId="{00000000-0000-0000-0000-000000000000}"/>
          </ac:picMkLst>
        </pc:picChg>
        <pc:cxnChg chg="add mod">
          <ac:chgData name="Savari Datta" userId="61c6d349-21ae-4aac-a985-8fe2668f0958" providerId="ADAL" clId="{F9F3B158-EFCD-4A9C-B05C-585D6215D2A3}" dt="2023-03-21T23:08:43.270" v="155"/>
          <ac:cxnSpMkLst>
            <pc:docMk/>
            <pc:sldMk cId="0" sldId="258"/>
            <ac:cxnSpMk id="7" creationId="{EE2B1669-6953-F77F-A84D-A1F91732EA7F}"/>
          </ac:cxnSpMkLst>
        </pc:cxnChg>
        <pc:cxnChg chg="add mod">
          <ac:chgData name="Savari Datta" userId="61c6d349-21ae-4aac-a985-8fe2668f0958" providerId="ADAL" clId="{F9F3B158-EFCD-4A9C-B05C-585D6215D2A3}" dt="2023-03-21T23:08:43.270" v="155"/>
          <ac:cxnSpMkLst>
            <pc:docMk/>
            <pc:sldMk cId="0" sldId="258"/>
            <ac:cxnSpMk id="8" creationId="{AAC56AB5-39DA-2B06-3ED6-224DDD9648D7}"/>
          </ac:cxnSpMkLst>
        </pc:cxnChg>
        <pc:cxnChg chg="add mod">
          <ac:chgData name="Savari Datta" userId="61c6d349-21ae-4aac-a985-8fe2668f0958" providerId="ADAL" clId="{F9F3B158-EFCD-4A9C-B05C-585D6215D2A3}" dt="2023-03-21T23:08:43.270" v="155"/>
          <ac:cxnSpMkLst>
            <pc:docMk/>
            <pc:sldMk cId="0" sldId="258"/>
            <ac:cxnSpMk id="9" creationId="{E7A483D4-D9D2-A4CE-1164-914DA7FA0A75}"/>
          </ac:cxnSpMkLst>
        </pc:cxnChg>
        <pc:cxnChg chg="add mod">
          <ac:chgData name="Savari Datta" userId="61c6d349-21ae-4aac-a985-8fe2668f0958" providerId="ADAL" clId="{F9F3B158-EFCD-4A9C-B05C-585D6215D2A3}" dt="2023-03-21T23:08:43.270" v="155"/>
          <ac:cxnSpMkLst>
            <pc:docMk/>
            <pc:sldMk cId="0" sldId="258"/>
            <ac:cxnSpMk id="18" creationId="{FF363D54-7281-9CF2-42FE-0E765A7E8796}"/>
          </ac:cxnSpMkLst>
        </pc:cxnChg>
        <pc:cxnChg chg="add mod">
          <ac:chgData name="Savari Datta" userId="61c6d349-21ae-4aac-a985-8fe2668f0958" providerId="ADAL" clId="{F9F3B158-EFCD-4A9C-B05C-585D6215D2A3}" dt="2023-03-21T23:08:43.270" v="155"/>
          <ac:cxnSpMkLst>
            <pc:docMk/>
            <pc:sldMk cId="0" sldId="258"/>
            <ac:cxnSpMk id="19" creationId="{E8C4CEBC-78D3-48B1-4DCD-540C26716A79}"/>
          </ac:cxnSpMkLst>
        </pc:cxnChg>
        <pc:cxnChg chg="add mod">
          <ac:chgData name="Savari Datta" userId="61c6d349-21ae-4aac-a985-8fe2668f0958" providerId="ADAL" clId="{F9F3B158-EFCD-4A9C-B05C-585D6215D2A3}" dt="2023-03-21T23:08:43.270" v="155"/>
          <ac:cxnSpMkLst>
            <pc:docMk/>
            <pc:sldMk cId="0" sldId="258"/>
            <ac:cxnSpMk id="20" creationId="{EF4755DA-4530-D9E8-F108-A6A3A32CA8F3}"/>
          </ac:cxnSpMkLst>
        </pc:cxnChg>
        <pc:cxnChg chg="add mod">
          <ac:chgData name="Savari Datta" userId="61c6d349-21ae-4aac-a985-8fe2668f0958" providerId="ADAL" clId="{F9F3B158-EFCD-4A9C-B05C-585D6215D2A3}" dt="2023-03-21T23:08:43.270" v="155"/>
          <ac:cxnSpMkLst>
            <pc:docMk/>
            <pc:sldMk cId="0" sldId="258"/>
            <ac:cxnSpMk id="21" creationId="{18FC05FF-6E62-EDE5-F80D-64B1D9C5A4E2}"/>
          </ac:cxnSpMkLst>
        </pc:cxnChg>
        <pc:cxnChg chg="add mod">
          <ac:chgData name="Savari Datta" userId="61c6d349-21ae-4aac-a985-8fe2668f0958" providerId="ADAL" clId="{F9F3B158-EFCD-4A9C-B05C-585D6215D2A3}" dt="2023-03-21T23:08:43.270" v="155"/>
          <ac:cxnSpMkLst>
            <pc:docMk/>
            <pc:sldMk cId="0" sldId="258"/>
            <ac:cxnSpMk id="22" creationId="{23164A32-6E3B-FEAE-46DB-7621AEC1A9AC}"/>
          </ac:cxnSpMkLst>
        </pc:cxnChg>
        <pc:cxnChg chg="add mod">
          <ac:chgData name="Savari Datta" userId="61c6d349-21ae-4aac-a985-8fe2668f0958" providerId="ADAL" clId="{F9F3B158-EFCD-4A9C-B05C-585D6215D2A3}" dt="2023-03-21T23:08:43.270" v="155"/>
          <ac:cxnSpMkLst>
            <pc:docMk/>
            <pc:sldMk cId="0" sldId="258"/>
            <ac:cxnSpMk id="23" creationId="{5D18F992-D34D-4B8F-B736-FD7E8A9EE53F}"/>
          </ac:cxnSpMkLst>
        </pc:cxnChg>
        <pc:cxnChg chg="add mod">
          <ac:chgData name="Savari Datta" userId="61c6d349-21ae-4aac-a985-8fe2668f0958" providerId="ADAL" clId="{F9F3B158-EFCD-4A9C-B05C-585D6215D2A3}" dt="2023-03-21T23:08:43.270" v="155"/>
          <ac:cxnSpMkLst>
            <pc:docMk/>
            <pc:sldMk cId="0" sldId="258"/>
            <ac:cxnSpMk id="24" creationId="{AA071671-39BA-0C7D-2BDB-6A141976F783}"/>
          </ac:cxnSpMkLst>
        </pc:cxnChg>
        <pc:cxnChg chg="add mod">
          <ac:chgData name="Savari Datta" userId="61c6d349-21ae-4aac-a985-8fe2668f0958" providerId="ADAL" clId="{F9F3B158-EFCD-4A9C-B05C-585D6215D2A3}" dt="2023-03-21T23:08:43.270" v="155"/>
          <ac:cxnSpMkLst>
            <pc:docMk/>
            <pc:sldMk cId="0" sldId="258"/>
            <ac:cxnSpMk id="25" creationId="{57599D55-61B4-2DCB-0489-89FDECF574E6}"/>
          </ac:cxnSpMkLst>
        </pc:cxnChg>
        <pc:cxnChg chg="add mod">
          <ac:chgData name="Savari Datta" userId="61c6d349-21ae-4aac-a985-8fe2668f0958" providerId="ADAL" clId="{F9F3B158-EFCD-4A9C-B05C-585D6215D2A3}" dt="2023-03-21T23:08:43.270" v="155"/>
          <ac:cxnSpMkLst>
            <pc:docMk/>
            <pc:sldMk cId="0" sldId="258"/>
            <ac:cxnSpMk id="26" creationId="{499CC2D2-E637-9D8D-E2DB-E11FFF59E257}"/>
          </ac:cxnSpMkLst>
        </pc:cxnChg>
        <pc:cxnChg chg="add mod">
          <ac:chgData name="Savari Datta" userId="61c6d349-21ae-4aac-a985-8fe2668f0958" providerId="ADAL" clId="{F9F3B158-EFCD-4A9C-B05C-585D6215D2A3}" dt="2023-03-21T23:08:43.270" v="155"/>
          <ac:cxnSpMkLst>
            <pc:docMk/>
            <pc:sldMk cId="0" sldId="258"/>
            <ac:cxnSpMk id="27" creationId="{E4CFF71F-5108-FB09-4E8E-9036C1945155}"/>
          </ac:cxnSpMkLst>
        </pc:cxnChg>
        <pc:cxnChg chg="add mod">
          <ac:chgData name="Savari Datta" userId="61c6d349-21ae-4aac-a985-8fe2668f0958" providerId="ADAL" clId="{F9F3B158-EFCD-4A9C-B05C-585D6215D2A3}" dt="2023-03-21T23:08:43.270" v="155"/>
          <ac:cxnSpMkLst>
            <pc:docMk/>
            <pc:sldMk cId="0" sldId="258"/>
            <ac:cxnSpMk id="28" creationId="{04108BBE-B748-F3BD-2952-4F7A1F5A6C05}"/>
          </ac:cxnSpMkLst>
        </pc:cxnChg>
        <pc:cxnChg chg="add mod">
          <ac:chgData name="Savari Datta" userId="61c6d349-21ae-4aac-a985-8fe2668f0958" providerId="ADAL" clId="{F9F3B158-EFCD-4A9C-B05C-585D6215D2A3}" dt="2023-03-21T23:08:43.270" v="155"/>
          <ac:cxnSpMkLst>
            <pc:docMk/>
            <pc:sldMk cId="0" sldId="258"/>
            <ac:cxnSpMk id="29" creationId="{FDC6A0A8-A4C4-206C-55A0-F9DFD2309758}"/>
          </ac:cxnSpMkLst>
        </pc:cxnChg>
        <pc:cxnChg chg="add mod">
          <ac:chgData name="Savari Datta" userId="61c6d349-21ae-4aac-a985-8fe2668f0958" providerId="ADAL" clId="{F9F3B158-EFCD-4A9C-B05C-585D6215D2A3}" dt="2023-03-21T23:08:43.270" v="155"/>
          <ac:cxnSpMkLst>
            <pc:docMk/>
            <pc:sldMk cId="0" sldId="258"/>
            <ac:cxnSpMk id="33" creationId="{78A028AB-737B-58AB-79CC-7E00D7A05403}"/>
          </ac:cxnSpMkLst>
        </pc:cxnChg>
        <pc:cxnChg chg="add mod">
          <ac:chgData name="Savari Datta" userId="61c6d349-21ae-4aac-a985-8fe2668f0958" providerId="ADAL" clId="{F9F3B158-EFCD-4A9C-B05C-585D6215D2A3}" dt="2023-03-21T23:08:43.270" v="155"/>
          <ac:cxnSpMkLst>
            <pc:docMk/>
            <pc:sldMk cId="0" sldId="258"/>
            <ac:cxnSpMk id="34" creationId="{99B69F8D-60A7-5C6D-3AD2-9B6878684CC5}"/>
          </ac:cxnSpMkLst>
        </pc:cxnChg>
        <pc:cxnChg chg="add mod">
          <ac:chgData name="Savari Datta" userId="61c6d349-21ae-4aac-a985-8fe2668f0958" providerId="ADAL" clId="{F9F3B158-EFCD-4A9C-B05C-585D6215D2A3}" dt="2023-03-21T23:08:43.270" v="155"/>
          <ac:cxnSpMkLst>
            <pc:docMk/>
            <pc:sldMk cId="0" sldId="258"/>
            <ac:cxnSpMk id="36" creationId="{E3BF91AC-E509-0AEB-5B74-7A8683DD94DA}"/>
          </ac:cxnSpMkLst>
        </pc:cxnChg>
      </pc:sldChg>
      <pc:sldChg chg="addSp delSp modSp mod">
        <pc:chgData name="Savari Datta" userId="61c6d349-21ae-4aac-a985-8fe2668f0958" providerId="ADAL" clId="{F9F3B158-EFCD-4A9C-B05C-585D6215D2A3}" dt="2023-03-21T23:09:19.585" v="159"/>
        <pc:sldMkLst>
          <pc:docMk/>
          <pc:sldMk cId="0" sldId="259"/>
        </pc:sldMkLst>
        <pc:spChg chg="add del mod">
          <ac:chgData name="Savari Datta" userId="61c6d349-21ae-4aac-a985-8fe2668f0958" providerId="ADAL" clId="{F9F3B158-EFCD-4A9C-B05C-585D6215D2A3}" dt="2023-03-21T23:03:07.701" v="48"/>
          <ac:spMkLst>
            <pc:docMk/>
            <pc:sldMk cId="0" sldId="259"/>
            <ac:spMk id="2" creationId="{DB9A337F-D95D-978B-02DB-C89BDFBE5F7A}"/>
          </ac:spMkLst>
        </pc:spChg>
        <pc:spChg chg="add mod">
          <ac:chgData name="Savari Datta" userId="61c6d349-21ae-4aac-a985-8fe2668f0958" providerId="ADAL" clId="{F9F3B158-EFCD-4A9C-B05C-585D6215D2A3}" dt="2023-03-21T23:03:10.132" v="50"/>
          <ac:spMkLst>
            <pc:docMk/>
            <pc:sldMk cId="0" sldId="259"/>
            <ac:spMk id="3" creationId="{2D626FC9-5A61-F68D-123F-DC3BA5286928}"/>
          </ac:spMkLst>
        </pc:spChg>
        <pc:spChg chg="add del mod">
          <ac:chgData name="Savari Datta" userId="61c6d349-21ae-4aac-a985-8fe2668f0958" providerId="ADAL" clId="{F9F3B158-EFCD-4A9C-B05C-585D6215D2A3}" dt="2023-03-21T23:09:06.128" v="157" actId="478"/>
          <ac:spMkLst>
            <pc:docMk/>
            <pc:sldMk cId="0" sldId="259"/>
            <ac:spMk id="5" creationId="{7EE2BEF9-3A36-470E-C053-A9FCB54F3ECE}"/>
          </ac:spMkLst>
        </pc:spChg>
        <pc:spChg chg="del">
          <ac:chgData name="Savari Datta" userId="61c6d349-21ae-4aac-a985-8fe2668f0958" providerId="ADAL" clId="{F9F3B158-EFCD-4A9C-B05C-585D6215D2A3}" dt="2023-03-21T23:03:09.179" v="49" actId="478"/>
          <ac:spMkLst>
            <pc:docMk/>
            <pc:sldMk cId="0" sldId="259"/>
            <ac:spMk id="240" creationId="{00000000-0000-0000-0000-000000000000}"/>
          </ac:spMkLst>
        </pc:spChg>
        <pc:spChg chg="del">
          <ac:chgData name="Savari Datta" userId="61c6d349-21ae-4aac-a985-8fe2668f0958" providerId="ADAL" clId="{F9F3B158-EFCD-4A9C-B05C-585D6215D2A3}" dt="2023-03-21T23:09:03.783" v="156" actId="478"/>
          <ac:spMkLst>
            <pc:docMk/>
            <pc:sldMk cId="0" sldId="259"/>
            <ac:spMk id="243" creationId="{00000000-0000-0000-0000-000000000000}"/>
          </ac:spMkLst>
        </pc:spChg>
        <pc:graphicFrameChg chg="add mod">
          <ac:chgData name="Savari Datta" userId="61c6d349-21ae-4aac-a985-8fe2668f0958" providerId="ADAL" clId="{F9F3B158-EFCD-4A9C-B05C-585D6215D2A3}" dt="2023-03-21T23:09:12.987" v="158"/>
          <ac:graphicFrameMkLst>
            <pc:docMk/>
            <pc:sldMk cId="0" sldId="259"/>
            <ac:graphicFrameMk id="6" creationId="{B2B6B317-7651-0E93-C73C-1BE94E10E7D7}"/>
          </ac:graphicFrameMkLst>
        </pc:graphicFrameChg>
        <pc:graphicFrameChg chg="add mod">
          <ac:chgData name="Savari Datta" userId="61c6d349-21ae-4aac-a985-8fe2668f0958" providerId="ADAL" clId="{F9F3B158-EFCD-4A9C-B05C-585D6215D2A3}" dt="2023-03-21T23:09:19.585" v="159"/>
          <ac:graphicFrameMkLst>
            <pc:docMk/>
            <pc:sldMk cId="0" sldId="259"/>
            <ac:graphicFrameMk id="7" creationId="{D14EB81C-5BBE-C7C4-4133-E3ED05C2C6E4}"/>
          </ac:graphicFrameMkLst>
        </pc:graphicFrameChg>
      </pc:sldChg>
      <pc:sldChg chg="addSp delSp modSp mod">
        <pc:chgData name="Savari Datta" userId="61c6d349-21ae-4aac-a985-8fe2668f0958" providerId="ADAL" clId="{F9F3B158-EFCD-4A9C-B05C-585D6215D2A3}" dt="2023-03-21T23:09:26.453" v="160" actId="478"/>
        <pc:sldMkLst>
          <pc:docMk/>
          <pc:sldMk cId="0" sldId="260"/>
        </pc:sldMkLst>
        <pc:spChg chg="add mod">
          <ac:chgData name="Savari Datta" userId="61c6d349-21ae-4aac-a985-8fe2668f0958" providerId="ADAL" clId="{F9F3B158-EFCD-4A9C-B05C-585D6215D2A3}" dt="2023-03-21T23:03:15.958" v="54" actId="1076"/>
          <ac:spMkLst>
            <pc:docMk/>
            <pc:sldMk cId="0" sldId="260"/>
            <ac:spMk id="2" creationId="{00C928F4-B56E-6663-27F3-361ECE04D18D}"/>
          </ac:spMkLst>
        </pc:spChg>
        <pc:spChg chg="del">
          <ac:chgData name="Savari Datta" userId="61c6d349-21ae-4aac-a985-8fe2668f0958" providerId="ADAL" clId="{F9F3B158-EFCD-4A9C-B05C-585D6215D2A3}" dt="2023-03-21T23:03:13.692" v="51" actId="478"/>
          <ac:spMkLst>
            <pc:docMk/>
            <pc:sldMk cId="0" sldId="260"/>
            <ac:spMk id="249" creationId="{00000000-0000-0000-0000-000000000000}"/>
          </ac:spMkLst>
        </pc:spChg>
        <pc:spChg chg="del">
          <ac:chgData name="Savari Datta" userId="61c6d349-21ae-4aac-a985-8fe2668f0958" providerId="ADAL" clId="{F9F3B158-EFCD-4A9C-B05C-585D6215D2A3}" dt="2023-03-21T23:09:26.453" v="160" actId="478"/>
          <ac:spMkLst>
            <pc:docMk/>
            <pc:sldMk cId="0" sldId="260"/>
            <ac:spMk id="253" creationId="{00000000-0000-0000-0000-000000000000}"/>
          </ac:spMkLst>
        </pc:spChg>
      </pc:sldChg>
      <pc:sldChg chg="addSp delSp modSp mod">
        <pc:chgData name="Savari Datta" userId="61c6d349-21ae-4aac-a985-8fe2668f0958" providerId="ADAL" clId="{F9F3B158-EFCD-4A9C-B05C-585D6215D2A3}" dt="2023-03-21T23:10:37.304" v="180" actId="1076"/>
        <pc:sldMkLst>
          <pc:docMk/>
          <pc:sldMk cId="0" sldId="261"/>
        </pc:sldMkLst>
        <pc:spChg chg="add mod">
          <ac:chgData name="Savari Datta" userId="61c6d349-21ae-4aac-a985-8fe2668f0958" providerId="ADAL" clId="{F9F3B158-EFCD-4A9C-B05C-585D6215D2A3}" dt="2023-03-21T23:03:22.642" v="56"/>
          <ac:spMkLst>
            <pc:docMk/>
            <pc:sldMk cId="0" sldId="261"/>
            <ac:spMk id="2" creationId="{9FEBDAF8-5F0B-FEBF-EBF8-AC8AD60A0BC8}"/>
          </ac:spMkLst>
        </pc:spChg>
        <pc:spChg chg="add del mod">
          <ac:chgData name="Savari Datta" userId="61c6d349-21ae-4aac-a985-8fe2668f0958" providerId="ADAL" clId="{F9F3B158-EFCD-4A9C-B05C-585D6215D2A3}" dt="2023-03-21T23:09:54.485" v="172" actId="478"/>
          <ac:spMkLst>
            <pc:docMk/>
            <pc:sldMk cId="0" sldId="261"/>
            <ac:spMk id="4" creationId="{5ABCFD37-AD44-73B6-A10A-1239F7ED42DB}"/>
          </ac:spMkLst>
        </pc:spChg>
        <pc:spChg chg="add del mod">
          <ac:chgData name="Savari Datta" userId="61c6d349-21ae-4aac-a985-8fe2668f0958" providerId="ADAL" clId="{F9F3B158-EFCD-4A9C-B05C-585D6215D2A3}" dt="2023-03-21T23:10:12.158" v="176" actId="478"/>
          <ac:spMkLst>
            <pc:docMk/>
            <pc:sldMk cId="0" sldId="261"/>
            <ac:spMk id="6" creationId="{BBAE8D34-8EE3-7DE2-45E5-1FB22C86C5A4}"/>
          </ac:spMkLst>
        </pc:spChg>
        <pc:spChg chg="add mod">
          <ac:chgData name="Savari Datta" userId="61c6d349-21ae-4aac-a985-8fe2668f0958" providerId="ADAL" clId="{F9F3B158-EFCD-4A9C-B05C-585D6215D2A3}" dt="2023-03-21T23:10:18.011" v="177"/>
          <ac:spMkLst>
            <pc:docMk/>
            <pc:sldMk cId="0" sldId="261"/>
            <ac:spMk id="7" creationId="{A323D7DC-841D-3BE5-FAF7-3364E3140B42}"/>
          </ac:spMkLst>
        </pc:spChg>
        <pc:spChg chg="del">
          <ac:chgData name="Savari Datta" userId="61c6d349-21ae-4aac-a985-8fe2668f0958" providerId="ADAL" clId="{F9F3B158-EFCD-4A9C-B05C-585D6215D2A3}" dt="2023-03-21T23:03:22.103" v="55" actId="478"/>
          <ac:spMkLst>
            <pc:docMk/>
            <pc:sldMk cId="0" sldId="261"/>
            <ac:spMk id="258" creationId="{00000000-0000-0000-0000-000000000000}"/>
          </ac:spMkLst>
        </pc:spChg>
        <pc:spChg chg="mod">
          <ac:chgData name="Savari Datta" userId="61c6d349-21ae-4aac-a985-8fe2668f0958" providerId="ADAL" clId="{F9F3B158-EFCD-4A9C-B05C-585D6215D2A3}" dt="2023-03-21T23:10:37.304" v="180" actId="1076"/>
          <ac:spMkLst>
            <pc:docMk/>
            <pc:sldMk cId="0" sldId="261"/>
            <ac:spMk id="260" creationId="{00000000-0000-0000-0000-000000000000}"/>
          </ac:spMkLst>
        </pc:spChg>
        <pc:spChg chg="add del mod">
          <ac:chgData name="Savari Datta" userId="61c6d349-21ae-4aac-a985-8fe2668f0958" providerId="ADAL" clId="{F9F3B158-EFCD-4A9C-B05C-585D6215D2A3}" dt="2023-03-21T23:10:09.543" v="175" actId="478"/>
          <ac:spMkLst>
            <pc:docMk/>
            <pc:sldMk cId="0" sldId="261"/>
            <ac:spMk id="261" creationId="{00000000-0000-0000-0000-000000000000}"/>
          </ac:spMkLst>
        </pc:spChg>
      </pc:sldChg>
      <pc:sldChg chg="addSp delSp modSp mod">
        <pc:chgData name="Savari Datta" userId="61c6d349-21ae-4aac-a985-8fe2668f0958" providerId="ADAL" clId="{F9F3B158-EFCD-4A9C-B05C-585D6215D2A3}" dt="2023-03-21T23:03:28.782" v="58"/>
        <pc:sldMkLst>
          <pc:docMk/>
          <pc:sldMk cId="0" sldId="262"/>
        </pc:sldMkLst>
        <pc:spChg chg="add mod">
          <ac:chgData name="Savari Datta" userId="61c6d349-21ae-4aac-a985-8fe2668f0958" providerId="ADAL" clId="{F9F3B158-EFCD-4A9C-B05C-585D6215D2A3}" dt="2023-03-21T23:03:28.782" v="58"/>
          <ac:spMkLst>
            <pc:docMk/>
            <pc:sldMk cId="0" sldId="262"/>
            <ac:spMk id="2" creationId="{6432CA47-035C-628B-E4E0-1D20DC0BA0AB}"/>
          </ac:spMkLst>
        </pc:spChg>
        <pc:spChg chg="del">
          <ac:chgData name="Savari Datta" userId="61c6d349-21ae-4aac-a985-8fe2668f0958" providerId="ADAL" clId="{F9F3B158-EFCD-4A9C-B05C-585D6215D2A3}" dt="2023-03-21T23:03:27.923" v="57" actId="478"/>
          <ac:spMkLst>
            <pc:docMk/>
            <pc:sldMk cId="0" sldId="262"/>
            <ac:spMk id="270" creationId="{00000000-0000-0000-0000-000000000000}"/>
          </ac:spMkLst>
        </pc:spChg>
      </pc:sldChg>
      <pc:sldChg chg="addSp delSp modSp mod">
        <pc:chgData name="Savari Datta" userId="61c6d349-21ae-4aac-a985-8fe2668f0958" providerId="ADAL" clId="{F9F3B158-EFCD-4A9C-B05C-585D6215D2A3}" dt="2023-03-21T23:15:51.998" v="233" actId="20577"/>
        <pc:sldMkLst>
          <pc:docMk/>
          <pc:sldMk cId="0" sldId="263"/>
        </pc:sldMkLst>
        <pc:spChg chg="add mod">
          <ac:chgData name="Savari Datta" userId="61c6d349-21ae-4aac-a985-8fe2668f0958" providerId="ADAL" clId="{F9F3B158-EFCD-4A9C-B05C-585D6215D2A3}" dt="2023-03-21T23:03:33.274" v="60"/>
          <ac:spMkLst>
            <pc:docMk/>
            <pc:sldMk cId="0" sldId="263"/>
            <ac:spMk id="2" creationId="{54339C86-91F6-B03D-9B4D-6FF3E85CDD0C}"/>
          </ac:spMkLst>
        </pc:spChg>
        <pc:spChg chg="add del mod">
          <ac:chgData name="Savari Datta" userId="61c6d349-21ae-4aac-a985-8fe2668f0958" providerId="ADAL" clId="{F9F3B158-EFCD-4A9C-B05C-585D6215D2A3}" dt="2023-03-21T23:13:14.206" v="205" actId="478"/>
          <ac:spMkLst>
            <pc:docMk/>
            <pc:sldMk cId="0" sldId="263"/>
            <ac:spMk id="4" creationId="{18635DCA-745E-984C-2A22-E34A836E9709}"/>
          </ac:spMkLst>
        </pc:spChg>
        <pc:spChg chg="mod">
          <ac:chgData name="Savari Datta" userId="61c6d349-21ae-4aac-a985-8fe2668f0958" providerId="ADAL" clId="{F9F3B158-EFCD-4A9C-B05C-585D6215D2A3}" dt="2023-03-21T23:15:51.998" v="233" actId="20577"/>
          <ac:spMkLst>
            <pc:docMk/>
            <pc:sldMk cId="0" sldId="263"/>
            <ac:spMk id="278" creationId="{00000000-0000-0000-0000-000000000000}"/>
          </ac:spMkLst>
        </pc:spChg>
        <pc:spChg chg="del">
          <ac:chgData name="Savari Datta" userId="61c6d349-21ae-4aac-a985-8fe2668f0958" providerId="ADAL" clId="{F9F3B158-EFCD-4A9C-B05C-585D6215D2A3}" dt="2023-03-21T23:13:04.679" v="204" actId="478"/>
          <ac:spMkLst>
            <pc:docMk/>
            <pc:sldMk cId="0" sldId="263"/>
            <ac:spMk id="279" creationId="{00000000-0000-0000-0000-000000000000}"/>
          </ac:spMkLst>
        </pc:spChg>
        <pc:spChg chg="del">
          <ac:chgData name="Savari Datta" userId="61c6d349-21ae-4aac-a985-8fe2668f0958" providerId="ADAL" clId="{F9F3B158-EFCD-4A9C-B05C-585D6215D2A3}" dt="2023-03-21T23:03:32.767" v="59" actId="478"/>
          <ac:spMkLst>
            <pc:docMk/>
            <pc:sldMk cId="0" sldId="263"/>
            <ac:spMk id="280" creationId="{00000000-0000-0000-0000-000000000000}"/>
          </ac:spMkLst>
        </pc:spChg>
        <pc:graphicFrameChg chg="add mod">
          <ac:chgData name="Savari Datta" userId="61c6d349-21ae-4aac-a985-8fe2668f0958" providerId="ADAL" clId="{F9F3B158-EFCD-4A9C-B05C-585D6215D2A3}" dt="2023-03-21T23:13:14.812" v="206"/>
          <ac:graphicFrameMkLst>
            <pc:docMk/>
            <pc:sldMk cId="0" sldId="263"/>
            <ac:graphicFrameMk id="5" creationId="{6B430C8F-33F8-0977-CE46-6FD7AB7F63D5}"/>
          </ac:graphicFrameMkLst>
        </pc:graphicFrameChg>
      </pc:sldChg>
      <pc:sldChg chg="addSp delSp modSp mod">
        <pc:chgData name="Savari Datta" userId="61c6d349-21ae-4aac-a985-8fe2668f0958" providerId="ADAL" clId="{F9F3B158-EFCD-4A9C-B05C-585D6215D2A3}" dt="2023-03-21T23:03:43.310" v="62"/>
        <pc:sldMkLst>
          <pc:docMk/>
          <pc:sldMk cId="0" sldId="264"/>
        </pc:sldMkLst>
        <pc:spChg chg="add mod">
          <ac:chgData name="Savari Datta" userId="61c6d349-21ae-4aac-a985-8fe2668f0958" providerId="ADAL" clId="{F9F3B158-EFCD-4A9C-B05C-585D6215D2A3}" dt="2023-03-21T23:03:43.310" v="62"/>
          <ac:spMkLst>
            <pc:docMk/>
            <pc:sldMk cId="0" sldId="264"/>
            <ac:spMk id="2" creationId="{E85E45EA-8798-25A3-E9E4-EDC9AFF2F99A}"/>
          </ac:spMkLst>
        </pc:spChg>
        <pc:spChg chg="del">
          <ac:chgData name="Savari Datta" userId="61c6d349-21ae-4aac-a985-8fe2668f0958" providerId="ADAL" clId="{F9F3B158-EFCD-4A9C-B05C-585D6215D2A3}" dt="2023-03-21T23:03:42.761" v="61" actId="478"/>
          <ac:spMkLst>
            <pc:docMk/>
            <pc:sldMk cId="0" sldId="264"/>
            <ac:spMk id="287" creationId="{00000000-0000-0000-0000-000000000000}"/>
          </ac:spMkLst>
        </pc:spChg>
      </pc:sldChg>
      <pc:sldChg chg="addSp delSp modSp mod">
        <pc:chgData name="Savari Datta" userId="61c6d349-21ae-4aac-a985-8fe2668f0958" providerId="ADAL" clId="{F9F3B158-EFCD-4A9C-B05C-585D6215D2A3}" dt="2023-03-21T23:03:50.026" v="64"/>
        <pc:sldMkLst>
          <pc:docMk/>
          <pc:sldMk cId="0" sldId="265"/>
        </pc:sldMkLst>
        <pc:spChg chg="add mod">
          <ac:chgData name="Savari Datta" userId="61c6d349-21ae-4aac-a985-8fe2668f0958" providerId="ADAL" clId="{F9F3B158-EFCD-4A9C-B05C-585D6215D2A3}" dt="2023-03-21T23:03:50.026" v="64"/>
          <ac:spMkLst>
            <pc:docMk/>
            <pc:sldMk cId="0" sldId="265"/>
            <ac:spMk id="2" creationId="{AD0125E6-B6C6-267B-30C0-D59CE5C1A5A1}"/>
          </ac:spMkLst>
        </pc:spChg>
        <pc:spChg chg="del">
          <ac:chgData name="Savari Datta" userId="61c6d349-21ae-4aac-a985-8fe2668f0958" providerId="ADAL" clId="{F9F3B158-EFCD-4A9C-B05C-585D6215D2A3}" dt="2023-03-21T23:03:49.476" v="63" actId="478"/>
          <ac:spMkLst>
            <pc:docMk/>
            <pc:sldMk cId="0" sldId="265"/>
            <ac:spMk id="297" creationId="{00000000-0000-0000-0000-000000000000}"/>
          </ac:spMkLst>
        </pc:spChg>
      </pc:sldChg>
      <pc:sldChg chg="addSp delSp modSp mod">
        <pc:chgData name="Savari Datta" userId="61c6d349-21ae-4aac-a985-8fe2668f0958" providerId="ADAL" clId="{F9F3B158-EFCD-4A9C-B05C-585D6215D2A3}" dt="2023-03-21T23:03:55.212" v="66"/>
        <pc:sldMkLst>
          <pc:docMk/>
          <pc:sldMk cId="0" sldId="266"/>
        </pc:sldMkLst>
        <pc:spChg chg="add mod">
          <ac:chgData name="Savari Datta" userId="61c6d349-21ae-4aac-a985-8fe2668f0958" providerId="ADAL" clId="{F9F3B158-EFCD-4A9C-B05C-585D6215D2A3}" dt="2023-03-21T23:03:55.212" v="66"/>
          <ac:spMkLst>
            <pc:docMk/>
            <pc:sldMk cId="0" sldId="266"/>
            <ac:spMk id="2" creationId="{896ACADE-5693-C46E-8A96-49E041323326}"/>
          </ac:spMkLst>
        </pc:spChg>
        <pc:spChg chg="del">
          <ac:chgData name="Savari Datta" userId="61c6d349-21ae-4aac-a985-8fe2668f0958" providerId="ADAL" clId="{F9F3B158-EFCD-4A9C-B05C-585D6215D2A3}" dt="2023-03-21T23:03:54.798" v="65" actId="478"/>
          <ac:spMkLst>
            <pc:docMk/>
            <pc:sldMk cId="0" sldId="266"/>
            <ac:spMk id="307" creationId="{00000000-0000-0000-0000-000000000000}"/>
          </ac:spMkLst>
        </pc:spChg>
      </pc:sldChg>
      <pc:sldChg chg="addSp delSp modSp mod">
        <pc:chgData name="Savari Datta" userId="61c6d349-21ae-4aac-a985-8fe2668f0958" providerId="ADAL" clId="{F9F3B158-EFCD-4A9C-B05C-585D6215D2A3}" dt="2023-03-21T23:03:59.412" v="68"/>
        <pc:sldMkLst>
          <pc:docMk/>
          <pc:sldMk cId="0" sldId="267"/>
        </pc:sldMkLst>
        <pc:spChg chg="add mod">
          <ac:chgData name="Savari Datta" userId="61c6d349-21ae-4aac-a985-8fe2668f0958" providerId="ADAL" clId="{F9F3B158-EFCD-4A9C-B05C-585D6215D2A3}" dt="2023-03-21T23:03:59.412" v="68"/>
          <ac:spMkLst>
            <pc:docMk/>
            <pc:sldMk cId="0" sldId="267"/>
            <ac:spMk id="2" creationId="{1F8A4DB9-802B-ACCF-2662-E4F1ED26DBBF}"/>
          </ac:spMkLst>
        </pc:spChg>
        <pc:spChg chg="del">
          <ac:chgData name="Savari Datta" userId="61c6d349-21ae-4aac-a985-8fe2668f0958" providerId="ADAL" clId="{F9F3B158-EFCD-4A9C-B05C-585D6215D2A3}" dt="2023-03-21T23:03:59.016" v="67" actId="478"/>
          <ac:spMkLst>
            <pc:docMk/>
            <pc:sldMk cId="0" sldId="267"/>
            <ac:spMk id="317" creationId="{00000000-0000-0000-0000-000000000000}"/>
          </ac:spMkLst>
        </pc:spChg>
      </pc:sldChg>
      <pc:sldChg chg="addSp delSp modSp mod">
        <pc:chgData name="Savari Datta" userId="61c6d349-21ae-4aac-a985-8fe2668f0958" providerId="ADAL" clId="{F9F3B158-EFCD-4A9C-B05C-585D6215D2A3}" dt="2023-03-21T23:18:41.744" v="282"/>
        <pc:sldMkLst>
          <pc:docMk/>
          <pc:sldMk cId="0" sldId="268"/>
        </pc:sldMkLst>
        <pc:spChg chg="add mod">
          <ac:chgData name="Savari Datta" userId="61c6d349-21ae-4aac-a985-8fe2668f0958" providerId="ADAL" clId="{F9F3B158-EFCD-4A9C-B05C-585D6215D2A3}" dt="2023-03-21T23:04:05.124" v="70"/>
          <ac:spMkLst>
            <pc:docMk/>
            <pc:sldMk cId="0" sldId="268"/>
            <ac:spMk id="2" creationId="{D73381F2-BCA0-9F50-E8E8-A000271029FB}"/>
          </ac:spMkLst>
        </pc:spChg>
        <pc:spChg chg="add del mod">
          <ac:chgData name="Savari Datta" userId="61c6d349-21ae-4aac-a985-8fe2668f0958" providerId="ADAL" clId="{F9F3B158-EFCD-4A9C-B05C-585D6215D2A3}" dt="2023-03-21T23:18:41.253" v="281" actId="478"/>
          <ac:spMkLst>
            <pc:docMk/>
            <pc:sldMk cId="0" sldId="268"/>
            <ac:spMk id="4" creationId="{9ED3B335-743A-377D-7F3B-AD1E63D66770}"/>
          </ac:spMkLst>
        </pc:spChg>
        <pc:spChg chg="del">
          <ac:chgData name="Savari Datta" userId="61c6d349-21ae-4aac-a985-8fe2668f0958" providerId="ADAL" clId="{F9F3B158-EFCD-4A9C-B05C-585D6215D2A3}" dt="2023-03-21T23:04:04.783" v="69" actId="478"/>
          <ac:spMkLst>
            <pc:docMk/>
            <pc:sldMk cId="0" sldId="268"/>
            <ac:spMk id="325" creationId="{00000000-0000-0000-0000-000000000000}"/>
          </ac:spMkLst>
        </pc:spChg>
        <pc:spChg chg="del">
          <ac:chgData name="Savari Datta" userId="61c6d349-21ae-4aac-a985-8fe2668f0958" providerId="ADAL" clId="{F9F3B158-EFCD-4A9C-B05C-585D6215D2A3}" dt="2023-03-21T23:18:36.029" v="280" actId="478"/>
          <ac:spMkLst>
            <pc:docMk/>
            <pc:sldMk cId="0" sldId="268"/>
            <ac:spMk id="328" creationId="{00000000-0000-0000-0000-000000000000}"/>
          </ac:spMkLst>
        </pc:spChg>
        <pc:graphicFrameChg chg="add mod">
          <ac:chgData name="Savari Datta" userId="61c6d349-21ae-4aac-a985-8fe2668f0958" providerId="ADAL" clId="{F9F3B158-EFCD-4A9C-B05C-585D6215D2A3}" dt="2023-03-21T23:18:41.744" v="282"/>
          <ac:graphicFrameMkLst>
            <pc:docMk/>
            <pc:sldMk cId="0" sldId="268"/>
            <ac:graphicFrameMk id="5" creationId="{5636352C-E19D-D88B-0E48-BABB2551CB3F}"/>
          </ac:graphicFrameMkLst>
        </pc:graphicFrameChg>
      </pc:sldChg>
      <pc:sldChg chg="addSp delSp modSp mod">
        <pc:chgData name="Savari Datta" userId="61c6d349-21ae-4aac-a985-8fe2668f0958" providerId="ADAL" clId="{F9F3B158-EFCD-4A9C-B05C-585D6215D2A3}" dt="2023-03-21T23:26:58.560" v="313" actId="20577"/>
        <pc:sldMkLst>
          <pc:docMk/>
          <pc:sldMk cId="0" sldId="269"/>
        </pc:sldMkLst>
        <pc:spChg chg="add mod">
          <ac:chgData name="Savari Datta" userId="61c6d349-21ae-4aac-a985-8fe2668f0958" providerId="ADAL" clId="{F9F3B158-EFCD-4A9C-B05C-585D6215D2A3}" dt="2023-03-21T23:04:09.062" v="72"/>
          <ac:spMkLst>
            <pc:docMk/>
            <pc:sldMk cId="0" sldId="269"/>
            <ac:spMk id="2" creationId="{BA32FF65-D4A8-A6C1-F047-4670F066D7FA}"/>
          </ac:spMkLst>
        </pc:spChg>
        <pc:spChg chg="add del mod">
          <ac:chgData name="Savari Datta" userId="61c6d349-21ae-4aac-a985-8fe2668f0958" providerId="ADAL" clId="{F9F3B158-EFCD-4A9C-B05C-585D6215D2A3}" dt="2023-03-21T23:20:55.867" v="284" actId="478"/>
          <ac:spMkLst>
            <pc:docMk/>
            <pc:sldMk cId="0" sldId="269"/>
            <ac:spMk id="4" creationId="{D711EA61-2AA6-0FFB-47B4-48A42795F0AD}"/>
          </ac:spMkLst>
        </pc:spChg>
        <pc:spChg chg="add del mod">
          <ac:chgData name="Savari Datta" userId="61c6d349-21ae-4aac-a985-8fe2668f0958" providerId="ADAL" clId="{F9F3B158-EFCD-4A9C-B05C-585D6215D2A3}" dt="2023-03-21T23:26:43.815" v="286" actId="478"/>
          <ac:spMkLst>
            <pc:docMk/>
            <pc:sldMk cId="0" sldId="269"/>
            <ac:spMk id="5" creationId="{FC9D3362-28F1-4F86-BD3C-379B6CBC21F7}"/>
          </ac:spMkLst>
        </pc:spChg>
        <pc:spChg chg="add mod">
          <ac:chgData name="Savari Datta" userId="61c6d349-21ae-4aac-a985-8fe2668f0958" providerId="ADAL" clId="{F9F3B158-EFCD-4A9C-B05C-585D6215D2A3}" dt="2023-03-21T23:26:58.560" v="313" actId="20577"/>
          <ac:spMkLst>
            <pc:docMk/>
            <pc:sldMk cId="0" sldId="269"/>
            <ac:spMk id="6" creationId="{E30E1387-64A7-0704-ECC7-3A331E95CA5E}"/>
          </ac:spMkLst>
        </pc:spChg>
        <pc:spChg chg="del">
          <ac:chgData name="Savari Datta" userId="61c6d349-21ae-4aac-a985-8fe2668f0958" providerId="ADAL" clId="{F9F3B158-EFCD-4A9C-B05C-585D6215D2A3}" dt="2023-03-21T23:20:53.434" v="283" actId="478"/>
          <ac:spMkLst>
            <pc:docMk/>
            <pc:sldMk cId="0" sldId="269"/>
            <ac:spMk id="336" creationId="{00000000-0000-0000-0000-000000000000}"/>
          </ac:spMkLst>
        </pc:spChg>
        <pc:spChg chg="del">
          <ac:chgData name="Savari Datta" userId="61c6d349-21ae-4aac-a985-8fe2668f0958" providerId="ADAL" clId="{F9F3B158-EFCD-4A9C-B05C-585D6215D2A3}" dt="2023-03-21T23:04:08.783" v="71" actId="478"/>
          <ac:spMkLst>
            <pc:docMk/>
            <pc:sldMk cId="0" sldId="269"/>
            <ac:spMk id="337" creationId="{00000000-0000-0000-0000-000000000000}"/>
          </ac:spMkLst>
        </pc:spChg>
      </pc:sldChg>
      <pc:sldChg chg="addSp delSp modSp mod">
        <pc:chgData name="Savari Datta" userId="61c6d349-21ae-4aac-a985-8fe2668f0958" providerId="ADAL" clId="{F9F3B158-EFCD-4A9C-B05C-585D6215D2A3}" dt="2023-03-21T23:30:55.487" v="326" actId="1076"/>
        <pc:sldMkLst>
          <pc:docMk/>
          <pc:sldMk cId="0" sldId="270"/>
        </pc:sldMkLst>
        <pc:spChg chg="add mod">
          <ac:chgData name="Savari Datta" userId="61c6d349-21ae-4aac-a985-8fe2668f0958" providerId="ADAL" clId="{F9F3B158-EFCD-4A9C-B05C-585D6215D2A3}" dt="2023-03-21T23:04:12.798" v="74"/>
          <ac:spMkLst>
            <pc:docMk/>
            <pc:sldMk cId="0" sldId="270"/>
            <ac:spMk id="2" creationId="{77D56624-9D8E-9CD9-C6F5-605E1DA33147}"/>
          </ac:spMkLst>
        </pc:spChg>
        <pc:spChg chg="add del mod">
          <ac:chgData name="Savari Datta" userId="61c6d349-21ae-4aac-a985-8fe2668f0958" providerId="ADAL" clId="{F9F3B158-EFCD-4A9C-B05C-585D6215D2A3}" dt="2023-03-21T23:27:25.412" v="315" actId="478"/>
          <ac:spMkLst>
            <pc:docMk/>
            <pc:sldMk cId="0" sldId="270"/>
            <ac:spMk id="4" creationId="{B1E8263F-05EE-43EB-5D43-8E66338AE8E1}"/>
          </ac:spMkLst>
        </pc:spChg>
        <pc:spChg chg="del">
          <ac:chgData name="Savari Datta" userId="61c6d349-21ae-4aac-a985-8fe2668f0958" providerId="ADAL" clId="{F9F3B158-EFCD-4A9C-B05C-585D6215D2A3}" dt="2023-03-21T23:04:12.508" v="73" actId="478"/>
          <ac:spMkLst>
            <pc:docMk/>
            <pc:sldMk cId="0" sldId="270"/>
            <ac:spMk id="345" creationId="{00000000-0000-0000-0000-000000000000}"/>
          </ac:spMkLst>
        </pc:spChg>
        <pc:spChg chg="del">
          <ac:chgData name="Savari Datta" userId="61c6d349-21ae-4aac-a985-8fe2668f0958" providerId="ADAL" clId="{F9F3B158-EFCD-4A9C-B05C-585D6215D2A3}" dt="2023-03-21T23:27:21.480" v="314" actId="478"/>
          <ac:spMkLst>
            <pc:docMk/>
            <pc:sldMk cId="0" sldId="270"/>
            <ac:spMk id="348" creationId="{00000000-0000-0000-0000-000000000000}"/>
          </ac:spMkLst>
        </pc:spChg>
        <pc:graphicFrameChg chg="add mod modGraphic">
          <ac:chgData name="Savari Datta" userId="61c6d349-21ae-4aac-a985-8fe2668f0958" providerId="ADAL" clId="{F9F3B158-EFCD-4A9C-B05C-585D6215D2A3}" dt="2023-03-21T23:29:29.783" v="323" actId="207"/>
          <ac:graphicFrameMkLst>
            <pc:docMk/>
            <pc:sldMk cId="0" sldId="270"/>
            <ac:graphicFrameMk id="6" creationId="{BC0777BA-B772-E356-1F4C-254AAFD22CA1}"/>
          </ac:graphicFrameMkLst>
        </pc:graphicFrameChg>
        <pc:graphicFrameChg chg="add mod">
          <ac:chgData name="Savari Datta" userId="61c6d349-21ae-4aac-a985-8fe2668f0958" providerId="ADAL" clId="{F9F3B158-EFCD-4A9C-B05C-585D6215D2A3}" dt="2023-03-21T23:30:53.405" v="325" actId="1076"/>
          <ac:graphicFrameMkLst>
            <pc:docMk/>
            <pc:sldMk cId="0" sldId="270"/>
            <ac:graphicFrameMk id="7" creationId="{87483807-FECF-2656-C339-F21AB2BAF79D}"/>
          </ac:graphicFrameMkLst>
        </pc:graphicFrameChg>
        <pc:picChg chg="add mod">
          <ac:chgData name="Savari Datta" userId="61c6d349-21ae-4aac-a985-8fe2668f0958" providerId="ADAL" clId="{F9F3B158-EFCD-4A9C-B05C-585D6215D2A3}" dt="2023-03-21T23:30:55.487" v="326" actId="1076"/>
          <ac:picMkLst>
            <pc:docMk/>
            <pc:sldMk cId="0" sldId="270"/>
            <ac:picMk id="5" creationId="{90FE45AB-5A2F-2290-C91B-68E12947275A}"/>
          </ac:picMkLst>
        </pc:picChg>
      </pc:sldChg>
      <pc:sldChg chg="addSp delSp modSp mod">
        <pc:chgData name="Savari Datta" userId="61c6d349-21ae-4aac-a985-8fe2668f0958" providerId="ADAL" clId="{F9F3B158-EFCD-4A9C-B05C-585D6215D2A3}" dt="2023-03-21T23:31:40.762" v="332"/>
        <pc:sldMkLst>
          <pc:docMk/>
          <pc:sldMk cId="0" sldId="271"/>
        </pc:sldMkLst>
        <pc:spChg chg="add mod">
          <ac:chgData name="Savari Datta" userId="61c6d349-21ae-4aac-a985-8fe2668f0958" providerId="ADAL" clId="{F9F3B158-EFCD-4A9C-B05C-585D6215D2A3}" dt="2023-03-21T23:04:17.751" v="76"/>
          <ac:spMkLst>
            <pc:docMk/>
            <pc:sldMk cId="0" sldId="271"/>
            <ac:spMk id="2" creationId="{FC764024-8F5F-CEBC-C09F-9F36FDD16289}"/>
          </ac:spMkLst>
        </pc:spChg>
        <pc:spChg chg="add del mod">
          <ac:chgData name="Savari Datta" userId="61c6d349-21ae-4aac-a985-8fe2668f0958" providerId="ADAL" clId="{F9F3B158-EFCD-4A9C-B05C-585D6215D2A3}" dt="2023-03-21T23:31:21.703" v="328" actId="478"/>
          <ac:spMkLst>
            <pc:docMk/>
            <pc:sldMk cId="0" sldId="271"/>
            <ac:spMk id="4" creationId="{2ADE8F66-45BC-AD87-B49F-B2B297A764B2}"/>
          </ac:spMkLst>
        </pc:spChg>
        <pc:spChg chg="del">
          <ac:chgData name="Savari Datta" userId="61c6d349-21ae-4aac-a985-8fe2668f0958" providerId="ADAL" clId="{F9F3B158-EFCD-4A9C-B05C-585D6215D2A3}" dt="2023-03-21T23:04:17.429" v="75" actId="478"/>
          <ac:spMkLst>
            <pc:docMk/>
            <pc:sldMk cId="0" sldId="271"/>
            <ac:spMk id="354" creationId="{00000000-0000-0000-0000-000000000000}"/>
          </ac:spMkLst>
        </pc:spChg>
        <pc:spChg chg="del">
          <ac:chgData name="Savari Datta" userId="61c6d349-21ae-4aac-a985-8fe2668f0958" providerId="ADAL" clId="{F9F3B158-EFCD-4A9C-B05C-585D6215D2A3}" dt="2023-03-21T23:31:19.783" v="327" actId="478"/>
          <ac:spMkLst>
            <pc:docMk/>
            <pc:sldMk cId="0" sldId="271"/>
            <ac:spMk id="357" creationId="{00000000-0000-0000-0000-000000000000}"/>
          </ac:spMkLst>
        </pc:spChg>
        <pc:graphicFrameChg chg="add mod">
          <ac:chgData name="Savari Datta" userId="61c6d349-21ae-4aac-a985-8fe2668f0958" providerId="ADAL" clId="{F9F3B158-EFCD-4A9C-B05C-585D6215D2A3}" dt="2023-03-21T23:31:32.339" v="331"/>
          <ac:graphicFrameMkLst>
            <pc:docMk/>
            <pc:sldMk cId="0" sldId="271"/>
            <ac:graphicFrameMk id="6" creationId="{56213B2E-3E34-580F-1860-7E6C90CC4795}"/>
          </ac:graphicFrameMkLst>
        </pc:graphicFrameChg>
        <pc:graphicFrameChg chg="add mod">
          <ac:chgData name="Savari Datta" userId="61c6d349-21ae-4aac-a985-8fe2668f0958" providerId="ADAL" clId="{F9F3B158-EFCD-4A9C-B05C-585D6215D2A3}" dt="2023-03-21T23:31:40.762" v="332"/>
          <ac:graphicFrameMkLst>
            <pc:docMk/>
            <pc:sldMk cId="0" sldId="271"/>
            <ac:graphicFrameMk id="7" creationId="{5C268A66-A183-D5BC-285E-9B9BD5CD7486}"/>
          </ac:graphicFrameMkLst>
        </pc:graphicFrameChg>
        <pc:picChg chg="add mod">
          <ac:chgData name="Savari Datta" userId="61c6d349-21ae-4aac-a985-8fe2668f0958" providerId="ADAL" clId="{F9F3B158-EFCD-4A9C-B05C-585D6215D2A3}" dt="2023-03-21T23:31:25.946" v="330" actId="1076"/>
          <ac:picMkLst>
            <pc:docMk/>
            <pc:sldMk cId="0" sldId="271"/>
            <ac:picMk id="5" creationId="{11967003-A30E-9E3A-E6A6-54666B778418}"/>
          </ac:picMkLst>
        </pc:picChg>
      </pc:sldChg>
      <pc:sldChg chg="addSp delSp modSp mod">
        <pc:chgData name="Savari Datta" userId="61c6d349-21ae-4aac-a985-8fe2668f0958" providerId="ADAL" clId="{F9F3B158-EFCD-4A9C-B05C-585D6215D2A3}" dt="2023-03-21T23:04:22.567" v="78"/>
        <pc:sldMkLst>
          <pc:docMk/>
          <pc:sldMk cId="0" sldId="272"/>
        </pc:sldMkLst>
        <pc:spChg chg="add mod">
          <ac:chgData name="Savari Datta" userId="61c6d349-21ae-4aac-a985-8fe2668f0958" providerId="ADAL" clId="{F9F3B158-EFCD-4A9C-B05C-585D6215D2A3}" dt="2023-03-21T23:04:22.567" v="78"/>
          <ac:spMkLst>
            <pc:docMk/>
            <pc:sldMk cId="0" sldId="272"/>
            <ac:spMk id="2" creationId="{EE72CB21-1E35-2D10-E461-84E934A2F9CC}"/>
          </ac:spMkLst>
        </pc:spChg>
        <pc:spChg chg="del">
          <ac:chgData name="Savari Datta" userId="61c6d349-21ae-4aac-a985-8fe2668f0958" providerId="ADAL" clId="{F9F3B158-EFCD-4A9C-B05C-585D6215D2A3}" dt="2023-03-21T23:04:22.192" v="77" actId="478"/>
          <ac:spMkLst>
            <pc:docMk/>
            <pc:sldMk cId="0" sldId="272"/>
            <ac:spMk id="363" creationId="{00000000-0000-0000-0000-000000000000}"/>
          </ac:spMkLst>
        </pc:spChg>
      </pc:sldChg>
      <pc:sldChg chg="addSp delSp modSp mod">
        <pc:chgData name="Savari Datta" userId="61c6d349-21ae-4aac-a985-8fe2668f0958" providerId="ADAL" clId="{F9F3B158-EFCD-4A9C-B05C-585D6215D2A3}" dt="2023-03-21T23:04:27.489" v="80"/>
        <pc:sldMkLst>
          <pc:docMk/>
          <pc:sldMk cId="0" sldId="273"/>
        </pc:sldMkLst>
        <pc:spChg chg="add mod">
          <ac:chgData name="Savari Datta" userId="61c6d349-21ae-4aac-a985-8fe2668f0958" providerId="ADAL" clId="{F9F3B158-EFCD-4A9C-B05C-585D6215D2A3}" dt="2023-03-21T23:04:27.489" v="80"/>
          <ac:spMkLst>
            <pc:docMk/>
            <pc:sldMk cId="0" sldId="273"/>
            <ac:spMk id="2" creationId="{8A3C11B2-500F-4CAD-5932-9D0AB801EEB3}"/>
          </ac:spMkLst>
        </pc:spChg>
        <pc:spChg chg="del">
          <ac:chgData name="Savari Datta" userId="61c6d349-21ae-4aac-a985-8fe2668f0958" providerId="ADAL" clId="{F9F3B158-EFCD-4A9C-B05C-585D6215D2A3}" dt="2023-03-21T23:04:27.141" v="79" actId="478"/>
          <ac:spMkLst>
            <pc:docMk/>
            <pc:sldMk cId="0" sldId="273"/>
            <ac:spMk id="372" creationId="{00000000-0000-0000-0000-000000000000}"/>
          </ac:spMkLst>
        </pc:spChg>
      </pc:sldChg>
      <pc:sldChg chg="addSp delSp modSp mod">
        <pc:chgData name="Savari Datta" userId="61c6d349-21ae-4aac-a985-8fe2668f0958" providerId="ADAL" clId="{F9F3B158-EFCD-4A9C-B05C-585D6215D2A3}" dt="2023-03-21T23:04:35.084" v="83"/>
        <pc:sldMkLst>
          <pc:docMk/>
          <pc:sldMk cId="0" sldId="274"/>
        </pc:sldMkLst>
        <pc:spChg chg="add mod">
          <ac:chgData name="Savari Datta" userId="61c6d349-21ae-4aac-a985-8fe2668f0958" providerId="ADAL" clId="{F9F3B158-EFCD-4A9C-B05C-585D6215D2A3}" dt="2023-03-21T23:04:35.084" v="83"/>
          <ac:spMkLst>
            <pc:docMk/>
            <pc:sldMk cId="0" sldId="274"/>
            <ac:spMk id="2" creationId="{862628CE-2666-113B-28D0-7760A24AF4BC}"/>
          </ac:spMkLst>
        </pc:spChg>
        <pc:spChg chg="del mod">
          <ac:chgData name="Savari Datta" userId="61c6d349-21ae-4aac-a985-8fe2668f0958" providerId="ADAL" clId="{F9F3B158-EFCD-4A9C-B05C-585D6215D2A3}" dt="2023-03-21T23:04:34.737" v="82" actId="478"/>
          <ac:spMkLst>
            <pc:docMk/>
            <pc:sldMk cId="0" sldId="274"/>
            <ac:spMk id="381" creationId="{00000000-0000-0000-0000-000000000000}"/>
          </ac:spMkLst>
        </pc:spChg>
      </pc:sldChg>
      <pc:sldChg chg="addSp delSp modSp mod">
        <pc:chgData name="Savari Datta" userId="61c6d349-21ae-4aac-a985-8fe2668f0958" providerId="ADAL" clId="{F9F3B158-EFCD-4A9C-B05C-585D6215D2A3}" dt="2023-03-21T23:04:39.036" v="85"/>
        <pc:sldMkLst>
          <pc:docMk/>
          <pc:sldMk cId="0" sldId="275"/>
        </pc:sldMkLst>
        <pc:spChg chg="add mod">
          <ac:chgData name="Savari Datta" userId="61c6d349-21ae-4aac-a985-8fe2668f0958" providerId="ADAL" clId="{F9F3B158-EFCD-4A9C-B05C-585D6215D2A3}" dt="2023-03-21T23:04:39.036" v="85"/>
          <ac:spMkLst>
            <pc:docMk/>
            <pc:sldMk cId="0" sldId="275"/>
            <ac:spMk id="2" creationId="{5C39B60A-8B34-FD97-2E7C-01BB77534828}"/>
          </ac:spMkLst>
        </pc:spChg>
        <pc:spChg chg="del">
          <ac:chgData name="Savari Datta" userId="61c6d349-21ae-4aac-a985-8fe2668f0958" providerId="ADAL" clId="{F9F3B158-EFCD-4A9C-B05C-585D6215D2A3}" dt="2023-03-21T23:04:38.711" v="84" actId="478"/>
          <ac:spMkLst>
            <pc:docMk/>
            <pc:sldMk cId="0" sldId="275"/>
            <ac:spMk id="391" creationId="{00000000-0000-0000-0000-000000000000}"/>
          </ac:spMkLst>
        </pc:spChg>
      </pc:sldChg>
      <pc:sldChg chg="addSp delSp modSp mod">
        <pc:chgData name="Savari Datta" userId="61c6d349-21ae-4aac-a985-8fe2668f0958" providerId="ADAL" clId="{F9F3B158-EFCD-4A9C-B05C-585D6215D2A3}" dt="2023-03-21T23:04:43.348" v="87"/>
        <pc:sldMkLst>
          <pc:docMk/>
          <pc:sldMk cId="0" sldId="276"/>
        </pc:sldMkLst>
        <pc:spChg chg="add mod">
          <ac:chgData name="Savari Datta" userId="61c6d349-21ae-4aac-a985-8fe2668f0958" providerId="ADAL" clId="{F9F3B158-EFCD-4A9C-B05C-585D6215D2A3}" dt="2023-03-21T23:04:43.348" v="87"/>
          <ac:spMkLst>
            <pc:docMk/>
            <pc:sldMk cId="0" sldId="276"/>
            <ac:spMk id="2" creationId="{078D5781-7B62-38E6-A72B-20B4892E710F}"/>
          </ac:spMkLst>
        </pc:spChg>
        <pc:spChg chg="del">
          <ac:chgData name="Savari Datta" userId="61c6d349-21ae-4aac-a985-8fe2668f0958" providerId="ADAL" clId="{F9F3B158-EFCD-4A9C-B05C-585D6215D2A3}" dt="2023-03-21T23:04:43.042" v="86" actId="478"/>
          <ac:spMkLst>
            <pc:docMk/>
            <pc:sldMk cId="0" sldId="276"/>
            <ac:spMk id="401" creationId="{00000000-0000-0000-0000-000000000000}"/>
          </ac:spMkLst>
        </pc:spChg>
      </pc:sldChg>
      <pc:sldChg chg="addSp delSp modSp mod">
        <pc:chgData name="Savari Datta" userId="61c6d349-21ae-4aac-a985-8fe2668f0958" providerId="ADAL" clId="{F9F3B158-EFCD-4A9C-B05C-585D6215D2A3}" dt="2023-03-21T23:04:47.092" v="89"/>
        <pc:sldMkLst>
          <pc:docMk/>
          <pc:sldMk cId="0" sldId="277"/>
        </pc:sldMkLst>
        <pc:spChg chg="add mod">
          <ac:chgData name="Savari Datta" userId="61c6d349-21ae-4aac-a985-8fe2668f0958" providerId="ADAL" clId="{F9F3B158-EFCD-4A9C-B05C-585D6215D2A3}" dt="2023-03-21T23:04:47.092" v="89"/>
          <ac:spMkLst>
            <pc:docMk/>
            <pc:sldMk cId="0" sldId="277"/>
            <ac:spMk id="2" creationId="{EA9293A1-86FB-FF83-42F7-BC59C4F53E66}"/>
          </ac:spMkLst>
        </pc:spChg>
        <pc:spChg chg="del">
          <ac:chgData name="Savari Datta" userId="61c6d349-21ae-4aac-a985-8fe2668f0958" providerId="ADAL" clId="{F9F3B158-EFCD-4A9C-B05C-585D6215D2A3}" dt="2023-03-21T23:04:46.743" v="88" actId="478"/>
          <ac:spMkLst>
            <pc:docMk/>
            <pc:sldMk cId="0" sldId="277"/>
            <ac:spMk id="411" creationId="{00000000-0000-0000-0000-000000000000}"/>
          </ac:spMkLst>
        </pc:spChg>
      </pc:sldChg>
      <pc:sldChg chg="addSp delSp modSp mod">
        <pc:chgData name="Savari Datta" userId="61c6d349-21ae-4aac-a985-8fe2668f0958" providerId="ADAL" clId="{F9F3B158-EFCD-4A9C-B05C-585D6215D2A3}" dt="2023-03-21T23:04:50.826" v="91"/>
        <pc:sldMkLst>
          <pc:docMk/>
          <pc:sldMk cId="0" sldId="278"/>
        </pc:sldMkLst>
        <pc:spChg chg="add mod">
          <ac:chgData name="Savari Datta" userId="61c6d349-21ae-4aac-a985-8fe2668f0958" providerId="ADAL" clId="{F9F3B158-EFCD-4A9C-B05C-585D6215D2A3}" dt="2023-03-21T23:04:50.826" v="91"/>
          <ac:spMkLst>
            <pc:docMk/>
            <pc:sldMk cId="0" sldId="278"/>
            <ac:spMk id="2" creationId="{58E8A318-105F-5793-3BDD-3C3FAE5C6A6B}"/>
          </ac:spMkLst>
        </pc:spChg>
        <pc:spChg chg="del">
          <ac:chgData name="Savari Datta" userId="61c6d349-21ae-4aac-a985-8fe2668f0958" providerId="ADAL" clId="{F9F3B158-EFCD-4A9C-B05C-585D6215D2A3}" dt="2023-03-21T23:04:50.569" v="90" actId="478"/>
          <ac:spMkLst>
            <pc:docMk/>
            <pc:sldMk cId="0" sldId="278"/>
            <ac:spMk id="419" creationId="{00000000-0000-0000-0000-000000000000}"/>
          </ac:spMkLst>
        </pc:spChg>
      </pc:sldChg>
      <pc:sldChg chg="addSp delSp modSp mod">
        <pc:chgData name="Savari Datta" userId="61c6d349-21ae-4aac-a985-8fe2668f0958" providerId="ADAL" clId="{F9F3B158-EFCD-4A9C-B05C-585D6215D2A3}" dt="2023-03-21T23:04:56.033" v="93"/>
        <pc:sldMkLst>
          <pc:docMk/>
          <pc:sldMk cId="0" sldId="279"/>
        </pc:sldMkLst>
        <pc:spChg chg="add mod">
          <ac:chgData name="Savari Datta" userId="61c6d349-21ae-4aac-a985-8fe2668f0958" providerId="ADAL" clId="{F9F3B158-EFCD-4A9C-B05C-585D6215D2A3}" dt="2023-03-21T23:04:56.033" v="93"/>
          <ac:spMkLst>
            <pc:docMk/>
            <pc:sldMk cId="0" sldId="279"/>
            <ac:spMk id="2" creationId="{FBAB4B4D-4F32-69AB-5E5D-671879DD3258}"/>
          </ac:spMkLst>
        </pc:spChg>
        <pc:spChg chg="del">
          <ac:chgData name="Savari Datta" userId="61c6d349-21ae-4aac-a985-8fe2668f0958" providerId="ADAL" clId="{F9F3B158-EFCD-4A9C-B05C-585D6215D2A3}" dt="2023-03-21T23:04:55.716" v="92" actId="478"/>
          <ac:spMkLst>
            <pc:docMk/>
            <pc:sldMk cId="0" sldId="279"/>
            <ac:spMk id="429" creationId="{00000000-0000-0000-0000-000000000000}"/>
          </ac:spMkLst>
        </pc:spChg>
      </pc:sldChg>
      <pc:sldChg chg="addSp delSp modSp mod">
        <pc:chgData name="Savari Datta" userId="61c6d349-21ae-4aac-a985-8fe2668f0958" providerId="ADAL" clId="{F9F3B158-EFCD-4A9C-B05C-585D6215D2A3}" dt="2023-03-21T23:05:00.711" v="95"/>
        <pc:sldMkLst>
          <pc:docMk/>
          <pc:sldMk cId="0" sldId="280"/>
        </pc:sldMkLst>
        <pc:spChg chg="add mod">
          <ac:chgData name="Savari Datta" userId="61c6d349-21ae-4aac-a985-8fe2668f0958" providerId="ADAL" clId="{F9F3B158-EFCD-4A9C-B05C-585D6215D2A3}" dt="2023-03-21T23:05:00.711" v="95"/>
          <ac:spMkLst>
            <pc:docMk/>
            <pc:sldMk cId="0" sldId="280"/>
            <ac:spMk id="2" creationId="{74379191-D4C7-6876-C590-1ADFB677F376}"/>
          </ac:spMkLst>
        </pc:spChg>
        <pc:spChg chg="del">
          <ac:chgData name="Savari Datta" userId="61c6d349-21ae-4aac-a985-8fe2668f0958" providerId="ADAL" clId="{F9F3B158-EFCD-4A9C-B05C-585D6215D2A3}" dt="2023-03-21T23:05:00.447" v="94" actId="478"/>
          <ac:spMkLst>
            <pc:docMk/>
            <pc:sldMk cId="0" sldId="280"/>
            <ac:spMk id="439" creationId="{00000000-0000-0000-0000-000000000000}"/>
          </ac:spMkLst>
        </pc:spChg>
      </pc:sldChg>
      <pc:sldChg chg="addSp delSp modSp mod">
        <pc:chgData name="Savari Datta" userId="61c6d349-21ae-4aac-a985-8fe2668f0958" providerId="ADAL" clId="{F9F3B158-EFCD-4A9C-B05C-585D6215D2A3}" dt="2023-03-21T23:05:04.953" v="97"/>
        <pc:sldMkLst>
          <pc:docMk/>
          <pc:sldMk cId="0" sldId="281"/>
        </pc:sldMkLst>
        <pc:spChg chg="add mod">
          <ac:chgData name="Savari Datta" userId="61c6d349-21ae-4aac-a985-8fe2668f0958" providerId="ADAL" clId="{F9F3B158-EFCD-4A9C-B05C-585D6215D2A3}" dt="2023-03-21T23:05:04.953" v="97"/>
          <ac:spMkLst>
            <pc:docMk/>
            <pc:sldMk cId="0" sldId="281"/>
            <ac:spMk id="2" creationId="{DF1F662E-936D-0BBF-D465-77BA6BD41129}"/>
          </ac:spMkLst>
        </pc:spChg>
        <pc:spChg chg="del">
          <ac:chgData name="Savari Datta" userId="61c6d349-21ae-4aac-a985-8fe2668f0958" providerId="ADAL" clId="{F9F3B158-EFCD-4A9C-B05C-585D6215D2A3}" dt="2023-03-21T23:05:04.689" v="96" actId="478"/>
          <ac:spMkLst>
            <pc:docMk/>
            <pc:sldMk cId="0" sldId="281"/>
            <ac:spMk id="449" creationId="{00000000-0000-0000-0000-000000000000}"/>
          </ac:spMkLst>
        </pc:spChg>
      </pc:sldChg>
      <pc:sldChg chg="addSp delSp modSp mod">
        <pc:chgData name="Savari Datta" userId="61c6d349-21ae-4aac-a985-8fe2668f0958" providerId="ADAL" clId="{F9F3B158-EFCD-4A9C-B05C-585D6215D2A3}" dt="2023-03-21T23:05:09.718" v="99"/>
        <pc:sldMkLst>
          <pc:docMk/>
          <pc:sldMk cId="0" sldId="282"/>
        </pc:sldMkLst>
        <pc:spChg chg="add mod">
          <ac:chgData name="Savari Datta" userId="61c6d349-21ae-4aac-a985-8fe2668f0958" providerId="ADAL" clId="{F9F3B158-EFCD-4A9C-B05C-585D6215D2A3}" dt="2023-03-21T23:05:09.718" v="99"/>
          <ac:spMkLst>
            <pc:docMk/>
            <pc:sldMk cId="0" sldId="282"/>
            <ac:spMk id="2" creationId="{2196DBC0-C25D-AC2A-35B4-3C269E6B82BB}"/>
          </ac:spMkLst>
        </pc:spChg>
        <pc:spChg chg="del">
          <ac:chgData name="Savari Datta" userId="61c6d349-21ae-4aac-a985-8fe2668f0958" providerId="ADAL" clId="{F9F3B158-EFCD-4A9C-B05C-585D6215D2A3}" dt="2023-03-21T23:05:09.414" v="98" actId="478"/>
          <ac:spMkLst>
            <pc:docMk/>
            <pc:sldMk cId="0" sldId="282"/>
            <ac:spMk id="464" creationId="{00000000-0000-0000-0000-000000000000}"/>
          </ac:spMkLst>
        </pc:spChg>
      </pc:sldChg>
      <pc:sldChg chg="addSp delSp modSp mod">
        <pc:chgData name="Savari Datta" userId="61c6d349-21ae-4aac-a985-8fe2668f0958" providerId="ADAL" clId="{F9F3B158-EFCD-4A9C-B05C-585D6215D2A3}" dt="2023-03-21T23:05:14.406" v="101"/>
        <pc:sldMkLst>
          <pc:docMk/>
          <pc:sldMk cId="0" sldId="283"/>
        </pc:sldMkLst>
        <pc:spChg chg="add mod">
          <ac:chgData name="Savari Datta" userId="61c6d349-21ae-4aac-a985-8fe2668f0958" providerId="ADAL" clId="{F9F3B158-EFCD-4A9C-B05C-585D6215D2A3}" dt="2023-03-21T23:05:14.406" v="101"/>
          <ac:spMkLst>
            <pc:docMk/>
            <pc:sldMk cId="0" sldId="283"/>
            <ac:spMk id="2" creationId="{E295575B-B2F1-CDF2-A5A9-FAF613F1C870}"/>
          </ac:spMkLst>
        </pc:spChg>
        <pc:spChg chg="del">
          <ac:chgData name="Savari Datta" userId="61c6d349-21ae-4aac-a985-8fe2668f0958" providerId="ADAL" clId="{F9F3B158-EFCD-4A9C-B05C-585D6215D2A3}" dt="2023-03-21T23:05:14.184" v="100" actId="478"/>
          <ac:spMkLst>
            <pc:docMk/>
            <pc:sldMk cId="0" sldId="283"/>
            <ac:spMk id="471" creationId="{00000000-0000-0000-0000-000000000000}"/>
          </ac:spMkLst>
        </pc:spChg>
      </pc:sldChg>
      <pc:sldChg chg="modSp mod">
        <pc:chgData name="Savari Datta" userId="61c6d349-21ae-4aac-a985-8fe2668f0958" providerId="ADAL" clId="{F9F3B158-EFCD-4A9C-B05C-585D6215D2A3}" dt="2023-03-21T23:07:33.211" v="127"/>
        <pc:sldMkLst>
          <pc:docMk/>
          <pc:sldMk cId="0" sldId="284"/>
        </pc:sldMkLst>
        <pc:spChg chg="mod">
          <ac:chgData name="Savari Datta" userId="61c6d349-21ae-4aac-a985-8fe2668f0958" providerId="ADAL" clId="{F9F3B158-EFCD-4A9C-B05C-585D6215D2A3}" dt="2023-03-21T23:07:33.211" v="127"/>
          <ac:spMkLst>
            <pc:docMk/>
            <pc:sldMk cId="0" sldId="284"/>
            <ac:spMk id="481" creationId="{00000000-0000-0000-0000-000000000000}"/>
          </ac:spMkLst>
        </pc:spChg>
        <pc:spChg chg="mod">
          <ac:chgData name="Savari Datta" userId="61c6d349-21ae-4aac-a985-8fe2668f0958" providerId="ADAL" clId="{F9F3B158-EFCD-4A9C-B05C-585D6215D2A3}" dt="2023-03-21T23:05:32.563" v="102" actId="14100"/>
          <ac:spMkLst>
            <pc:docMk/>
            <pc:sldMk cId="0" sldId="284"/>
            <ac:spMk id="484" creationId="{00000000-0000-0000-0000-000000000000}"/>
          </ac:spMkLst>
        </pc:spChg>
      </pc:sldChg>
      <pc:sldChg chg="addSp delSp modSp mod">
        <pc:chgData name="Savari Datta" userId="61c6d349-21ae-4aac-a985-8fe2668f0958" providerId="ADAL" clId="{F9F3B158-EFCD-4A9C-B05C-585D6215D2A3}" dt="2023-03-21T23:05:53.461" v="104"/>
        <pc:sldMkLst>
          <pc:docMk/>
          <pc:sldMk cId="0" sldId="285"/>
        </pc:sldMkLst>
        <pc:spChg chg="add mod">
          <ac:chgData name="Savari Datta" userId="61c6d349-21ae-4aac-a985-8fe2668f0958" providerId="ADAL" clId="{F9F3B158-EFCD-4A9C-B05C-585D6215D2A3}" dt="2023-03-21T23:05:53.461" v="104"/>
          <ac:spMkLst>
            <pc:docMk/>
            <pc:sldMk cId="0" sldId="285"/>
            <ac:spMk id="2" creationId="{A37CE73E-7453-999B-192C-F8860FB2F6AA}"/>
          </ac:spMkLst>
        </pc:spChg>
        <pc:spChg chg="del">
          <ac:chgData name="Savari Datta" userId="61c6d349-21ae-4aac-a985-8fe2668f0958" providerId="ADAL" clId="{F9F3B158-EFCD-4A9C-B05C-585D6215D2A3}" dt="2023-03-21T23:05:52.893" v="103" actId="478"/>
          <ac:spMkLst>
            <pc:docMk/>
            <pc:sldMk cId="0" sldId="285"/>
            <ac:spMk id="491" creationId="{00000000-0000-0000-0000-000000000000}"/>
          </ac:spMkLst>
        </pc:spChg>
      </pc:sldChg>
      <pc:sldChg chg="addSp delSp modSp mod">
        <pc:chgData name="Savari Datta" userId="61c6d349-21ae-4aac-a985-8fe2668f0958" providerId="ADAL" clId="{F9F3B158-EFCD-4A9C-B05C-585D6215D2A3}" dt="2023-03-21T23:05:58.740" v="106"/>
        <pc:sldMkLst>
          <pc:docMk/>
          <pc:sldMk cId="0" sldId="286"/>
        </pc:sldMkLst>
        <pc:spChg chg="add mod">
          <ac:chgData name="Savari Datta" userId="61c6d349-21ae-4aac-a985-8fe2668f0958" providerId="ADAL" clId="{F9F3B158-EFCD-4A9C-B05C-585D6215D2A3}" dt="2023-03-21T23:05:58.740" v="106"/>
          <ac:spMkLst>
            <pc:docMk/>
            <pc:sldMk cId="0" sldId="286"/>
            <ac:spMk id="2" creationId="{9295EBBB-C0D2-374E-09A9-A8FDFD948FFA}"/>
          </ac:spMkLst>
        </pc:spChg>
        <pc:spChg chg="del">
          <ac:chgData name="Savari Datta" userId="61c6d349-21ae-4aac-a985-8fe2668f0958" providerId="ADAL" clId="{F9F3B158-EFCD-4A9C-B05C-585D6215D2A3}" dt="2023-03-21T23:05:58.424" v="105" actId="478"/>
          <ac:spMkLst>
            <pc:docMk/>
            <pc:sldMk cId="0" sldId="286"/>
            <ac:spMk id="499" creationId="{00000000-0000-0000-0000-000000000000}"/>
          </ac:spMkLst>
        </pc:spChg>
      </pc:sldChg>
      <pc:sldChg chg="addSp delSp modSp mod">
        <pc:chgData name="Savari Datta" userId="61c6d349-21ae-4aac-a985-8fe2668f0958" providerId="ADAL" clId="{F9F3B158-EFCD-4A9C-B05C-585D6215D2A3}" dt="2023-03-21T23:06:07.590" v="111"/>
        <pc:sldMkLst>
          <pc:docMk/>
          <pc:sldMk cId="0" sldId="287"/>
        </pc:sldMkLst>
        <pc:spChg chg="add del mod">
          <ac:chgData name="Savari Datta" userId="61c6d349-21ae-4aac-a985-8fe2668f0958" providerId="ADAL" clId="{F9F3B158-EFCD-4A9C-B05C-585D6215D2A3}" dt="2023-03-21T23:06:04.217" v="109"/>
          <ac:spMkLst>
            <pc:docMk/>
            <pc:sldMk cId="0" sldId="287"/>
            <ac:spMk id="2" creationId="{46AF84E7-9648-4F84-79BA-D0E0468EE830}"/>
          </ac:spMkLst>
        </pc:spChg>
        <pc:spChg chg="add mod">
          <ac:chgData name="Savari Datta" userId="61c6d349-21ae-4aac-a985-8fe2668f0958" providerId="ADAL" clId="{F9F3B158-EFCD-4A9C-B05C-585D6215D2A3}" dt="2023-03-21T23:06:07.590" v="111"/>
          <ac:spMkLst>
            <pc:docMk/>
            <pc:sldMk cId="0" sldId="287"/>
            <ac:spMk id="3" creationId="{98D35FF0-F74B-DF2F-23F4-9F0249E24BFD}"/>
          </ac:spMkLst>
        </pc:spChg>
        <pc:spChg chg="del">
          <ac:chgData name="Savari Datta" userId="61c6d349-21ae-4aac-a985-8fe2668f0958" providerId="ADAL" clId="{F9F3B158-EFCD-4A9C-B05C-585D6215D2A3}" dt="2023-03-21T23:06:06.877" v="110" actId="478"/>
          <ac:spMkLst>
            <pc:docMk/>
            <pc:sldMk cId="0" sldId="287"/>
            <ac:spMk id="512" creationId="{00000000-0000-0000-0000-000000000000}"/>
          </ac:spMkLst>
        </pc:spChg>
        <pc:spChg chg="del">
          <ac:chgData name="Savari Datta" userId="61c6d349-21ae-4aac-a985-8fe2668f0958" providerId="ADAL" clId="{F9F3B158-EFCD-4A9C-B05C-585D6215D2A3}" dt="2023-03-21T23:06:02.468" v="107" actId="478"/>
          <ac:spMkLst>
            <pc:docMk/>
            <pc:sldMk cId="0" sldId="287"/>
            <ac:spMk id="515" creationId="{00000000-0000-0000-0000-000000000000}"/>
          </ac:spMkLst>
        </pc:spChg>
      </pc:sldChg>
      <pc:sldChg chg="addSp delSp modSp mod">
        <pc:chgData name="Savari Datta" userId="61c6d349-21ae-4aac-a985-8fe2668f0958" providerId="ADAL" clId="{F9F3B158-EFCD-4A9C-B05C-585D6215D2A3}" dt="2023-03-21T23:06:12.361" v="113"/>
        <pc:sldMkLst>
          <pc:docMk/>
          <pc:sldMk cId="0" sldId="288"/>
        </pc:sldMkLst>
        <pc:spChg chg="add mod">
          <ac:chgData name="Savari Datta" userId="61c6d349-21ae-4aac-a985-8fe2668f0958" providerId="ADAL" clId="{F9F3B158-EFCD-4A9C-B05C-585D6215D2A3}" dt="2023-03-21T23:06:12.361" v="113"/>
          <ac:spMkLst>
            <pc:docMk/>
            <pc:sldMk cId="0" sldId="288"/>
            <ac:spMk id="2" creationId="{1D27AC12-F978-AEA4-A971-FD20282A179F}"/>
          </ac:spMkLst>
        </pc:spChg>
        <pc:spChg chg="del">
          <ac:chgData name="Savari Datta" userId="61c6d349-21ae-4aac-a985-8fe2668f0958" providerId="ADAL" clId="{F9F3B158-EFCD-4A9C-B05C-585D6215D2A3}" dt="2023-03-21T23:06:11.752" v="112" actId="478"/>
          <ac:spMkLst>
            <pc:docMk/>
            <pc:sldMk cId="0" sldId="288"/>
            <ac:spMk id="524" creationId="{00000000-0000-0000-0000-000000000000}"/>
          </ac:spMkLst>
        </pc:spChg>
      </pc:sldChg>
      <pc:sldChg chg="addSp delSp modSp mod">
        <pc:chgData name="Savari Datta" userId="61c6d349-21ae-4aac-a985-8fe2668f0958" providerId="ADAL" clId="{F9F3B158-EFCD-4A9C-B05C-585D6215D2A3}" dt="2023-03-21T23:06:16.944" v="115"/>
        <pc:sldMkLst>
          <pc:docMk/>
          <pc:sldMk cId="0" sldId="289"/>
        </pc:sldMkLst>
        <pc:spChg chg="add mod">
          <ac:chgData name="Savari Datta" userId="61c6d349-21ae-4aac-a985-8fe2668f0958" providerId="ADAL" clId="{F9F3B158-EFCD-4A9C-B05C-585D6215D2A3}" dt="2023-03-21T23:06:16.944" v="115"/>
          <ac:spMkLst>
            <pc:docMk/>
            <pc:sldMk cId="0" sldId="289"/>
            <ac:spMk id="2" creationId="{522EDF31-1270-6F8F-E277-1FB105C51315}"/>
          </ac:spMkLst>
        </pc:spChg>
        <pc:spChg chg="del">
          <ac:chgData name="Savari Datta" userId="61c6d349-21ae-4aac-a985-8fe2668f0958" providerId="ADAL" clId="{F9F3B158-EFCD-4A9C-B05C-585D6215D2A3}" dt="2023-03-21T23:06:16.511" v="114" actId="478"/>
          <ac:spMkLst>
            <pc:docMk/>
            <pc:sldMk cId="0" sldId="289"/>
            <ac:spMk id="532" creationId="{00000000-0000-0000-0000-000000000000}"/>
          </ac:spMkLst>
        </pc:spChg>
      </pc:sldChg>
      <pc:sldChg chg="addSp delSp modSp mod">
        <pc:chgData name="Savari Datta" userId="61c6d349-21ae-4aac-a985-8fe2668f0958" providerId="ADAL" clId="{F9F3B158-EFCD-4A9C-B05C-585D6215D2A3}" dt="2023-03-21T23:07:19.456" v="125"/>
        <pc:sldMkLst>
          <pc:docMk/>
          <pc:sldMk cId="0" sldId="290"/>
        </pc:sldMkLst>
        <pc:spChg chg="add mod">
          <ac:chgData name="Savari Datta" userId="61c6d349-21ae-4aac-a985-8fe2668f0958" providerId="ADAL" clId="{F9F3B158-EFCD-4A9C-B05C-585D6215D2A3}" dt="2023-03-21T23:07:19.456" v="125"/>
          <ac:spMkLst>
            <pc:docMk/>
            <pc:sldMk cId="0" sldId="290"/>
            <ac:spMk id="2" creationId="{33424425-6217-2EDD-4633-710CDC2D7677}"/>
          </ac:spMkLst>
        </pc:spChg>
        <pc:spChg chg="del">
          <ac:chgData name="Savari Datta" userId="61c6d349-21ae-4aac-a985-8fe2668f0958" providerId="ADAL" clId="{F9F3B158-EFCD-4A9C-B05C-585D6215D2A3}" dt="2023-03-21T23:06:20.667" v="116" actId="478"/>
          <ac:spMkLst>
            <pc:docMk/>
            <pc:sldMk cId="0" sldId="290"/>
            <ac:spMk id="544" creationId="{00000000-0000-0000-0000-000000000000}"/>
          </ac:spMkLst>
        </pc:spChg>
      </pc:sldChg>
      <pc:sldChg chg="addSp delSp modSp mod">
        <pc:chgData name="Savari Datta" userId="61c6d349-21ae-4aac-a985-8fe2668f0958" providerId="ADAL" clId="{F9F3B158-EFCD-4A9C-B05C-585D6215D2A3}" dt="2023-03-21T23:06:25.102" v="119"/>
        <pc:sldMkLst>
          <pc:docMk/>
          <pc:sldMk cId="0" sldId="291"/>
        </pc:sldMkLst>
        <pc:spChg chg="add mod">
          <ac:chgData name="Savari Datta" userId="61c6d349-21ae-4aac-a985-8fe2668f0958" providerId="ADAL" clId="{F9F3B158-EFCD-4A9C-B05C-585D6215D2A3}" dt="2023-03-21T23:06:25.102" v="119"/>
          <ac:spMkLst>
            <pc:docMk/>
            <pc:sldMk cId="0" sldId="291"/>
            <ac:spMk id="2" creationId="{CC44B887-F2FB-A740-7C12-2CE5CB6447B2}"/>
          </ac:spMkLst>
        </pc:spChg>
        <pc:spChg chg="del">
          <ac:chgData name="Savari Datta" userId="61c6d349-21ae-4aac-a985-8fe2668f0958" providerId="ADAL" clId="{F9F3B158-EFCD-4A9C-B05C-585D6215D2A3}" dt="2023-03-21T23:06:24.766" v="118" actId="478"/>
          <ac:spMkLst>
            <pc:docMk/>
            <pc:sldMk cId="0" sldId="291"/>
            <ac:spMk id="556" creationId="{00000000-0000-0000-0000-000000000000}"/>
          </ac:spMkLst>
        </pc:spChg>
      </pc:sldChg>
      <pc:sldChg chg="addSp delSp modSp mod">
        <pc:chgData name="Savari Datta" userId="61c6d349-21ae-4aac-a985-8fe2668f0958" providerId="ADAL" clId="{F9F3B158-EFCD-4A9C-B05C-585D6215D2A3}" dt="2023-03-21T23:06:28.896" v="121"/>
        <pc:sldMkLst>
          <pc:docMk/>
          <pc:sldMk cId="0" sldId="292"/>
        </pc:sldMkLst>
        <pc:spChg chg="add mod">
          <ac:chgData name="Savari Datta" userId="61c6d349-21ae-4aac-a985-8fe2668f0958" providerId="ADAL" clId="{F9F3B158-EFCD-4A9C-B05C-585D6215D2A3}" dt="2023-03-21T23:06:28.896" v="121"/>
          <ac:spMkLst>
            <pc:docMk/>
            <pc:sldMk cId="0" sldId="292"/>
            <ac:spMk id="2" creationId="{29745714-A601-46DE-CFA3-9A03CE170116}"/>
          </ac:spMkLst>
        </pc:spChg>
        <pc:spChg chg="del">
          <ac:chgData name="Savari Datta" userId="61c6d349-21ae-4aac-a985-8fe2668f0958" providerId="ADAL" clId="{F9F3B158-EFCD-4A9C-B05C-585D6215D2A3}" dt="2023-03-21T23:06:28.595" v="120" actId="478"/>
          <ac:spMkLst>
            <pc:docMk/>
            <pc:sldMk cId="0" sldId="292"/>
            <ac:spMk id="566" creationId="{00000000-0000-0000-0000-000000000000}"/>
          </ac:spMkLst>
        </pc:spChg>
      </pc:sldChg>
      <pc:sldChg chg="addSp delSp modSp mod">
        <pc:chgData name="Savari Datta" userId="61c6d349-21ae-4aac-a985-8fe2668f0958" providerId="ADAL" clId="{F9F3B158-EFCD-4A9C-B05C-585D6215D2A3}" dt="2023-03-21T23:06:34.763" v="123"/>
        <pc:sldMkLst>
          <pc:docMk/>
          <pc:sldMk cId="0" sldId="293"/>
        </pc:sldMkLst>
        <pc:spChg chg="add mod">
          <ac:chgData name="Savari Datta" userId="61c6d349-21ae-4aac-a985-8fe2668f0958" providerId="ADAL" clId="{F9F3B158-EFCD-4A9C-B05C-585D6215D2A3}" dt="2023-03-21T23:06:34.763" v="123"/>
          <ac:spMkLst>
            <pc:docMk/>
            <pc:sldMk cId="0" sldId="293"/>
            <ac:spMk id="2" creationId="{A8EA22AA-0C38-4720-0EB6-A38F5B9B7523}"/>
          </ac:spMkLst>
        </pc:spChg>
        <pc:spChg chg="del">
          <ac:chgData name="Savari Datta" userId="61c6d349-21ae-4aac-a985-8fe2668f0958" providerId="ADAL" clId="{F9F3B158-EFCD-4A9C-B05C-585D6215D2A3}" dt="2023-03-21T23:06:34.437" v="122" actId="478"/>
          <ac:spMkLst>
            <pc:docMk/>
            <pc:sldMk cId="0" sldId="293"/>
            <ac:spMk id="576" creationId="{00000000-0000-0000-0000-000000000000}"/>
          </ac:spMkLst>
        </pc:spChg>
      </pc:sldChg>
      <pc:sldChg chg="modSp">
        <pc:chgData name="Savari Datta" userId="61c6d349-21ae-4aac-a985-8fe2668f0958" providerId="ADAL" clId="{F9F3B158-EFCD-4A9C-B05C-585D6215D2A3}" dt="2023-03-21T23:07:33.211" v="127"/>
        <pc:sldMkLst>
          <pc:docMk/>
          <pc:sldMk cId="0" sldId="294"/>
        </pc:sldMkLst>
        <pc:spChg chg="mod">
          <ac:chgData name="Savari Datta" userId="61c6d349-21ae-4aac-a985-8fe2668f0958" providerId="ADAL" clId="{F9F3B158-EFCD-4A9C-B05C-585D6215D2A3}" dt="2023-03-21T23:07:33.211" v="127"/>
          <ac:spMkLst>
            <pc:docMk/>
            <pc:sldMk cId="0" sldId="294"/>
            <ac:spMk id="586" creationId="{00000000-0000-0000-0000-000000000000}"/>
          </ac:spMkLst>
        </pc:spChg>
      </pc:sldChg>
      <pc:sldChg chg="modSp">
        <pc:chgData name="Savari Datta" userId="61c6d349-21ae-4aac-a985-8fe2668f0958" providerId="ADAL" clId="{F9F3B158-EFCD-4A9C-B05C-585D6215D2A3}" dt="2023-03-21T23:07:33.211" v="127"/>
        <pc:sldMkLst>
          <pc:docMk/>
          <pc:sldMk cId="0" sldId="295"/>
        </pc:sldMkLst>
        <pc:spChg chg="mod">
          <ac:chgData name="Savari Datta" userId="61c6d349-21ae-4aac-a985-8fe2668f0958" providerId="ADAL" clId="{F9F3B158-EFCD-4A9C-B05C-585D6215D2A3}" dt="2023-03-21T23:07:33.211" v="127"/>
          <ac:spMkLst>
            <pc:docMk/>
            <pc:sldMk cId="0" sldId="295"/>
            <ac:spMk id="597" creationId="{00000000-0000-0000-0000-000000000000}"/>
          </ac:spMkLst>
        </pc:spChg>
      </pc:sldChg>
      <pc:sldChg chg="modSp">
        <pc:chgData name="Savari Datta" userId="61c6d349-21ae-4aac-a985-8fe2668f0958" providerId="ADAL" clId="{F9F3B158-EFCD-4A9C-B05C-585D6215D2A3}" dt="2023-03-21T23:07:33.211" v="127"/>
        <pc:sldMkLst>
          <pc:docMk/>
          <pc:sldMk cId="0" sldId="296"/>
        </pc:sldMkLst>
        <pc:spChg chg="mod">
          <ac:chgData name="Savari Datta" userId="61c6d349-21ae-4aac-a985-8fe2668f0958" providerId="ADAL" clId="{F9F3B158-EFCD-4A9C-B05C-585D6215D2A3}" dt="2023-03-21T23:07:33.211" v="127"/>
          <ac:spMkLst>
            <pc:docMk/>
            <pc:sldMk cId="0" sldId="296"/>
            <ac:spMk id="605" creationId="{00000000-0000-0000-0000-000000000000}"/>
          </ac:spMkLst>
        </pc:spChg>
      </pc:sldChg>
      <pc:sldChg chg="modSp">
        <pc:chgData name="Savari Datta" userId="61c6d349-21ae-4aac-a985-8fe2668f0958" providerId="ADAL" clId="{F9F3B158-EFCD-4A9C-B05C-585D6215D2A3}" dt="2023-03-21T23:07:33.211" v="127"/>
        <pc:sldMkLst>
          <pc:docMk/>
          <pc:sldMk cId="0" sldId="297"/>
        </pc:sldMkLst>
        <pc:spChg chg="mod">
          <ac:chgData name="Savari Datta" userId="61c6d349-21ae-4aac-a985-8fe2668f0958" providerId="ADAL" clId="{F9F3B158-EFCD-4A9C-B05C-585D6215D2A3}" dt="2023-03-21T23:07:33.211" v="127"/>
          <ac:spMkLst>
            <pc:docMk/>
            <pc:sldMk cId="0" sldId="297"/>
            <ac:spMk id="612" creationId="{00000000-0000-0000-0000-000000000000}"/>
          </ac:spMkLst>
        </pc:spChg>
      </pc:sldChg>
      <pc:sldChg chg="modSp">
        <pc:chgData name="Savari Datta" userId="61c6d349-21ae-4aac-a985-8fe2668f0958" providerId="ADAL" clId="{F9F3B158-EFCD-4A9C-B05C-585D6215D2A3}" dt="2023-03-21T23:07:33.211" v="127"/>
        <pc:sldMkLst>
          <pc:docMk/>
          <pc:sldMk cId="0" sldId="298"/>
        </pc:sldMkLst>
        <pc:spChg chg="mod">
          <ac:chgData name="Savari Datta" userId="61c6d349-21ae-4aac-a985-8fe2668f0958" providerId="ADAL" clId="{F9F3B158-EFCD-4A9C-B05C-585D6215D2A3}" dt="2023-03-21T23:07:33.211" v="127"/>
          <ac:spMkLst>
            <pc:docMk/>
            <pc:sldMk cId="0" sldId="298"/>
            <ac:spMk id="622" creationId="{00000000-0000-0000-0000-000000000000}"/>
          </ac:spMkLst>
        </pc:spChg>
      </pc:sldChg>
      <pc:sldChg chg="modSp">
        <pc:chgData name="Savari Datta" userId="61c6d349-21ae-4aac-a985-8fe2668f0958" providerId="ADAL" clId="{F9F3B158-EFCD-4A9C-B05C-585D6215D2A3}" dt="2023-03-21T23:07:33.211" v="127"/>
        <pc:sldMkLst>
          <pc:docMk/>
          <pc:sldMk cId="0" sldId="299"/>
        </pc:sldMkLst>
        <pc:spChg chg="mod">
          <ac:chgData name="Savari Datta" userId="61c6d349-21ae-4aac-a985-8fe2668f0958" providerId="ADAL" clId="{F9F3B158-EFCD-4A9C-B05C-585D6215D2A3}" dt="2023-03-21T23:07:33.211" v="127"/>
          <ac:spMkLst>
            <pc:docMk/>
            <pc:sldMk cId="0" sldId="299"/>
            <ac:spMk id="630" creationId="{00000000-0000-0000-0000-000000000000}"/>
          </ac:spMkLst>
        </pc:spChg>
        <pc:spChg chg="mod">
          <ac:chgData name="Savari Datta" userId="61c6d349-21ae-4aac-a985-8fe2668f0958" providerId="ADAL" clId="{F9F3B158-EFCD-4A9C-B05C-585D6215D2A3}" dt="2023-03-21T23:07:33.211" v="127"/>
          <ac:spMkLst>
            <pc:docMk/>
            <pc:sldMk cId="0" sldId="299"/>
            <ac:spMk id="635" creationId="{00000000-0000-0000-0000-000000000000}"/>
          </ac:spMkLst>
        </pc:spChg>
      </pc:sldChg>
      <pc:sldChg chg="modSp">
        <pc:chgData name="Savari Datta" userId="61c6d349-21ae-4aac-a985-8fe2668f0958" providerId="ADAL" clId="{F9F3B158-EFCD-4A9C-B05C-585D6215D2A3}" dt="2023-03-21T23:07:33.211" v="127"/>
        <pc:sldMkLst>
          <pc:docMk/>
          <pc:sldMk cId="0" sldId="300"/>
        </pc:sldMkLst>
        <pc:spChg chg="mod">
          <ac:chgData name="Savari Datta" userId="61c6d349-21ae-4aac-a985-8fe2668f0958" providerId="ADAL" clId="{F9F3B158-EFCD-4A9C-B05C-585D6215D2A3}" dt="2023-03-21T23:07:33.211" v="127"/>
          <ac:spMkLst>
            <pc:docMk/>
            <pc:sldMk cId="0" sldId="300"/>
            <ac:spMk id="644" creationId="{00000000-0000-0000-0000-000000000000}"/>
          </ac:spMkLst>
        </pc:spChg>
      </pc:sldChg>
      <pc:sldChg chg="modSp">
        <pc:chgData name="Savari Datta" userId="61c6d349-21ae-4aac-a985-8fe2668f0958" providerId="ADAL" clId="{F9F3B158-EFCD-4A9C-B05C-585D6215D2A3}" dt="2023-03-21T23:07:33.211" v="127"/>
        <pc:sldMkLst>
          <pc:docMk/>
          <pc:sldMk cId="0" sldId="301"/>
        </pc:sldMkLst>
        <pc:spChg chg="mod">
          <ac:chgData name="Savari Datta" userId="61c6d349-21ae-4aac-a985-8fe2668f0958" providerId="ADAL" clId="{F9F3B158-EFCD-4A9C-B05C-585D6215D2A3}" dt="2023-03-21T23:07:33.211" v="127"/>
          <ac:spMkLst>
            <pc:docMk/>
            <pc:sldMk cId="0" sldId="301"/>
            <ac:spMk id="652" creationId="{00000000-0000-0000-0000-000000000000}"/>
          </ac:spMkLst>
        </pc:spChg>
      </pc:sldChg>
      <pc:sldChg chg="modSp">
        <pc:chgData name="Savari Datta" userId="61c6d349-21ae-4aac-a985-8fe2668f0958" providerId="ADAL" clId="{F9F3B158-EFCD-4A9C-B05C-585D6215D2A3}" dt="2023-03-21T23:07:33.211" v="127"/>
        <pc:sldMkLst>
          <pc:docMk/>
          <pc:sldMk cId="0" sldId="302"/>
        </pc:sldMkLst>
        <pc:spChg chg="mod">
          <ac:chgData name="Savari Datta" userId="61c6d349-21ae-4aac-a985-8fe2668f0958" providerId="ADAL" clId="{F9F3B158-EFCD-4A9C-B05C-585D6215D2A3}" dt="2023-03-21T23:07:33.211" v="127"/>
          <ac:spMkLst>
            <pc:docMk/>
            <pc:sldMk cId="0" sldId="302"/>
            <ac:spMk id="664" creationId="{00000000-0000-0000-0000-000000000000}"/>
          </ac:spMkLst>
        </pc:spChg>
      </pc:sldChg>
      <pc:sldChg chg="modSp">
        <pc:chgData name="Savari Datta" userId="61c6d349-21ae-4aac-a985-8fe2668f0958" providerId="ADAL" clId="{F9F3B158-EFCD-4A9C-B05C-585D6215D2A3}" dt="2023-03-21T23:07:33.211" v="127"/>
        <pc:sldMkLst>
          <pc:docMk/>
          <pc:sldMk cId="0" sldId="303"/>
        </pc:sldMkLst>
        <pc:spChg chg="mod">
          <ac:chgData name="Savari Datta" userId="61c6d349-21ae-4aac-a985-8fe2668f0958" providerId="ADAL" clId="{F9F3B158-EFCD-4A9C-B05C-585D6215D2A3}" dt="2023-03-21T23:07:33.211" v="127"/>
          <ac:spMkLst>
            <pc:docMk/>
            <pc:sldMk cId="0" sldId="303"/>
            <ac:spMk id="671" creationId="{00000000-0000-0000-0000-000000000000}"/>
          </ac:spMkLst>
        </pc:spChg>
        <pc:spChg chg="mod">
          <ac:chgData name="Savari Datta" userId="61c6d349-21ae-4aac-a985-8fe2668f0958" providerId="ADAL" clId="{F9F3B158-EFCD-4A9C-B05C-585D6215D2A3}" dt="2023-03-21T23:07:33.211" v="127"/>
          <ac:spMkLst>
            <pc:docMk/>
            <pc:sldMk cId="0" sldId="303"/>
            <ac:spMk id="676" creationId="{00000000-0000-0000-0000-000000000000}"/>
          </ac:spMkLst>
        </pc:spChg>
      </pc:sldChg>
      <pc:sldChg chg="modSp mod">
        <pc:chgData name="Savari Datta" userId="61c6d349-21ae-4aac-a985-8fe2668f0958" providerId="ADAL" clId="{F9F3B158-EFCD-4A9C-B05C-585D6215D2A3}" dt="2023-03-21T23:07:30.294" v="126" actId="313"/>
        <pc:sldMkLst>
          <pc:docMk/>
          <pc:sldMk cId="0" sldId="304"/>
        </pc:sldMkLst>
        <pc:spChg chg="mod">
          <ac:chgData name="Savari Datta" userId="61c6d349-21ae-4aac-a985-8fe2668f0958" providerId="ADAL" clId="{F9F3B158-EFCD-4A9C-B05C-585D6215D2A3}" dt="2023-03-21T23:07:30.294" v="126" actId="313"/>
          <ac:spMkLst>
            <pc:docMk/>
            <pc:sldMk cId="0" sldId="304"/>
            <ac:spMk id="683" creationId="{00000000-0000-0000-0000-000000000000}"/>
          </ac:spMkLst>
        </pc:spChg>
      </pc:sldChg>
      <pc:sldChg chg="modSp">
        <pc:chgData name="Savari Datta" userId="61c6d349-21ae-4aac-a985-8fe2668f0958" providerId="ADAL" clId="{F9F3B158-EFCD-4A9C-B05C-585D6215D2A3}" dt="2023-03-21T23:07:33.211" v="127"/>
        <pc:sldMkLst>
          <pc:docMk/>
          <pc:sldMk cId="0" sldId="305"/>
        </pc:sldMkLst>
        <pc:spChg chg="mod">
          <ac:chgData name="Savari Datta" userId="61c6d349-21ae-4aac-a985-8fe2668f0958" providerId="ADAL" clId="{F9F3B158-EFCD-4A9C-B05C-585D6215D2A3}" dt="2023-03-21T23:07:33.211" v="127"/>
          <ac:spMkLst>
            <pc:docMk/>
            <pc:sldMk cId="0" sldId="305"/>
            <ac:spMk id="694" creationId="{00000000-0000-0000-0000-000000000000}"/>
          </ac:spMkLst>
        </pc:spChg>
      </pc:sldChg>
      <pc:sldChg chg="modSp">
        <pc:chgData name="Savari Datta" userId="61c6d349-21ae-4aac-a985-8fe2668f0958" providerId="ADAL" clId="{F9F3B158-EFCD-4A9C-B05C-585D6215D2A3}" dt="2023-03-21T23:07:33.211" v="127"/>
        <pc:sldMkLst>
          <pc:docMk/>
          <pc:sldMk cId="0" sldId="306"/>
        </pc:sldMkLst>
        <pc:spChg chg="mod">
          <ac:chgData name="Savari Datta" userId="61c6d349-21ae-4aac-a985-8fe2668f0958" providerId="ADAL" clId="{F9F3B158-EFCD-4A9C-B05C-585D6215D2A3}" dt="2023-03-21T23:07:33.211" v="127"/>
          <ac:spMkLst>
            <pc:docMk/>
            <pc:sldMk cId="0" sldId="306"/>
            <ac:spMk id="704" creationId="{00000000-0000-0000-0000-000000000000}"/>
          </ac:spMkLst>
        </pc:spChg>
      </pc:sldChg>
      <pc:sldChg chg="modSp">
        <pc:chgData name="Savari Datta" userId="61c6d349-21ae-4aac-a985-8fe2668f0958" providerId="ADAL" clId="{F9F3B158-EFCD-4A9C-B05C-585D6215D2A3}" dt="2023-03-21T23:07:33.211" v="127"/>
        <pc:sldMkLst>
          <pc:docMk/>
          <pc:sldMk cId="0" sldId="307"/>
        </pc:sldMkLst>
        <pc:spChg chg="mod">
          <ac:chgData name="Savari Datta" userId="61c6d349-21ae-4aac-a985-8fe2668f0958" providerId="ADAL" clId="{F9F3B158-EFCD-4A9C-B05C-585D6215D2A3}" dt="2023-03-21T23:07:33.211" v="127"/>
          <ac:spMkLst>
            <pc:docMk/>
            <pc:sldMk cId="0" sldId="307"/>
            <ac:spMk id="714" creationId="{00000000-0000-0000-0000-000000000000}"/>
          </ac:spMkLst>
        </pc:spChg>
      </pc:sldChg>
      <pc:sldChg chg="modSp">
        <pc:chgData name="Savari Datta" userId="61c6d349-21ae-4aac-a985-8fe2668f0958" providerId="ADAL" clId="{F9F3B158-EFCD-4A9C-B05C-585D6215D2A3}" dt="2023-03-21T23:07:33.211" v="127"/>
        <pc:sldMkLst>
          <pc:docMk/>
          <pc:sldMk cId="0" sldId="308"/>
        </pc:sldMkLst>
        <pc:spChg chg="mod">
          <ac:chgData name="Savari Datta" userId="61c6d349-21ae-4aac-a985-8fe2668f0958" providerId="ADAL" clId="{F9F3B158-EFCD-4A9C-B05C-585D6215D2A3}" dt="2023-03-21T23:07:33.211" v="127"/>
          <ac:spMkLst>
            <pc:docMk/>
            <pc:sldMk cId="0" sldId="308"/>
            <ac:spMk id="722" creationId="{00000000-0000-0000-0000-000000000000}"/>
          </ac:spMkLst>
        </pc:spChg>
      </pc:sldChg>
      <pc:sldChg chg="modSp">
        <pc:chgData name="Savari Datta" userId="61c6d349-21ae-4aac-a985-8fe2668f0958" providerId="ADAL" clId="{F9F3B158-EFCD-4A9C-B05C-585D6215D2A3}" dt="2023-03-21T23:07:33.211" v="127"/>
        <pc:sldMkLst>
          <pc:docMk/>
          <pc:sldMk cId="0" sldId="309"/>
        </pc:sldMkLst>
        <pc:spChg chg="mod">
          <ac:chgData name="Savari Datta" userId="61c6d349-21ae-4aac-a985-8fe2668f0958" providerId="ADAL" clId="{F9F3B158-EFCD-4A9C-B05C-585D6215D2A3}" dt="2023-03-21T23:07:33.211" v="127"/>
          <ac:spMkLst>
            <pc:docMk/>
            <pc:sldMk cId="0" sldId="309"/>
            <ac:spMk id="734" creationId="{00000000-0000-0000-0000-000000000000}"/>
          </ac:spMkLst>
        </pc:spChg>
        <pc:spChg chg="mod">
          <ac:chgData name="Savari Datta" userId="61c6d349-21ae-4aac-a985-8fe2668f0958" providerId="ADAL" clId="{F9F3B158-EFCD-4A9C-B05C-585D6215D2A3}" dt="2023-03-21T23:07:33.211" v="127"/>
          <ac:spMkLst>
            <pc:docMk/>
            <pc:sldMk cId="0" sldId="309"/>
            <ac:spMk id="737" creationId="{00000000-0000-0000-0000-000000000000}"/>
          </ac:spMkLst>
        </pc:spChg>
      </pc:sldChg>
      <pc:sldChg chg="modSp">
        <pc:chgData name="Savari Datta" userId="61c6d349-21ae-4aac-a985-8fe2668f0958" providerId="ADAL" clId="{F9F3B158-EFCD-4A9C-B05C-585D6215D2A3}" dt="2023-03-21T23:07:33.211" v="127"/>
        <pc:sldMkLst>
          <pc:docMk/>
          <pc:sldMk cId="0" sldId="310"/>
        </pc:sldMkLst>
        <pc:spChg chg="mod">
          <ac:chgData name="Savari Datta" userId="61c6d349-21ae-4aac-a985-8fe2668f0958" providerId="ADAL" clId="{F9F3B158-EFCD-4A9C-B05C-585D6215D2A3}" dt="2023-03-21T23:07:33.211" v="127"/>
          <ac:spMkLst>
            <pc:docMk/>
            <pc:sldMk cId="0" sldId="310"/>
            <ac:spMk id="744" creationId="{00000000-0000-0000-0000-000000000000}"/>
          </ac:spMkLst>
        </pc:spChg>
      </pc:sldChg>
      <pc:sldChg chg="modSp">
        <pc:chgData name="Savari Datta" userId="61c6d349-21ae-4aac-a985-8fe2668f0958" providerId="ADAL" clId="{F9F3B158-EFCD-4A9C-B05C-585D6215D2A3}" dt="2023-03-21T23:07:33.211" v="127"/>
        <pc:sldMkLst>
          <pc:docMk/>
          <pc:sldMk cId="0" sldId="311"/>
        </pc:sldMkLst>
        <pc:spChg chg="mod">
          <ac:chgData name="Savari Datta" userId="61c6d349-21ae-4aac-a985-8fe2668f0958" providerId="ADAL" clId="{F9F3B158-EFCD-4A9C-B05C-585D6215D2A3}" dt="2023-03-21T23:07:33.211" v="127"/>
          <ac:spMkLst>
            <pc:docMk/>
            <pc:sldMk cId="0" sldId="311"/>
            <ac:spMk id="756" creationId="{00000000-0000-0000-0000-000000000000}"/>
          </ac:spMkLst>
        </pc:spChg>
      </pc:sldChg>
      <pc:sldChg chg="modSp">
        <pc:chgData name="Savari Datta" userId="61c6d349-21ae-4aac-a985-8fe2668f0958" providerId="ADAL" clId="{F9F3B158-EFCD-4A9C-B05C-585D6215D2A3}" dt="2023-03-21T23:07:33.211" v="127"/>
        <pc:sldMkLst>
          <pc:docMk/>
          <pc:sldMk cId="0" sldId="312"/>
        </pc:sldMkLst>
        <pc:spChg chg="mod">
          <ac:chgData name="Savari Datta" userId="61c6d349-21ae-4aac-a985-8fe2668f0958" providerId="ADAL" clId="{F9F3B158-EFCD-4A9C-B05C-585D6215D2A3}" dt="2023-03-21T23:07:33.211" v="127"/>
          <ac:spMkLst>
            <pc:docMk/>
            <pc:sldMk cId="0" sldId="312"/>
            <ac:spMk id="764" creationId="{00000000-0000-0000-0000-000000000000}"/>
          </ac:spMkLst>
        </pc:spChg>
      </pc:sldChg>
      <pc:sldChg chg="modSp">
        <pc:chgData name="Savari Datta" userId="61c6d349-21ae-4aac-a985-8fe2668f0958" providerId="ADAL" clId="{F9F3B158-EFCD-4A9C-B05C-585D6215D2A3}" dt="2023-03-21T23:07:33.211" v="127"/>
        <pc:sldMkLst>
          <pc:docMk/>
          <pc:sldMk cId="0" sldId="313"/>
        </pc:sldMkLst>
        <pc:spChg chg="mod">
          <ac:chgData name="Savari Datta" userId="61c6d349-21ae-4aac-a985-8fe2668f0958" providerId="ADAL" clId="{F9F3B158-EFCD-4A9C-B05C-585D6215D2A3}" dt="2023-03-21T23:07:33.211" v="127"/>
          <ac:spMkLst>
            <pc:docMk/>
            <pc:sldMk cId="0" sldId="313"/>
            <ac:spMk id="774" creationId="{00000000-0000-0000-0000-000000000000}"/>
          </ac:spMkLst>
        </pc:spChg>
      </pc:sldChg>
      <pc:sldChg chg="modSp">
        <pc:chgData name="Savari Datta" userId="61c6d349-21ae-4aac-a985-8fe2668f0958" providerId="ADAL" clId="{F9F3B158-EFCD-4A9C-B05C-585D6215D2A3}" dt="2023-03-21T23:07:33.211" v="127"/>
        <pc:sldMkLst>
          <pc:docMk/>
          <pc:sldMk cId="0" sldId="314"/>
        </pc:sldMkLst>
        <pc:spChg chg="mod">
          <ac:chgData name="Savari Datta" userId="61c6d349-21ae-4aac-a985-8fe2668f0958" providerId="ADAL" clId="{F9F3B158-EFCD-4A9C-B05C-585D6215D2A3}" dt="2023-03-21T23:07:33.211" v="127"/>
          <ac:spMkLst>
            <pc:docMk/>
            <pc:sldMk cId="0" sldId="314"/>
            <ac:spMk id="782" creationId="{00000000-0000-0000-0000-000000000000}"/>
          </ac:spMkLst>
        </pc:spChg>
      </pc:sldChg>
      <pc:sldChg chg="modSp">
        <pc:chgData name="Savari Datta" userId="61c6d349-21ae-4aac-a985-8fe2668f0958" providerId="ADAL" clId="{F9F3B158-EFCD-4A9C-B05C-585D6215D2A3}" dt="2023-03-21T23:07:33.211" v="127"/>
        <pc:sldMkLst>
          <pc:docMk/>
          <pc:sldMk cId="0" sldId="315"/>
        </pc:sldMkLst>
        <pc:spChg chg="mod">
          <ac:chgData name="Savari Datta" userId="61c6d349-21ae-4aac-a985-8fe2668f0958" providerId="ADAL" clId="{F9F3B158-EFCD-4A9C-B05C-585D6215D2A3}" dt="2023-03-21T23:07:33.211" v="127"/>
          <ac:spMkLst>
            <pc:docMk/>
            <pc:sldMk cId="0" sldId="315"/>
            <ac:spMk id="794" creationId="{00000000-0000-0000-0000-000000000000}"/>
          </ac:spMkLst>
        </pc:spChg>
      </pc:sldChg>
      <pc:sldChg chg="modSp">
        <pc:chgData name="Savari Datta" userId="61c6d349-21ae-4aac-a985-8fe2668f0958" providerId="ADAL" clId="{F9F3B158-EFCD-4A9C-B05C-585D6215D2A3}" dt="2023-03-21T23:07:33.211" v="127"/>
        <pc:sldMkLst>
          <pc:docMk/>
          <pc:sldMk cId="0" sldId="316"/>
        </pc:sldMkLst>
        <pc:spChg chg="mod">
          <ac:chgData name="Savari Datta" userId="61c6d349-21ae-4aac-a985-8fe2668f0958" providerId="ADAL" clId="{F9F3B158-EFCD-4A9C-B05C-585D6215D2A3}" dt="2023-03-21T23:07:33.211" v="127"/>
          <ac:spMkLst>
            <pc:docMk/>
            <pc:sldMk cId="0" sldId="316"/>
            <ac:spMk id="802" creationId="{00000000-0000-0000-0000-000000000000}"/>
          </ac:spMkLst>
        </pc:spChg>
      </pc:sldChg>
      <pc:sldChg chg="modSp">
        <pc:chgData name="Savari Datta" userId="61c6d349-21ae-4aac-a985-8fe2668f0958" providerId="ADAL" clId="{F9F3B158-EFCD-4A9C-B05C-585D6215D2A3}" dt="2023-03-21T23:07:33.211" v="127"/>
        <pc:sldMkLst>
          <pc:docMk/>
          <pc:sldMk cId="0" sldId="318"/>
        </pc:sldMkLst>
        <pc:spChg chg="mod">
          <ac:chgData name="Savari Datta" userId="61c6d349-21ae-4aac-a985-8fe2668f0958" providerId="ADAL" clId="{F9F3B158-EFCD-4A9C-B05C-585D6215D2A3}" dt="2023-03-21T23:07:33.211" v="127"/>
          <ac:spMkLst>
            <pc:docMk/>
            <pc:sldMk cId="0" sldId="318"/>
            <ac:spMk id="823" creationId="{00000000-0000-0000-0000-000000000000}"/>
          </ac:spMkLst>
        </pc:spChg>
      </pc:sldChg>
      <pc:sldChg chg="modSp">
        <pc:chgData name="Savari Datta" userId="61c6d349-21ae-4aac-a985-8fe2668f0958" providerId="ADAL" clId="{F9F3B158-EFCD-4A9C-B05C-585D6215D2A3}" dt="2023-03-21T23:07:33.211" v="127"/>
        <pc:sldMkLst>
          <pc:docMk/>
          <pc:sldMk cId="0" sldId="319"/>
        </pc:sldMkLst>
        <pc:spChg chg="mod">
          <ac:chgData name="Savari Datta" userId="61c6d349-21ae-4aac-a985-8fe2668f0958" providerId="ADAL" clId="{F9F3B158-EFCD-4A9C-B05C-585D6215D2A3}" dt="2023-03-21T23:07:33.211" v="127"/>
          <ac:spMkLst>
            <pc:docMk/>
            <pc:sldMk cId="0" sldId="319"/>
            <ac:spMk id="834" creationId="{00000000-0000-0000-0000-000000000000}"/>
          </ac:spMkLst>
        </pc:spChg>
      </pc:sldChg>
      <pc:sldChg chg="modSp">
        <pc:chgData name="Savari Datta" userId="61c6d349-21ae-4aac-a985-8fe2668f0958" providerId="ADAL" clId="{F9F3B158-EFCD-4A9C-B05C-585D6215D2A3}" dt="2023-03-21T23:07:33.211" v="127"/>
        <pc:sldMkLst>
          <pc:docMk/>
          <pc:sldMk cId="0" sldId="320"/>
        </pc:sldMkLst>
        <pc:spChg chg="mod">
          <ac:chgData name="Savari Datta" userId="61c6d349-21ae-4aac-a985-8fe2668f0958" providerId="ADAL" clId="{F9F3B158-EFCD-4A9C-B05C-585D6215D2A3}" dt="2023-03-21T23:07:33.211" v="127"/>
          <ac:spMkLst>
            <pc:docMk/>
            <pc:sldMk cId="0" sldId="320"/>
            <ac:spMk id="842" creationId="{00000000-0000-0000-0000-000000000000}"/>
          </ac:spMkLst>
        </pc:spChg>
      </pc:sldChg>
      <pc:sldChg chg="modSp">
        <pc:chgData name="Savari Datta" userId="61c6d349-21ae-4aac-a985-8fe2668f0958" providerId="ADAL" clId="{F9F3B158-EFCD-4A9C-B05C-585D6215D2A3}" dt="2023-03-21T23:07:33.211" v="127"/>
        <pc:sldMkLst>
          <pc:docMk/>
          <pc:sldMk cId="0" sldId="321"/>
        </pc:sldMkLst>
        <pc:spChg chg="mod">
          <ac:chgData name="Savari Datta" userId="61c6d349-21ae-4aac-a985-8fe2668f0958" providerId="ADAL" clId="{F9F3B158-EFCD-4A9C-B05C-585D6215D2A3}" dt="2023-03-21T23:07:33.211" v="127"/>
          <ac:spMkLst>
            <pc:docMk/>
            <pc:sldMk cId="0" sldId="321"/>
            <ac:spMk id="854" creationId="{00000000-0000-0000-0000-000000000000}"/>
          </ac:spMkLst>
        </pc:spChg>
      </pc:sldChg>
      <pc:sldChg chg="modSp">
        <pc:chgData name="Savari Datta" userId="61c6d349-21ae-4aac-a985-8fe2668f0958" providerId="ADAL" clId="{F9F3B158-EFCD-4A9C-B05C-585D6215D2A3}" dt="2023-03-21T23:07:33.211" v="127"/>
        <pc:sldMkLst>
          <pc:docMk/>
          <pc:sldMk cId="0" sldId="322"/>
        </pc:sldMkLst>
        <pc:spChg chg="mod">
          <ac:chgData name="Savari Datta" userId="61c6d349-21ae-4aac-a985-8fe2668f0958" providerId="ADAL" clId="{F9F3B158-EFCD-4A9C-B05C-585D6215D2A3}" dt="2023-03-21T23:07:33.211" v="127"/>
          <ac:spMkLst>
            <pc:docMk/>
            <pc:sldMk cId="0" sldId="322"/>
            <ac:spMk id="867" creationId="{00000000-0000-0000-0000-000000000000}"/>
          </ac:spMkLst>
        </pc:spChg>
      </pc:sldChg>
      <pc:sldChg chg="modSp">
        <pc:chgData name="Savari Datta" userId="61c6d349-21ae-4aac-a985-8fe2668f0958" providerId="ADAL" clId="{F9F3B158-EFCD-4A9C-B05C-585D6215D2A3}" dt="2023-03-21T23:07:33.211" v="127"/>
        <pc:sldMkLst>
          <pc:docMk/>
          <pc:sldMk cId="0" sldId="323"/>
        </pc:sldMkLst>
        <pc:spChg chg="mod">
          <ac:chgData name="Savari Datta" userId="61c6d349-21ae-4aac-a985-8fe2668f0958" providerId="ADAL" clId="{F9F3B158-EFCD-4A9C-B05C-585D6215D2A3}" dt="2023-03-21T23:07:33.211" v="127"/>
          <ac:spMkLst>
            <pc:docMk/>
            <pc:sldMk cId="0" sldId="323"/>
            <ac:spMk id="873" creationId="{00000000-0000-0000-0000-000000000000}"/>
          </ac:spMkLst>
        </pc:spChg>
        <pc:spChg chg="mod">
          <ac:chgData name="Savari Datta" userId="61c6d349-21ae-4aac-a985-8fe2668f0958" providerId="ADAL" clId="{F9F3B158-EFCD-4A9C-B05C-585D6215D2A3}" dt="2023-03-21T23:07:33.211" v="127"/>
          <ac:spMkLst>
            <pc:docMk/>
            <pc:sldMk cId="0" sldId="323"/>
            <ac:spMk id="878" creationId="{00000000-0000-0000-0000-000000000000}"/>
          </ac:spMkLst>
        </pc:spChg>
      </pc:sldChg>
      <pc:sldChg chg="modSp">
        <pc:chgData name="Savari Datta" userId="61c6d349-21ae-4aac-a985-8fe2668f0958" providerId="ADAL" clId="{F9F3B158-EFCD-4A9C-B05C-585D6215D2A3}" dt="2023-03-21T23:07:33.211" v="127"/>
        <pc:sldMkLst>
          <pc:docMk/>
          <pc:sldMk cId="0" sldId="324"/>
        </pc:sldMkLst>
        <pc:spChg chg="mod">
          <ac:chgData name="Savari Datta" userId="61c6d349-21ae-4aac-a985-8fe2668f0958" providerId="ADAL" clId="{F9F3B158-EFCD-4A9C-B05C-585D6215D2A3}" dt="2023-03-21T23:07:33.211" v="127"/>
          <ac:spMkLst>
            <pc:docMk/>
            <pc:sldMk cId="0" sldId="324"/>
            <ac:spMk id="886" creationId="{00000000-0000-0000-0000-000000000000}"/>
          </ac:spMkLst>
        </pc:spChg>
      </pc:sldChg>
      <pc:sldChg chg="modSp">
        <pc:chgData name="Savari Datta" userId="61c6d349-21ae-4aac-a985-8fe2668f0958" providerId="ADAL" clId="{F9F3B158-EFCD-4A9C-B05C-585D6215D2A3}" dt="2023-03-21T23:07:33.211" v="127"/>
        <pc:sldMkLst>
          <pc:docMk/>
          <pc:sldMk cId="0" sldId="325"/>
        </pc:sldMkLst>
        <pc:spChg chg="mod">
          <ac:chgData name="Savari Datta" userId="61c6d349-21ae-4aac-a985-8fe2668f0958" providerId="ADAL" clId="{F9F3B158-EFCD-4A9C-B05C-585D6215D2A3}" dt="2023-03-21T23:07:33.211" v="127"/>
          <ac:spMkLst>
            <pc:docMk/>
            <pc:sldMk cId="0" sldId="325"/>
            <ac:spMk id="894" creationId="{00000000-0000-0000-0000-000000000000}"/>
          </ac:spMkLst>
        </pc:spChg>
      </pc:sldChg>
      <pc:sldChg chg="modSp">
        <pc:chgData name="Savari Datta" userId="61c6d349-21ae-4aac-a985-8fe2668f0958" providerId="ADAL" clId="{F9F3B158-EFCD-4A9C-B05C-585D6215D2A3}" dt="2023-03-21T23:07:33.211" v="127"/>
        <pc:sldMkLst>
          <pc:docMk/>
          <pc:sldMk cId="0" sldId="326"/>
        </pc:sldMkLst>
        <pc:spChg chg="mod">
          <ac:chgData name="Savari Datta" userId="61c6d349-21ae-4aac-a985-8fe2668f0958" providerId="ADAL" clId="{F9F3B158-EFCD-4A9C-B05C-585D6215D2A3}" dt="2023-03-21T23:07:33.211" v="127"/>
          <ac:spMkLst>
            <pc:docMk/>
            <pc:sldMk cId="0" sldId="326"/>
            <ac:spMk id="902" creationId="{00000000-0000-0000-0000-000000000000}"/>
          </ac:spMkLst>
        </pc:spChg>
      </pc:sldChg>
      <pc:sldChg chg="modSp">
        <pc:chgData name="Savari Datta" userId="61c6d349-21ae-4aac-a985-8fe2668f0958" providerId="ADAL" clId="{F9F3B158-EFCD-4A9C-B05C-585D6215D2A3}" dt="2023-03-21T23:07:33.211" v="127"/>
        <pc:sldMkLst>
          <pc:docMk/>
          <pc:sldMk cId="0" sldId="327"/>
        </pc:sldMkLst>
        <pc:spChg chg="mod">
          <ac:chgData name="Savari Datta" userId="61c6d349-21ae-4aac-a985-8fe2668f0958" providerId="ADAL" clId="{F9F3B158-EFCD-4A9C-B05C-585D6215D2A3}" dt="2023-03-21T23:07:33.211" v="127"/>
          <ac:spMkLst>
            <pc:docMk/>
            <pc:sldMk cId="0" sldId="327"/>
            <ac:spMk id="916" creationId="{00000000-0000-0000-0000-000000000000}"/>
          </ac:spMkLst>
        </pc:spChg>
      </pc:sldChg>
      <pc:sldChg chg="modSp">
        <pc:chgData name="Savari Datta" userId="61c6d349-21ae-4aac-a985-8fe2668f0958" providerId="ADAL" clId="{F9F3B158-EFCD-4A9C-B05C-585D6215D2A3}" dt="2023-03-21T23:07:33.211" v="127"/>
        <pc:sldMkLst>
          <pc:docMk/>
          <pc:sldMk cId="0" sldId="328"/>
        </pc:sldMkLst>
        <pc:spChg chg="mod">
          <ac:chgData name="Savari Datta" userId="61c6d349-21ae-4aac-a985-8fe2668f0958" providerId="ADAL" clId="{F9F3B158-EFCD-4A9C-B05C-585D6215D2A3}" dt="2023-03-21T23:07:33.211" v="127"/>
          <ac:spMkLst>
            <pc:docMk/>
            <pc:sldMk cId="0" sldId="328"/>
            <ac:spMk id="926" creationId="{00000000-0000-0000-0000-000000000000}"/>
          </ac:spMkLst>
        </pc:spChg>
      </pc:sldChg>
      <pc:sldChg chg="modSp">
        <pc:chgData name="Savari Datta" userId="61c6d349-21ae-4aac-a985-8fe2668f0958" providerId="ADAL" clId="{F9F3B158-EFCD-4A9C-B05C-585D6215D2A3}" dt="2023-03-21T23:07:33.211" v="127"/>
        <pc:sldMkLst>
          <pc:docMk/>
          <pc:sldMk cId="0" sldId="329"/>
        </pc:sldMkLst>
        <pc:spChg chg="mod">
          <ac:chgData name="Savari Datta" userId="61c6d349-21ae-4aac-a985-8fe2668f0958" providerId="ADAL" clId="{F9F3B158-EFCD-4A9C-B05C-585D6215D2A3}" dt="2023-03-21T23:07:33.211" v="127"/>
          <ac:spMkLst>
            <pc:docMk/>
            <pc:sldMk cId="0" sldId="329"/>
            <ac:spMk id="936" creationId="{00000000-0000-0000-0000-000000000000}"/>
          </ac:spMkLst>
        </pc:spChg>
      </pc:sldChg>
      <pc:sldChg chg="modSp">
        <pc:chgData name="Savari Datta" userId="61c6d349-21ae-4aac-a985-8fe2668f0958" providerId="ADAL" clId="{F9F3B158-EFCD-4A9C-B05C-585D6215D2A3}" dt="2023-03-21T23:07:33.211" v="127"/>
        <pc:sldMkLst>
          <pc:docMk/>
          <pc:sldMk cId="0" sldId="330"/>
        </pc:sldMkLst>
        <pc:spChg chg="mod">
          <ac:chgData name="Savari Datta" userId="61c6d349-21ae-4aac-a985-8fe2668f0958" providerId="ADAL" clId="{F9F3B158-EFCD-4A9C-B05C-585D6215D2A3}" dt="2023-03-21T23:07:33.211" v="127"/>
          <ac:spMkLst>
            <pc:docMk/>
            <pc:sldMk cId="0" sldId="330"/>
            <ac:spMk id="948" creationId="{00000000-0000-0000-0000-000000000000}"/>
          </ac:spMkLst>
        </pc:spChg>
        <pc:graphicFrameChg chg="mod">
          <ac:chgData name="Savari Datta" userId="61c6d349-21ae-4aac-a985-8fe2668f0958" providerId="ADAL" clId="{F9F3B158-EFCD-4A9C-B05C-585D6215D2A3}" dt="2023-03-21T23:07:33.211" v="127"/>
          <ac:graphicFrameMkLst>
            <pc:docMk/>
            <pc:sldMk cId="0" sldId="330"/>
            <ac:graphicFrameMk id="945" creationId="{00000000-0000-0000-0000-000000000000}"/>
          </ac:graphicFrameMkLst>
        </pc:graphicFrameChg>
      </pc:sldChg>
      <pc:sldChg chg="modSp">
        <pc:chgData name="Savari Datta" userId="61c6d349-21ae-4aac-a985-8fe2668f0958" providerId="ADAL" clId="{F9F3B158-EFCD-4A9C-B05C-585D6215D2A3}" dt="2023-03-21T23:07:33.211" v="127"/>
        <pc:sldMkLst>
          <pc:docMk/>
          <pc:sldMk cId="0" sldId="332"/>
        </pc:sldMkLst>
        <pc:spChg chg="mod">
          <ac:chgData name="Savari Datta" userId="61c6d349-21ae-4aac-a985-8fe2668f0958" providerId="ADAL" clId="{F9F3B158-EFCD-4A9C-B05C-585D6215D2A3}" dt="2023-03-21T23:07:33.211" v="127"/>
          <ac:spMkLst>
            <pc:docMk/>
            <pc:sldMk cId="0" sldId="332"/>
            <ac:spMk id="964" creationId="{00000000-0000-0000-0000-000000000000}"/>
          </ac:spMkLst>
        </pc:spChg>
      </pc:sldChg>
      <pc:sldChg chg="modSp">
        <pc:chgData name="Savari Datta" userId="61c6d349-21ae-4aac-a985-8fe2668f0958" providerId="ADAL" clId="{F9F3B158-EFCD-4A9C-B05C-585D6215D2A3}" dt="2023-03-21T23:07:33.211" v="127"/>
        <pc:sldMkLst>
          <pc:docMk/>
          <pc:sldMk cId="0" sldId="333"/>
        </pc:sldMkLst>
        <pc:spChg chg="mod">
          <ac:chgData name="Savari Datta" userId="61c6d349-21ae-4aac-a985-8fe2668f0958" providerId="ADAL" clId="{F9F3B158-EFCD-4A9C-B05C-585D6215D2A3}" dt="2023-03-21T23:07:33.211" v="127"/>
          <ac:spMkLst>
            <pc:docMk/>
            <pc:sldMk cId="0" sldId="333"/>
            <ac:spMk id="972" creationId="{00000000-0000-0000-0000-000000000000}"/>
          </ac:spMkLst>
        </pc:spChg>
      </pc:sldChg>
      <pc:sldChg chg="modSp">
        <pc:chgData name="Savari Datta" userId="61c6d349-21ae-4aac-a985-8fe2668f0958" providerId="ADAL" clId="{F9F3B158-EFCD-4A9C-B05C-585D6215D2A3}" dt="2023-03-21T23:07:33.211" v="127"/>
        <pc:sldMkLst>
          <pc:docMk/>
          <pc:sldMk cId="0" sldId="334"/>
        </pc:sldMkLst>
        <pc:spChg chg="mod">
          <ac:chgData name="Savari Datta" userId="61c6d349-21ae-4aac-a985-8fe2668f0958" providerId="ADAL" clId="{F9F3B158-EFCD-4A9C-B05C-585D6215D2A3}" dt="2023-03-21T23:07:33.211" v="127"/>
          <ac:spMkLst>
            <pc:docMk/>
            <pc:sldMk cId="0" sldId="334"/>
            <ac:spMk id="982" creationId="{00000000-0000-0000-0000-000000000000}"/>
          </ac:spMkLst>
        </pc:spChg>
      </pc:sldChg>
      <pc:sldChg chg="modSp">
        <pc:chgData name="Savari Datta" userId="61c6d349-21ae-4aac-a985-8fe2668f0958" providerId="ADAL" clId="{F9F3B158-EFCD-4A9C-B05C-585D6215D2A3}" dt="2023-03-21T23:07:33.211" v="127"/>
        <pc:sldMkLst>
          <pc:docMk/>
          <pc:sldMk cId="0" sldId="335"/>
        </pc:sldMkLst>
        <pc:spChg chg="mod">
          <ac:chgData name="Savari Datta" userId="61c6d349-21ae-4aac-a985-8fe2668f0958" providerId="ADAL" clId="{F9F3B158-EFCD-4A9C-B05C-585D6215D2A3}" dt="2023-03-21T23:07:33.211" v="127"/>
          <ac:spMkLst>
            <pc:docMk/>
            <pc:sldMk cId="0" sldId="335"/>
            <ac:spMk id="992" creationId="{00000000-0000-0000-0000-000000000000}"/>
          </ac:spMkLst>
        </pc:spChg>
      </pc:sldChg>
      <pc:sldChg chg="modSp">
        <pc:chgData name="Savari Datta" userId="61c6d349-21ae-4aac-a985-8fe2668f0958" providerId="ADAL" clId="{F9F3B158-EFCD-4A9C-B05C-585D6215D2A3}" dt="2023-03-21T23:07:33.211" v="127"/>
        <pc:sldMkLst>
          <pc:docMk/>
          <pc:sldMk cId="0" sldId="336"/>
        </pc:sldMkLst>
        <pc:spChg chg="mod">
          <ac:chgData name="Savari Datta" userId="61c6d349-21ae-4aac-a985-8fe2668f0958" providerId="ADAL" clId="{F9F3B158-EFCD-4A9C-B05C-585D6215D2A3}" dt="2023-03-21T23:07:33.211" v="127"/>
          <ac:spMkLst>
            <pc:docMk/>
            <pc:sldMk cId="0" sldId="336"/>
            <ac:spMk id="1003" creationId="{00000000-0000-0000-0000-000000000000}"/>
          </ac:spMkLst>
        </pc:spChg>
      </pc:sldChg>
      <pc:sldChg chg="modSp">
        <pc:chgData name="Savari Datta" userId="61c6d349-21ae-4aac-a985-8fe2668f0958" providerId="ADAL" clId="{F9F3B158-EFCD-4A9C-B05C-585D6215D2A3}" dt="2023-03-21T23:07:33.211" v="127"/>
        <pc:sldMkLst>
          <pc:docMk/>
          <pc:sldMk cId="0" sldId="337"/>
        </pc:sldMkLst>
        <pc:spChg chg="mod">
          <ac:chgData name="Savari Datta" userId="61c6d349-21ae-4aac-a985-8fe2668f0958" providerId="ADAL" clId="{F9F3B158-EFCD-4A9C-B05C-585D6215D2A3}" dt="2023-03-21T23:07:33.211" v="127"/>
          <ac:spMkLst>
            <pc:docMk/>
            <pc:sldMk cId="0" sldId="337"/>
            <ac:spMk id="1010" creationId="{00000000-0000-0000-0000-000000000000}"/>
          </ac:spMkLst>
        </pc:spChg>
      </pc:sldChg>
      <pc:sldChg chg="modSp">
        <pc:chgData name="Savari Datta" userId="61c6d349-21ae-4aac-a985-8fe2668f0958" providerId="ADAL" clId="{F9F3B158-EFCD-4A9C-B05C-585D6215D2A3}" dt="2023-03-21T23:07:33.211" v="127"/>
        <pc:sldMkLst>
          <pc:docMk/>
          <pc:sldMk cId="0" sldId="338"/>
        </pc:sldMkLst>
        <pc:spChg chg="mod">
          <ac:chgData name="Savari Datta" userId="61c6d349-21ae-4aac-a985-8fe2668f0958" providerId="ADAL" clId="{F9F3B158-EFCD-4A9C-B05C-585D6215D2A3}" dt="2023-03-21T23:07:33.211" v="127"/>
          <ac:spMkLst>
            <pc:docMk/>
            <pc:sldMk cId="0" sldId="338"/>
            <ac:spMk id="1021" creationId="{00000000-0000-0000-0000-000000000000}"/>
          </ac:spMkLst>
        </pc:spChg>
      </pc:sldChg>
      <pc:sldChg chg="modSp">
        <pc:chgData name="Savari Datta" userId="61c6d349-21ae-4aac-a985-8fe2668f0958" providerId="ADAL" clId="{F9F3B158-EFCD-4A9C-B05C-585D6215D2A3}" dt="2023-03-21T23:07:33.211" v="127"/>
        <pc:sldMkLst>
          <pc:docMk/>
          <pc:sldMk cId="0" sldId="339"/>
        </pc:sldMkLst>
        <pc:spChg chg="mod">
          <ac:chgData name="Savari Datta" userId="61c6d349-21ae-4aac-a985-8fe2668f0958" providerId="ADAL" clId="{F9F3B158-EFCD-4A9C-B05C-585D6215D2A3}" dt="2023-03-21T23:07:33.211" v="127"/>
          <ac:spMkLst>
            <pc:docMk/>
            <pc:sldMk cId="0" sldId="339"/>
            <ac:spMk id="1031" creationId="{00000000-0000-0000-0000-000000000000}"/>
          </ac:spMkLst>
        </pc:spChg>
        <pc:graphicFrameChg chg="mod">
          <ac:chgData name="Savari Datta" userId="61c6d349-21ae-4aac-a985-8fe2668f0958" providerId="ADAL" clId="{F9F3B158-EFCD-4A9C-B05C-585D6215D2A3}" dt="2023-03-21T23:07:33.211" v="127"/>
          <ac:graphicFrameMkLst>
            <pc:docMk/>
            <pc:sldMk cId="0" sldId="339"/>
            <ac:graphicFrameMk id="1035" creationId="{00000000-0000-0000-0000-000000000000}"/>
          </ac:graphicFrameMkLst>
        </pc:graphicFrameChg>
      </pc:sldChg>
      <pc:sldChg chg="modSp">
        <pc:chgData name="Savari Datta" userId="61c6d349-21ae-4aac-a985-8fe2668f0958" providerId="ADAL" clId="{F9F3B158-EFCD-4A9C-B05C-585D6215D2A3}" dt="2023-03-21T23:07:33.211" v="127"/>
        <pc:sldMkLst>
          <pc:docMk/>
          <pc:sldMk cId="0" sldId="340"/>
        </pc:sldMkLst>
        <pc:spChg chg="mod">
          <ac:chgData name="Savari Datta" userId="61c6d349-21ae-4aac-a985-8fe2668f0958" providerId="ADAL" clId="{F9F3B158-EFCD-4A9C-B05C-585D6215D2A3}" dt="2023-03-21T23:07:33.211" v="127"/>
          <ac:spMkLst>
            <pc:docMk/>
            <pc:sldMk cId="0" sldId="340"/>
            <ac:spMk id="1040" creationId="{00000000-0000-0000-0000-000000000000}"/>
          </ac:spMkLst>
        </pc:spChg>
      </pc:sldChg>
      <pc:sldChg chg="modSp">
        <pc:chgData name="Savari Datta" userId="61c6d349-21ae-4aac-a985-8fe2668f0958" providerId="ADAL" clId="{F9F3B158-EFCD-4A9C-B05C-585D6215D2A3}" dt="2023-03-21T23:07:33.211" v="127"/>
        <pc:sldMkLst>
          <pc:docMk/>
          <pc:sldMk cId="0" sldId="341"/>
        </pc:sldMkLst>
        <pc:spChg chg="mod">
          <ac:chgData name="Savari Datta" userId="61c6d349-21ae-4aac-a985-8fe2668f0958" providerId="ADAL" clId="{F9F3B158-EFCD-4A9C-B05C-585D6215D2A3}" dt="2023-03-21T23:07:33.211" v="127"/>
          <ac:spMkLst>
            <pc:docMk/>
            <pc:sldMk cId="0" sldId="341"/>
            <ac:spMk id="1048" creationId="{00000000-0000-0000-0000-000000000000}"/>
          </ac:spMkLst>
        </pc:spChg>
      </pc:sldChg>
      <pc:sldChg chg="modSp">
        <pc:chgData name="Savari Datta" userId="61c6d349-21ae-4aac-a985-8fe2668f0958" providerId="ADAL" clId="{F9F3B158-EFCD-4A9C-B05C-585D6215D2A3}" dt="2023-03-21T23:07:33.211" v="127"/>
        <pc:sldMkLst>
          <pc:docMk/>
          <pc:sldMk cId="0" sldId="342"/>
        </pc:sldMkLst>
        <pc:spChg chg="mod">
          <ac:chgData name="Savari Datta" userId="61c6d349-21ae-4aac-a985-8fe2668f0958" providerId="ADAL" clId="{F9F3B158-EFCD-4A9C-B05C-585D6215D2A3}" dt="2023-03-21T23:07:33.211" v="127"/>
          <ac:spMkLst>
            <pc:docMk/>
            <pc:sldMk cId="0" sldId="342"/>
            <ac:spMk id="1057" creationId="{00000000-0000-0000-0000-000000000000}"/>
          </ac:spMkLst>
        </pc:spChg>
      </pc:sldChg>
      <pc:sldChg chg="modSp">
        <pc:chgData name="Savari Datta" userId="61c6d349-21ae-4aac-a985-8fe2668f0958" providerId="ADAL" clId="{F9F3B158-EFCD-4A9C-B05C-585D6215D2A3}" dt="2023-03-21T23:07:33.211" v="127"/>
        <pc:sldMkLst>
          <pc:docMk/>
          <pc:sldMk cId="0" sldId="343"/>
        </pc:sldMkLst>
        <pc:spChg chg="mod">
          <ac:chgData name="Savari Datta" userId="61c6d349-21ae-4aac-a985-8fe2668f0958" providerId="ADAL" clId="{F9F3B158-EFCD-4A9C-B05C-585D6215D2A3}" dt="2023-03-21T23:07:33.211" v="127"/>
          <ac:spMkLst>
            <pc:docMk/>
            <pc:sldMk cId="0" sldId="343"/>
            <ac:spMk id="1066" creationId="{00000000-0000-0000-0000-000000000000}"/>
          </ac:spMkLst>
        </pc:spChg>
      </pc:sldChg>
      <pc:sldChg chg="modSp">
        <pc:chgData name="Savari Datta" userId="61c6d349-21ae-4aac-a985-8fe2668f0958" providerId="ADAL" clId="{F9F3B158-EFCD-4A9C-B05C-585D6215D2A3}" dt="2023-03-21T23:07:33.211" v="127"/>
        <pc:sldMkLst>
          <pc:docMk/>
          <pc:sldMk cId="0" sldId="344"/>
        </pc:sldMkLst>
        <pc:spChg chg="mod">
          <ac:chgData name="Savari Datta" userId="61c6d349-21ae-4aac-a985-8fe2668f0958" providerId="ADAL" clId="{F9F3B158-EFCD-4A9C-B05C-585D6215D2A3}" dt="2023-03-21T23:07:33.211" v="127"/>
          <ac:spMkLst>
            <pc:docMk/>
            <pc:sldMk cId="0" sldId="344"/>
            <ac:spMk id="1075" creationId="{00000000-0000-0000-0000-000000000000}"/>
          </ac:spMkLst>
        </pc:spChg>
      </pc:sldChg>
      <pc:sldChg chg="modSp">
        <pc:chgData name="Savari Datta" userId="61c6d349-21ae-4aac-a985-8fe2668f0958" providerId="ADAL" clId="{F9F3B158-EFCD-4A9C-B05C-585D6215D2A3}" dt="2023-03-21T23:07:33.211" v="127"/>
        <pc:sldMkLst>
          <pc:docMk/>
          <pc:sldMk cId="0" sldId="345"/>
        </pc:sldMkLst>
        <pc:spChg chg="mod">
          <ac:chgData name="Savari Datta" userId="61c6d349-21ae-4aac-a985-8fe2668f0958" providerId="ADAL" clId="{F9F3B158-EFCD-4A9C-B05C-585D6215D2A3}" dt="2023-03-21T23:07:33.211" v="127"/>
          <ac:spMkLst>
            <pc:docMk/>
            <pc:sldMk cId="0" sldId="345"/>
            <ac:spMk id="1085" creationId="{00000000-0000-0000-0000-000000000000}"/>
          </ac:spMkLst>
        </pc:spChg>
      </pc:sldChg>
      <pc:sldChg chg="modSp">
        <pc:chgData name="Savari Datta" userId="61c6d349-21ae-4aac-a985-8fe2668f0958" providerId="ADAL" clId="{F9F3B158-EFCD-4A9C-B05C-585D6215D2A3}" dt="2023-03-21T23:07:33.211" v="127"/>
        <pc:sldMkLst>
          <pc:docMk/>
          <pc:sldMk cId="0" sldId="346"/>
        </pc:sldMkLst>
        <pc:spChg chg="mod">
          <ac:chgData name="Savari Datta" userId="61c6d349-21ae-4aac-a985-8fe2668f0958" providerId="ADAL" clId="{F9F3B158-EFCD-4A9C-B05C-585D6215D2A3}" dt="2023-03-21T23:07:33.211" v="127"/>
          <ac:spMkLst>
            <pc:docMk/>
            <pc:sldMk cId="0" sldId="346"/>
            <ac:spMk id="1097" creationId="{00000000-0000-0000-0000-000000000000}"/>
          </ac:spMkLst>
        </pc:spChg>
      </pc:sldChg>
      <pc:sldChg chg="modSp">
        <pc:chgData name="Savari Datta" userId="61c6d349-21ae-4aac-a985-8fe2668f0958" providerId="ADAL" clId="{F9F3B158-EFCD-4A9C-B05C-585D6215D2A3}" dt="2023-03-21T23:07:33.211" v="127"/>
        <pc:sldMkLst>
          <pc:docMk/>
          <pc:sldMk cId="0" sldId="347"/>
        </pc:sldMkLst>
        <pc:spChg chg="mod">
          <ac:chgData name="Savari Datta" userId="61c6d349-21ae-4aac-a985-8fe2668f0958" providerId="ADAL" clId="{F9F3B158-EFCD-4A9C-B05C-585D6215D2A3}" dt="2023-03-21T23:07:33.211" v="127"/>
          <ac:spMkLst>
            <pc:docMk/>
            <pc:sldMk cId="0" sldId="347"/>
            <ac:spMk id="1107" creationId="{00000000-0000-0000-0000-000000000000}"/>
          </ac:spMkLst>
        </pc:spChg>
      </pc:sldChg>
      <pc:sldChg chg="modSp">
        <pc:chgData name="Savari Datta" userId="61c6d349-21ae-4aac-a985-8fe2668f0958" providerId="ADAL" clId="{F9F3B158-EFCD-4A9C-B05C-585D6215D2A3}" dt="2023-03-21T23:07:33.211" v="127"/>
        <pc:sldMkLst>
          <pc:docMk/>
          <pc:sldMk cId="0" sldId="348"/>
        </pc:sldMkLst>
        <pc:spChg chg="mod">
          <ac:chgData name="Savari Datta" userId="61c6d349-21ae-4aac-a985-8fe2668f0958" providerId="ADAL" clId="{F9F3B158-EFCD-4A9C-B05C-585D6215D2A3}" dt="2023-03-21T23:07:33.211" v="127"/>
          <ac:spMkLst>
            <pc:docMk/>
            <pc:sldMk cId="0" sldId="348"/>
            <ac:spMk id="1115" creationId="{00000000-0000-0000-0000-000000000000}"/>
          </ac:spMkLst>
        </pc:spChg>
      </pc:sldChg>
      <pc:sldChg chg="modSp">
        <pc:chgData name="Savari Datta" userId="61c6d349-21ae-4aac-a985-8fe2668f0958" providerId="ADAL" clId="{F9F3B158-EFCD-4A9C-B05C-585D6215D2A3}" dt="2023-03-21T23:07:33.211" v="127"/>
        <pc:sldMkLst>
          <pc:docMk/>
          <pc:sldMk cId="0" sldId="349"/>
        </pc:sldMkLst>
        <pc:spChg chg="mod">
          <ac:chgData name="Savari Datta" userId="61c6d349-21ae-4aac-a985-8fe2668f0958" providerId="ADAL" clId="{F9F3B158-EFCD-4A9C-B05C-585D6215D2A3}" dt="2023-03-21T23:07:33.211" v="127"/>
          <ac:spMkLst>
            <pc:docMk/>
            <pc:sldMk cId="0" sldId="349"/>
            <ac:spMk id="1126" creationId="{00000000-0000-0000-0000-000000000000}"/>
          </ac:spMkLst>
        </pc:spChg>
      </pc:sldChg>
      <pc:sldChg chg="modSp">
        <pc:chgData name="Savari Datta" userId="61c6d349-21ae-4aac-a985-8fe2668f0958" providerId="ADAL" clId="{F9F3B158-EFCD-4A9C-B05C-585D6215D2A3}" dt="2023-03-21T23:07:33.211" v="127"/>
        <pc:sldMkLst>
          <pc:docMk/>
          <pc:sldMk cId="0" sldId="350"/>
        </pc:sldMkLst>
        <pc:spChg chg="mod">
          <ac:chgData name="Savari Datta" userId="61c6d349-21ae-4aac-a985-8fe2668f0958" providerId="ADAL" clId="{F9F3B158-EFCD-4A9C-B05C-585D6215D2A3}" dt="2023-03-21T23:07:33.211" v="127"/>
          <ac:spMkLst>
            <pc:docMk/>
            <pc:sldMk cId="0" sldId="350"/>
            <ac:spMk id="1132" creationId="{00000000-0000-0000-0000-000000000000}"/>
          </ac:spMkLst>
        </pc:spChg>
      </pc:sldChg>
      <pc:sldChg chg="modSp">
        <pc:chgData name="Savari Datta" userId="61c6d349-21ae-4aac-a985-8fe2668f0958" providerId="ADAL" clId="{F9F3B158-EFCD-4A9C-B05C-585D6215D2A3}" dt="2023-03-21T23:07:33.211" v="127"/>
        <pc:sldMkLst>
          <pc:docMk/>
          <pc:sldMk cId="0" sldId="351"/>
        </pc:sldMkLst>
        <pc:spChg chg="mod">
          <ac:chgData name="Savari Datta" userId="61c6d349-21ae-4aac-a985-8fe2668f0958" providerId="ADAL" clId="{F9F3B158-EFCD-4A9C-B05C-585D6215D2A3}" dt="2023-03-21T23:07:33.211" v="127"/>
          <ac:spMkLst>
            <pc:docMk/>
            <pc:sldMk cId="0" sldId="351"/>
            <ac:spMk id="1142" creationId="{00000000-0000-0000-0000-000000000000}"/>
          </ac:spMkLst>
        </pc:spChg>
      </pc:sldChg>
      <pc:sldChg chg="addSp delSp modSp new mod">
        <pc:chgData name="Savari Datta" userId="61c6d349-21ae-4aac-a985-8fe2668f0958" providerId="ADAL" clId="{F9F3B158-EFCD-4A9C-B05C-585D6215D2A3}" dt="2023-03-21T23:11:05.627" v="203"/>
        <pc:sldMkLst>
          <pc:docMk/>
          <pc:sldMk cId="3456153430" sldId="352"/>
        </pc:sldMkLst>
        <pc:spChg chg="mod">
          <ac:chgData name="Savari Datta" userId="61c6d349-21ae-4aac-a985-8fe2668f0958" providerId="ADAL" clId="{F9F3B158-EFCD-4A9C-B05C-585D6215D2A3}" dt="2023-03-21T23:10:52.651" v="201" actId="20577"/>
          <ac:spMkLst>
            <pc:docMk/>
            <pc:sldMk cId="3456153430" sldId="352"/>
            <ac:spMk id="2" creationId="{EA9BB375-C787-D04C-1785-44CE774F5530}"/>
          </ac:spMkLst>
        </pc:spChg>
        <pc:spChg chg="del">
          <ac:chgData name="Savari Datta" userId="61c6d349-21ae-4aac-a985-8fe2668f0958" providerId="ADAL" clId="{F9F3B158-EFCD-4A9C-B05C-585D6215D2A3}" dt="2023-03-21T23:11:04.372" v="202" actId="478"/>
          <ac:spMkLst>
            <pc:docMk/>
            <pc:sldMk cId="3456153430" sldId="352"/>
            <ac:spMk id="3" creationId="{CECCB96A-134E-09E1-EE6D-140216EA6942}"/>
          </ac:spMkLst>
        </pc:spChg>
        <pc:spChg chg="add mod">
          <ac:chgData name="Savari Datta" userId="61c6d349-21ae-4aac-a985-8fe2668f0958" providerId="ADAL" clId="{F9F3B158-EFCD-4A9C-B05C-585D6215D2A3}" dt="2023-03-21T23:11:05.627" v="203"/>
          <ac:spMkLst>
            <pc:docMk/>
            <pc:sldMk cId="3456153430" sldId="352"/>
            <ac:spMk id="5" creationId="{4084A8F1-00E1-100A-A94B-AC2EC90709A3}"/>
          </ac:spMkLst>
        </pc:spChg>
      </pc:sldChg>
      <pc:sldChg chg="addSp delSp modSp new mod">
        <pc:chgData name="Savari Datta" userId="61c6d349-21ae-4aac-a985-8fe2668f0958" providerId="ADAL" clId="{F9F3B158-EFCD-4A9C-B05C-585D6215D2A3}" dt="2023-03-21T23:16:50.496" v="266"/>
        <pc:sldMkLst>
          <pc:docMk/>
          <pc:sldMk cId="3999082445" sldId="353"/>
        </pc:sldMkLst>
        <pc:spChg chg="mod">
          <ac:chgData name="Savari Datta" userId="61c6d349-21ae-4aac-a985-8fe2668f0958" providerId="ADAL" clId="{F9F3B158-EFCD-4A9C-B05C-585D6215D2A3}" dt="2023-03-21T23:15:45.234" v="227" actId="20577"/>
          <ac:spMkLst>
            <pc:docMk/>
            <pc:sldMk cId="3999082445" sldId="353"/>
            <ac:spMk id="2" creationId="{1E1C6E35-F2BE-2639-133A-12AA6A8F25A4}"/>
          </ac:spMkLst>
        </pc:spChg>
        <pc:spChg chg="del">
          <ac:chgData name="Savari Datta" userId="61c6d349-21ae-4aac-a985-8fe2668f0958" providerId="ADAL" clId="{F9F3B158-EFCD-4A9C-B05C-585D6215D2A3}" dt="2023-03-21T23:16:48.155" v="264" actId="478"/>
          <ac:spMkLst>
            <pc:docMk/>
            <pc:sldMk cId="3999082445" sldId="353"/>
            <ac:spMk id="3" creationId="{6960C3D6-2A10-14BB-523B-2BD94EB92218}"/>
          </ac:spMkLst>
        </pc:spChg>
        <pc:spChg chg="del">
          <ac:chgData name="Savari Datta" userId="61c6d349-21ae-4aac-a985-8fe2668f0958" providerId="ADAL" clId="{F9F3B158-EFCD-4A9C-B05C-585D6215D2A3}" dt="2023-03-21T23:16:49.309" v="265" actId="478"/>
          <ac:spMkLst>
            <pc:docMk/>
            <pc:sldMk cId="3999082445" sldId="353"/>
            <ac:spMk id="4" creationId="{4928F79E-3487-4B7B-9EF2-C2A38E196552}"/>
          </ac:spMkLst>
        </pc:spChg>
        <pc:spChg chg="add mod">
          <ac:chgData name="Savari Datta" userId="61c6d349-21ae-4aac-a985-8fe2668f0958" providerId="ADAL" clId="{F9F3B158-EFCD-4A9C-B05C-585D6215D2A3}" dt="2023-03-21T23:14:51.511" v="217"/>
          <ac:spMkLst>
            <pc:docMk/>
            <pc:sldMk cId="3999082445" sldId="353"/>
            <ac:spMk id="6" creationId="{F577B8A5-25D1-2EB7-8E80-906EC1A4A9C5}"/>
          </ac:spMkLst>
        </pc:spChg>
        <pc:spChg chg="add mod">
          <ac:chgData name="Savari Datta" userId="61c6d349-21ae-4aac-a985-8fe2668f0958" providerId="ADAL" clId="{F9F3B158-EFCD-4A9C-B05C-585D6215D2A3}" dt="2023-03-21T23:14:51.511" v="217"/>
          <ac:spMkLst>
            <pc:docMk/>
            <pc:sldMk cId="3999082445" sldId="353"/>
            <ac:spMk id="7" creationId="{1538C3D7-5047-A0ED-2F57-93489604BF61}"/>
          </ac:spMkLst>
        </pc:spChg>
        <pc:graphicFrameChg chg="add del mod">
          <ac:chgData name="Savari Datta" userId="61c6d349-21ae-4aac-a985-8fe2668f0958" providerId="ADAL" clId="{F9F3B158-EFCD-4A9C-B05C-585D6215D2A3}" dt="2023-03-21T23:16:45.711" v="263"/>
          <ac:graphicFrameMkLst>
            <pc:docMk/>
            <pc:sldMk cId="3999082445" sldId="353"/>
            <ac:graphicFrameMk id="8" creationId="{634A048C-A0C5-D981-7B03-178B8FE0EECE}"/>
          </ac:graphicFrameMkLst>
        </pc:graphicFrameChg>
        <pc:graphicFrameChg chg="add mod">
          <ac:chgData name="Savari Datta" userId="61c6d349-21ae-4aac-a985-8fe2668f0958" providerId="ADAL" clId="{F9F3B158-EFCD-4A9C-B05C-585D6215D2A3}" dt="2023-03-21T23:16:50.496" v="266"/>
          <ac:graphicFrameMkLst>
            <pc:docMk/>
            <pc:sldMk cId="3999082445" sldId="353"/>
            <ac:graphicFrameMk id="9" creationId="{5F52AA87-0011-39E4-0D50-8D289B4FC49C}"/>
          </ac:graphicFrameMkLst>
        </pc:graphicFrameChg>
      </pc:sldChg>
      <pc:sldChg chg="addSp delSp modSp new mod">
        <pc:chgData name="Savari Datta" userId="61c6d349-21ae-4aac-a985-8fe2668f0958" providerId="ADAL" clId="{F9F3B158-EFCD-4A9C-B05C-585D6215D2A3}" dt="2023-03-21T23:17:07.836" v="269"/>
        <pc:sldMkLst>
          <pc:docMk/>
          <pc:sldMk cId="8664129" sldId="354"/>
        </pc:sldMkLst>
        <pc:spChg chg="mod">
          <ac:chgData name="Savari Datta" userId="61c6d349-21ae-4aac-a985-8fe2668f0958" providerId="ADAL" clId="{F9F3B158-EFCD-4A9C-B05C-585D6215D2A3}" dt="2023-03-21T23:15:59.146" v="239" actId="20577"/>
          <ac:spMkLst>
            <pc:docMk/>
            <pc:sldMk cId="8664129" sldId="354"/>
            <ac:spMk id="2" creationId="{C93AB6A5-4FDC-065A-5C65-A6C981E33308}"/>
          </ac:spMkLst>
        </pc:spChg>
        <pc:spChg chg="del">
          <ac:chgData name="Savari Datta" userId="61c6d349-21ae-4aac-a985-8fe2668f0958" providerId="ADAL" clId="{F9F3B158-EFCD-4A9C-B05C-585D6215D2A3}" dt="2023-03-21T23:16:58.461" v="267" actId="478"/>
          <ac:spMkLst>
            <pc:docMk/>
            <pc:sldMk cId="8664129" sldId="354"/>
            <ac:spMk id="3" creationId="{860E8332-E2F7-373A-BDFC-B41253E0844D}"/>
          </ac:spMkLst>
        </pc:spChg>
        <pc:spChg chg="del">
          <ac:chgData name="Savari Datta" userId="61c6d349-21ae-4aac-a985-8fe2668f0958" providerId="ADAL" clId="{F9F3B158-EFCD-4A9C-B05C-585D6215D2A3}" dt="2023-03-21T23:16:59.967" v="268" actId="478"/>
          <ac:spMkLst>
            <pc:docMk/>
            <pc:sldMk cId="8664129" sldId="354"/>
            <ac:spMk id="4" creationId="{FAF679E4-7FD4-1B37-A98B-91DB99EE09A5}"/>
          </ac:spMkLst>
        </pc:spChg>
        <pc:spChg chg="add mod">
          <ac:chgData name="Savari Datta" userId="61c6d349-21ae-4aac-a985-8fe2668f0958" providerId="ADAL" clId="{F9F3B158-EFCD-4A9C-B05C-585D6215D2A3}" dt="2023-03-21T23:14:53.474" v="218"/>
          <ac:spMkLst>
            <pc:docMk/>
            <pc:sldMk cId="8664129" sldId="354"/>
            <ac:spMk id="6" creationId="{51922F9F-C358-9E4D-ADCE-7998DBAD8BB7}"/>
          </ac:spMkLst>
        </pc:spChg>
        <pc:spChg chg="add mod">
          <ac:chgData name="Savari Datta" userId="61c6d349-21ae-4aac-a985-8fe2668f0958" providerId="ADAL" clId="{F9F3B158-EFCD-4A9C-B05C-585D6215D2A3}" dt="2023-03-21T23:14:53.474" v="218"/>
          <ac:spMkLst>
            <pc:docMk/>
            <pc:sldMk cId="8664129" sldId="354"/>
            <ac:spMk id="7" creationId="{C3863855-BA87-BB47-5E4D-88102F839D8F}"/>
          </ac:spMkLst>
        </pc:spChg>
        <pc:graphicFrameChg chg="add mod">
          <ac:chgData name="Savari Datta" userId="61c6d349-21ae-4aac-a985-8fe2668f0958" providerId="ADAL" clId="{F9F3B158-EFCD-4A9C-B05C-585D6215D2A3}" dt="2023-03-21T23:17:07.836" v="269"/>
          <ac:graphicFrameMkLst>
            <pc:docMk/>
            <pc:sldMk cId="8664129" sldId="354"/>
            <ac:graphicFrameMk id="8" creationId="{044D0215-C0D5-AD64-C08F-4DD004366074}"/>
          </ac:graphicFrameMkLst>
        </pc:graphicFrameChg>
      </pc:sldChg>
      <pc:sldChg chg="addSp delSp modSp new mod">
        <pc:chgData name="Savari Datta" userId="61c6d349-21ae-4aac-a985-8fe2668f0958" providerId="ADAL" clId="{F9F3B158-EFCD-4A9C-B05C-585D6215D2A3}" dt="2023-03-21T23:17:26.160" v="273"/>
        <pc:sldMkLst>
          <pc:docMk/>
          <pc:sldMk cId="385025840" sldId="355"/>
        </pc:sldMkLst>
        <pc:spChg chg="mod">
          <ac:chgData name="Savari Datta" userId="61c6d349-21ae-4aac-a985-8fe2668f0958" providerId="ADAL" clId="{F9F3B158-EFCD-4A9C-B05C-585D6215D2A3}" dt="2023-03-21T23:16:07.867" v="249" actId="20577"/>
          <ac:spMkLst>
            <pc:docMk/>
            <pc:sldMk cId="385025840" sldId="355"/>
            <ac:spMk id="2" creationId="{C968775D-21DE-ABE1-77B9-3D6AE41B7FE3}"/>
          </ac:spMkLst>
        </pc:spChg>
        <pc:spChg chg="del">
          <ac:chgData name="Savari Datta" userId="61c6d349-21ae-4aac-a985-8fe2668f0958" providerId="ADAL" clId="{F9F3B158-EFCD-4A9C-B05C-585D6215D2A3}" dt="2023-03-21T23:17:16.683" v="270" actId="478"/>
          <ac:spMkLst>
            <pc:docMk/>
            <pc:sldMk cId="385025840" sldId="355"/>
            <ac:spMk id="3" creationId="{4C3CABF7-FEBD-7954-0A70-84177AE3F1E0}"/>
          </ac:spMkLst>
        </pc:spChg>
        <pc:spChg chg="del mod">
          <ac:chgData name="Savari Datta" userId="61c6d349-21ae-4aac-a985-8fe2668f0958" providerId="ADAL" clId="{F9F3B158-EFCD-4A9C-B05C-585D6215D2A3}" dt="2023-03-21T23:17:18.005" v="272" actId="478"/>
          <ac:spMkLst>
            <pc:docMk/>
            <pc:sldMk cId="385025840" sldId="355"/>
            <ac:spMk id="4" creationId="{F25911D1-0F15-D1D2-E115-B6A3852278B4}"/>
          </ac:spMkLst>
        </pc:spChg>
        <pc:spChg chg="add mod">
          <ac:chgData name="Savari Datta" userId="61c6d349-21ae-4aac-a985-8fe2668f0958" providerId="ADAL" clId="{F9F3B158-EFCD-4A9C-B05C-585D6215D2A3}" dt="2023-03-21T23:14:56.819" v="219"/>
          <ac:spMkLst>
            <pc:docMk/>
            <pc:sldMk cId="385025840" sldId="355"/>
            <ac:spMk id="6" creationId="{0174A30B-9E6B-AC45-05F2-3EFACCF32E27}"/>
          </ac:spMkLst>
        </pc:spChg>
        <pc:spChg chg="add mod">
          <ac:chgData name="Savari Datta" userId="61c6d349-21ae-4aac-a985-8fe2668f0958" providerId="ADAL" clId="{F9F3B158-EFCD-4A9C-B05C-585D6215D2A3}" dt="2023-03-21T23:14:56.819" v="219"/>
          <ac:spMkLst>
            <pc:docMk/>
            <pc:sldMk cId="385025840" sldId="355"/>
            <ac:spMk id="7" creationId="{D71B8A36-ED1E-FAAC-004F-DB60B062384A}"/>
          </ac:spMkLst>
        </pc:spChg>
        <pc:graphicFrameChg chg="add mod">
          <ac:chgData name="Savari Datta" userId="61c6d349-21ae-4aac-a985-8fe2668f0958" providerId="ADAL" clId="{F9F3B158-EFCD-4A9C-B05C-585D6215D2A3}" dt="2023-03-21T23:17:26.160" v="273"/>
          <ac:graphicFrameMkLst>
            <pc:docMk/>
            <pc:sldMk cId="385025840" sldId="355"/>
            <ac:graphicFrameMk id="8" creationId="{95C7C57C-8B1E-AC86-BEA2-B94044016D56}"/>
          </ac:graphicFrameMkLst>
        </pc:graphicFrameChg>
      </pc:sldChg>
      <pc:sldChg chg="addSp delSp modSp new mod">
        <pc:chgData name="Savari Datta" userId="61c6d349-21ae-4aac-a985-8fe2668f0958" providerId="ADAL" clId="{F9F3B158-EFCD-4A9C-B05C-585D6215D2A3}" dt="2023-03-21T23:17:50.068" v="278"/>
        <pc:sldMkLst>
          <pc:docMk/>
          <pc:sldMk cId="1620409228" sldId="356"/>
        </pc:sldMkLst>
        <pc:spChg chg="mod">
          <ac:chgData name="Savari Datta" userId="61c6d349-21ae-4aac-a985-8fe2668f0958" providerId="ADAL" clId="{F9F3B158-EFCD-4A9C-B05C-585D6215D2A3}" dt="2023-03-21T23:16:14.544" v="255" actId="20577"/>
          <ac:spMkLst>
            <pc:docMk/>
            <pc:sldMk cId="1620409228" sldId="356"/>
            <ac:spMk id="2" creationId="{F53AC511-F64E-E552-269B-450F7BE3DD23}"/>
          </ac:spMkLst>
        </pc:spChg>
        <pc:spChg chg="del">
          <ac:chgData name="Savari Datta" userId="61c6d349-21ae-4aac-a985-8fe2668f0958" providerId="ADAL" clId="{F9F3B158-EFCD-4A9C-B05C-585D6215D2A3}" dt="2023-03-21T23:17:47.673" v="276" actId="478"/>
          <ac:spMkLst>
            <pc:docMk/>
            <pc:sldMk cId="1620409228" sldId="356"/>
            <ac:spMk id="3" creationId="{6ABF6065-1C6A-B03B-2A47-C2A4361F86DF}"/>
          </ac:spMkLst>
        </pc:spChg>
        <pc:spChg chg="del">
          <ac:chgData name="Savari Datta" userId="61c6d349-21ae-4aac-a985-8fe2668f0958" providerId="ADAL" clId="{F9F3B158-EFCD-4A9C-B05C-585D6215D2A3}" dt="2023-03-21T23:17:48.936" v="277" actId="478"/>
          <ac:spMkLst>
            <pc:docMk/>
            <pc:sldMk cId="1620409228" sldId="356"/>
            <ac:spMk id="4" creationId="{3E7FEEC1-628C-4AD2-EC49-81221BD55537}"/>
          </ac:spMkLst>
        </pc:spChg>
        <pc:spChg chg="add mod">
          <ac:chgData name="Savari Datta" userId="61c6d349-21ae-4aac-a985-8fe2668f0958" providerId="ADAL" clId="{F9F3B158-EFCD-4A9C-B05C-585D6215D2A3}" dt="2023-03-21T23:14:58.692" v="220"/>
          <ac:spMkLst>
            <pc:docMk/>
            <pc:sldMk cId="1620409228" sldId="356"/>
            <ac:spMk id="6" creationId="{1508506C-840A-6E64-2CF4-04CE0AA33C9A}"/>
          </ac:spMkLst>
        </pc:spChg>
        <pc:spChg chg="add mod">
          <ac:chgData name="Savari Datta" userId="61c6d349-21ae-4aac-a985-8fe2668f0958" providerId="ADAL" clId="{F9F3B158-EFCD-4A9C-B05C-585D6215D2A3}" dt="2023-03-21T23:14:58.692" v="220"/>
          <ac:spMkLst>
            <pc:docMk/>
            <pc:sldMk cId="1620409228" sldId="356"/>
            <ac:spMk id="7" creationId="{8DDD6446-9F04-64A2-FCC7-5E623C92FB07}"/>
          </ac:spMkLst>
        </pc:spChg>
        <pc:graphicFrameChg chg="add mod">
          <ac:chgData name="Savari Datta" userId="61c6d349-21ae-4aac-a985-8fe2668f0958" providerId="ADAL" clId="{F9F3B158-EFCD-4A9C-B05C-585D6215D2A3}" dt="2023-03-21T23:17:50.068" v="278"/>
          <ac:graphicFrameMkLst>
            <pc:docMk/>
            <pc:sldMk cId="1620409228" sldId="356"/>
            <ac:graphicFrameMk id="8" creationId="{45A4093F-5F43-8086-442E-548F488AA411}"/>
          </ac:graphicFrameMkLst>
        </pc:graphicFrameChg>
      </pc:sldChg>
      <pc:sldChg chg="addSp delSp modSp new mod">
        <pc:chgData name="Savari Datta" userId="61c6d349-21ae-4aac-a985-8fe2668f0958" providerId="ADAL" clId="{F9F3B158-EFCD-4A9C-B05C-585D6215D2A3}" dt="2023-03-21T23:18:01.728" v="279"/>
        <pc:sldMkLst>
          <pc:docMk/>
          <pc:sldMk cId="1142942489" sldId="357"/>
        </pc:sldMkLst>
        <pc:spChg chg="mod">
          <ac:chgData name="Savari Datta" userId="61c6d349-21ae-4aac-a985-8fe2668f0958" providerId="ADAL" clId="{F9F3B158-EFCD-4A9C-B05C-585D6215D2A3}" dt="2023-03-21T23:16:23.353" v="261" actId="20577"/>
          <ac:spMkLst>
            <pc:docMk/>
            <pc:sldMk cId="1142942489" sldId="357"/>
            <ac:spMk id="2" creationId="{A78C15CB-55CF-F9B2-6DE2-F11A05D3A81F}"/>
          </ac:spMkLst>
        </pc:spChg>
        <pc:spChg chg="del">
          <ac:chgData name="Savari Datta" userId="61c6d349-21ae-4aac-a985-8fe2668f0958" providerId="ADAL" clId="{F9F3B158-EFCD-4A9C-B05C-585D6215D2A3}" dt="2023-03-21T23:17:34.993" v="274" actId="478"/>
          <ac:spMkLst>
            <pc:docMk/>
            <pc:sldMk cId="1142942489" sldId="357"/>
            <ac:spMk id="3" creationId="{10965DE6-95FC-42E5-D9F2-CF2B87B05B91}"/>
          </ac:spMkLst>
        </pc:spChg>
        <pc:spChg chg="del">
          <ac:chgData name="Savari Datta" userId="61c6d349-21ae-4aac-a985-8fe2668f0958" providerId="ADAL" clId="{F9F3B158-EFCD-4A9C-B05C-585D6215D2A3}" dt="2023-03-21T23:17:36.947" v="275" actId="478"/>
          <ac:spMkLst>
            <pc:docMk/>
            <pc:sldMk cId="1142942489" sldId="357"/>
            <ac:spMk id="4" creationId="{5ED5A2DF-0BFA-973D-40CE-987C55BEA555}"/>
          </ac:spMkLst>
        </pc:spChg>
        <pc:spChg chg="add mod">
          <ac:chgData name="Savari Datta" userId="61c6d349-21ae-4aac-a985-8fe2668f0958" providerId="ADAL" clId="{F9F3B158-EFCD-4A9C-B05C-585D6215D2A3}" dt="2023-03-21T23:14:59.987" v="221"/>
          <ac:spMkLst>
            <pc:docMk/>
            <pc:sldMk cId="1142942489" sldId="357"/>
            <ac:spMk id="6" creationId="{43D2F609-E4AF-10EF-4A07-CAA813CC85D1}"/>
          </ac:spMkLst>
        </pc:spChg>
        <pc:spChg chg="add mod">
          <ac:chgData name="Savari Datta" userId="61c6d349-21ae-4aac-a985-8fe2668f0958" providerId="ADAL" clId="{F9F3B158-EFCD-4A9C-B05C-585D6215D2A3}" dt="2023-03-21T23:14:59.987" v="221"/>
          <ac:spMkLst>
            <pc:docMk/>
            <pc:sldMk cId="1142942489" sldId="357"/>
            <ac:spMk id="7" creationId="{49B8C1FD-A5F5-FA20-BADE-068DBB1714AD}"/>
          </ac:spMkLst>
        </pc:spChg>
        <pc:graphicFrameChg chg="add mod">
          <ac:chgData name="Savari Datta" userId="61c6d349-21ae-4aac-a985-8fe2668f0958" providerId="ADAL" clId="{F9F3B158-EFCD-4A9C-B05C-585D6215D2A3}" dt="2023-03-21T23:18:01.728" v="279"/>
          <ac:graphicFrameMkLst>
            <pc:docMk/>
            <pc:sldMk cId="1142942489" sldId="357"/>
            <ac:graphicFrameMk id="8" creationId="{8650E2D5-645A-6F4A-1577-99B1E2516B03}"/>
          </ac:graphicFrameMkLst>
        </pc:graphicFrameChg>
      </pc:sldChg>
      <pc:sldMasterChg chg="modSldLayout">
        <pc:chgData name="Savari Datta" userId="61c6d349-21ae-4aac-a985-8fe2668f0958" providerId="ADAL" clId="{F9F3B158-EFCD-4A9C-B05C-585D6215D2A3}" dt="2023-03-21T23:01:05.088" v="18"/>
        <pc:sldMasterMkLst>
          <pc:docMk/>
          <pc:sldMasterMk cId="0" sldId="2147483674"/>
        </pc:sldMasterMkLst>
        <pc:sldLayoutChg chg="addSp delSp modSp mod">
          <pc:chgData name="Savari Datta" userId="61c6d349-21ae-4aac-a985-8fe2668f0958" providerId="ADAL" clId="{F9F3B158-EFCD-4A9C-B05C-585D6215D2A3}" dt="2023-03-21T22:59:17.348" v="5"/>
          <pc:sldLayoutMkLst>
            <pc:docMk/>
            <pc:sldMasterMk cId="0" sldId="2147483674"/>
            <pc:sldLayoutMk cId="0" sldId="2147483648"/>
          </pc:sldLayoutMkLst>
          <pc:spChg chg="del">
            <ac:chgData name="Savari Datta" userId="61c6d349-21ae-4aac-a985-8fe2668f0958" providerId="ADAL" clId="{F9F3B158-EFCD-4A9C-B05C-585D6215D2A3}" dt="2023-03-21T22:59:16.106" v="4" actId="478"/>
            <ac:spMkLst>
              <pc:docMk/>
              <pc:sldMasterMk cId="0" sldId="2147483674"/>
              <pc:sldLayoutMk cId="0" sldId="2147483648"/>
              <ac:spMk id="23" creationId="{00000000-0000-0000-0000-000000000000}"/>
            </ac:spMkLst>
          </pc:spChg>
          <pc:picChg chg="add mod">
            <ac:chgData name="Savari Datta" userId="61c6d349-21ae-4aac-a985-8fe2668f0958" providerId="ADAL" clId="{F9F3B158-EFCD-4A9C-B05C-585D6215D2A3}" dt="2023-03-21T22:59:17.348" v="5"/>
            <ac:picMkLst>
              <pc:docMk/>
              <pc:sldMasterMk cId="0" sldId="2147483674"/>
              <pc:sldLayoutMk cId="0" sldId="2147483648"/>
              <ac:picMk id="2" creationId="{C0653C61-D7A2-691A-AEDC-197DF51FE2B8}"/>
            </ac:picMkLst>
          </pc:picChg>
        </pc:sldLayoutChg>
        <pc:sldLayoutChg chg="addSp modSp">
          <pc:chgData name="Savari Datta" userId="61c6d349-21ae-4aac-a985-8fe2668f0958" providerId="ADAL" clId="{F9F3B158-EFCD-4A9C-B05C-585D6215D2A3}" dt="2023-03-21T23:00:44.820" v="6"/>
          <pc:sldLayoutMkLst>
            <pc:docMk/>
            <pc:sldMasterMk cId="0" sldId="2147483674"/>
            <pc:sldLayoutMk cId="0" sldId="2147483649"/>
          </pc:sldLayoutMkLst>
          <pc:picChg chg="add mod">
            <ac:chgData name="Savari Datta" userId="61c6d349-21ae-4aac-a985-8fe2668f0958" providerId="ADAL" clId="{F9F3B158-EFCD-4A9C-B05C-585D6215D2A3}" dt="2023-03-21T23:00:44.820" v="6"/>
            <ac:picMkLst>
              <pc:docMk/>
              <pc:sldMasterMk cId="0" sldId="2147483674"/>
              <pc:sldLayoutMk cId="0" sldId="2147483649"/>
              <ac:picMk id="2" creationId="{66D11C1C-EBF1-A2B0-C050-B4A7248AFB31}"/>
            </ac:picMkLst>
          </pc:picChg>
        </pc:sldLayoutChg>
        <pc:sldLayoutChg chg="addSp modSp">
          <pc:chgData name="Savari Datta" userId="61c6d349-21ae-4aac-a985-8fe2668f0958" providerId="ADAL" clId="{F9F3B158-EFCD-4A9C-B05C-585D6215D2A3}" dt="2023-03-21T23:00:49.005" v="7"/>
          <pc:sldLayoutMkLst>
            <pc:docMk/>
            <pc:sldMasterMk cId="0" sldId="2147483674"/>
            <pc:sldLayoutMk cId="0" sldId="2147483650"/>
          </pc:sldLayoutMkLst>
          <pc:picChg chg="add mod">
            <ac:chgData name="Savari Datta" userId="61c6d349-21ae-4aac-a985-8fe2668f0958" providerId="ADAL" clId="{F9F3B158-EFCD-4A9C-B05C-585D6215D2A3}" dt="2023-03-21T23:00:49.005" v="7"/>
            <ac:picMkLst>
              <pc:docMk/>
              <pc:sldMasterMk cId="0" sldId="2147483674"/>
              <pc:sldLayoutMk cId="0" sldId="2147483650"/>
              <ac:picMk id="2" creationId="{5519318F-5B63-3F2E-64D0-3BDF98C343DC}"/>
            </ac:picMkLst>
          </pc:picChg>
        </pc:sldLayoutChg>
        <pc:sldLayoutChg chg="addSp modSp">
          <pc:chgData name="Savari Datta" userId="61c6d349-21ae-4aac-a985-8fe2668f0958" providerId="ADAL" clId="{F9F3B158-EFCD-4A9C-B05C-585D6215D2A3}" dt="2023-03-21T23:00:50.626" v="8"/>
          <pc:sldLayoutMkLst>
            <pc:docMk/>
            <pc:sldMasterMk cId="0" sldId="2147483674"/>
            <pc:sldLayoutMk cId="0" sldId="2147483651"/>
          </pc:sldLayoutMkLst>
          <pc:picChg chg="add mod">
            <ac:chgData name="Savari Datta" userId="61c6d349-21ae-4aac-a985-8fe2668f0958" providerId="ADAL" clId="{F9F3B158-EFCD-4A9C-B05C-585D6215D2A3}" dt="2023-03-21T23:00:50.626" v="8"/>
            <ac:picMkLst>
              <pc:docMk/>
              <pc:sldMasterMk cId="0" sldId="2147483674"/>
              <pc:sldLayoutMk cId="0" sldId="2147483651"/>
              <ac:picMk id="2" creationId="{BD27688D-5400-A249-12DF-233579DA768E}"/>
            </ac:picMkLst>
          </pc:picChg>
        </pc:sldLayoutChg>
        <pc:sldLayoutChg chg="addSp modSp">
          <pc:chgData name="Savari Datta" userId="61c6d349-21ae-4aac-a985-8fe2668f0958" providerId="ADAL" clId="{F9F3B158-EFCD-4A9C-B05C-585D6215D2A3}" dt="2023-03-21T23:00:52.170" v="9"/>
          <pc:sldLayoutMkLst>
            <pc:docMk/>
            <pc:sldMasterMk cId="0" sldId="2147483674"/>
            <pc:sldLayoutMk cId="0" sldId="2147483652"/>
          </pc:sldLayoutMkLst>
          <pc:picChg chg="add mod">
            <ac:chgData name="Savari Datta" userId="61c6d349-21ae-4aac-a985-8fe2668f0958" providerId="ADAL" clId="{F9F3B158-EFCD-4A9C-B05C-585D6215D2A3}" dt="2023-03-21T23:00:52.170" v="9"/>
            <ac:picMkLst>
              <pc:docMk/>
              <pc:sldMasterMk cId="0" sldId="2147483674"/>
              <pc:sldLayoutMk cId="0" sldId="2147483652"/>
              <ac:picMk id="2" creationId="{5FA23047-2769-1BED-5FB6-575DC4FECCD4}"/>
            </ac:picMkLst>
          </pc:picChg>
        </pc:sldLayoutChg>
        <pc:sldLayoutChg chg="addSp modSp">
          <pc:chgData name="Savari Datta" userId="61c6d349-21ae-4aac-a985-8fe2668f0958" providerId="ADAL" clId="{F9F3B158-EFCD-4A9C-B05C-585D6215D2A3}" dt="2023-03-21T23:00:55.124" v="10"/>
          <pc:sldLayoutMkLst>
            <pc:docMk/>
            <pc:sldMasterMk cId="0" sldId="2147483674"/>
            <pc:sldLayoutMk cId="0" sldId="2147483653"/>
          </pc:sldLayoutMkLst>
          <pc:picChg chg="add mod">
            <ac:chgData name="Savari Datta" userId="61c6d349-21ae-4aac-a985-8fe2668f0958" providerId="ADAL" clId="{F9F3B158-EFCD-4A9C-B05C-585D6215D2A3}" dt="2023-03-21T23:00:55.124" v="10"/>
            <ac:picMkLst>
              <pc:docMk/>
              <pc:sldMasterMk cId="0" sldId="2147483674"/>
              <pc:sldLayoutMk cId="0" sldId="2147483653"/>
              <ac:picMk id="2" creationId="{11CFF2AE-CC98-1C13-15F5-B0848F1C2486}"/>
            </ac:picMkLst>
          </pc:picChg>
        </pc:sldLayoutChg>
        <pc:sldLayoutChg chg="addSp modSp">
          <pc:chgData name="Savari Datta" userId="61c6d349-21ae-4aac-a985-8fe2668f0958" providerId="ADAL" clId="{F9F3B158-EFCD-4A9C-B05C-585D6215D2A3}" dt="2023-03-21T23:00:56.195" v="11"/>
          <pc:sldLayoutMkLst>
            <pc:docMk/>
            <pc:sldMasterMk cId="0" sldId="2147483674"/>
            <pc:sldLayoutMk cId="0" sldId="2147483654"/>
          </pc:sldLayoutMkLst>
          <pc:picChg chg="add mod">
            <ac:chgData name="Savari Datta" userId="61c6d349-21ae-4aac-a985-8fe2668f0958" providerId="ADAL" clId="{F9F3B158-EFCD-4A9C-B05C-585D6215D2A3}" dt="2023-03-21T23:00:56.195" v="11"/>
            <ac:picMkLst>
              <pc:docMk/>
              <pc:sldMasterMk cId="0" sldId="2147483674"/>
              <pc:sldLayoutMk cId="0" sldId="2147483654"/>
              <ac:picMk id="2" creationId="{52EAE6E1-7D6C-4768-4ABE-B1CAA6A2895A}"/>
            </ac:picMkLst>
          </pc:picChg>
        </pc:sldLayoutChg>
        <pc:sldLayoutChg chg="addSp modSp">
          <pc:chgData name="Savari Datta" userId="61c6d349-21ae-4aac-a985-8fe2668f0958" providerId="ADAL" clId="{F9F3B158-EFCD-4A9C-B05C-585D6215D2A3}" dt="2023-03-21T23:00:57.126" v="12"/>
          <pc:sldLayoutMkLst>
            <pc:docMk/>
            <pc:sldMasterMk cId="0" sldId="2147483674"/>
            <pc:sldLayoutMk cId="0" sldId="2147483655"/>
          </pc:sldLayoutMkLst>
          <pc:picChg chg="add mod">
            <ac:chgData name="Savari Datta" userId="61c6d349-21ae-4aac-a985-8fe2668f0958" providerId="ADAL" clId="{F9F3B158-EFCD-4A9C-B05C-585D6215D2A3}" dt="2023-03-21T23:00:57.126" v="12"/>
            <ac:picMkLst>
              <pc:docMk/>
              <pc:sldMasterMk cId="0" sldId="2147483674"/>
              <pc:sldLayoutMk cId="0" sldId="2147483655"/>
              <ac:picMk id="2" creationId="{5BCC2EB4-A7E6-6C8F-5F72-F67BAD186F78}"/>
            </ac:picMkLst>
          </pc:picChg>
        </pc:sldLayoutChg>
        <pc:sldLayoutChg chg="addSp modSp">
          <pc:chgData name="Savari Datta" userId="61c6d349-21ae-4aac-a985-8fe2668f0958" providerId="ADAL" clId="{F9F3B158-EFCD-4A9C-B05C-585D6215D2A3}" dt="2023-03-21T23:00:59.229" v="13"/>
          <pc:sldLayoutMkLst>
            <pc:docMk/>
            <pc:sldMasterMk cId="0" sldId="2147483674"/>
            <pc:sldLayoutMk cId="0" sldId="2147483656"/>
          </pc:sldLayoutMkLst>
          <pc:picChg chg="add mod">
            <ac:chgData name="Savari Datta" userId="61c6d349-21ae-4aac-a985-8fe2668f0958" providerId="ADAL" clId="{F9F3B158-EFCD-4A9C-B05C-585D6215D2A3}" dt="2023-03-21T23:00:59.229" v="13"/>
            <ac:picMkLst>
              <pc:docMk/>
              <pc:sldMasterMk cId="0" sldId="2147483674"/>
              <pc:sldLayoutMk cId="0" sldId="2147483656"/>
              <ac:picMk id="2" creationId="{D08FE4CC-009B-F5CE-3D33-CA1E755A692B}"/>
            </ac:picMkLst>
          </pc:picChg>
        </pc:sldLayoutChg>
        <pc:sldLayoutChg chg="addSp modSp">
          <pc:chgData name="Savari Datta" userId="61c6d349-21ae-4aac-a985-8fe2668f0958" providerId="ADAL" clId="{F9F3B158-EFCD-4A9C-B05C-585D6215D2A3}" dt="2023-03-21T23:01:00.212" v="14"/>
          <pc:sldLayoutMkLst>
            <pc:docMk/>
            <pc:sldMasterMk cId="0" sldId="2147483674"/>
            <pc:sldLayoutMk cId="0" sldId="2147483657"/>
          </pc:sldLayoutMkLst>
          <pc:picChg chg="add mod">
            <ac:chgData name="Savari Datta" userId="61c6d349-21ae-4aac-a985-8fe2668f0958" providerId="ADAL" clId="{F9F3B158-EFCD-4A9C-B05C-585D6215D2A3}" dt="2023-03-21T23:01:00.212" v="14"/>
            <ac:picMkLst>
              <pc:docMk/>
              <pc:sldMasterMk cId="0" sldId="2147483674"/>
              <pc:sldLayoutMk cId="0" sldId="2147483657"/>
              <ac:picMk id="2" creationId="{70C3C94D-53DC-6424-07A4-FEE823248967}"/>
            </ac:picMkLst>
          </pc:picChg>
        </pc:sldLayoutChg>
        <pc:sldLayoutChg chg="addSp modSp">
          <pc:chgData name="Savari Datta" userId="61c6d349-21ae-4aac-a985-8fe2668f0958" providerId="ADAL" clId="{F9F3B158-EFCD-4A9C-B05C-585D6215D2A3}" dt="2023-03-21T23:01:01.137" v="15"/>
          <pc:sldLayoutMkLst>
            <pc:docMk/>
            <pc:sldMasterMk cId="0" sldId="2147483674"/>
            <pc:sldLayoutMk cId="0" sldId="2147483658"/>
          </pc:sldLayoutMkLst>
          <pc:picChg chg="add mod">
            <ac:chgData name="Savari Datta" userId="61c6d349-21ae-4aac-a985-8fe2668f0958" providerId="ADAL" clId="{F9F3B158-EFCD-4A9C-B05C-585D6215D2A3}" dt="2023-03-21T23:01:01.137" v="15"/>
            <ac:picMkLst>
              <pc:docMk/>
              <pc:sldMasterMk cId="0" sldId="2147483674"/>
              <pc:sldLayoutMk cId="0" sldId="2147483658"/>
              <ac:picMk id="2" creationId="{34B16F49-07B8-EF1E-E5B1-D397AC0FA216}"/>
            </ac:picMkLst>
          </pc:picChg>
        </pc:sldLayoutChg>
        <pc:sldLayoutChg chg="addSp modSp">
          <pc:chgData name="Savari Datta" userId="61c6d349-21ae-4aac-a985-8fe2668f0958" providerId="ADAL" clId="{F9F3B158-EFCD-4A9C-B05C-585D6215D2A3}" dt="2023-03-21T23:01:02.002" v="16"/>
          <pc:sldLayoutMkLst>
            <pc:docMk/>
            <pc:sldMasterMk cId="0" sldId="2147483674"/>
            <pc:sldLayoutMk cId="0" sldId="2147483659"/>
          </pc:sldLayoutMkLst>
          <pc:picChg chg="add mod">
            <ac:chgData name="Savari Datta" userId="61c6d349-21ae-4aac-a985-8fe2668f0958" providerId="ADAL" clId="{F9F3B158-EFCD-4A9C-B05C-585D6215D2A3}" dt="2023-03-21T23:01:02.002" v="16"/>
            <ac:picMkLst>
              <pc:docMk/>
              <pc:sldMasterMk cId="0" sldId="2147483674"/>
              <pc:sldLayoutMk cId="0" sldId="2147483659"/>
              <ac:picMk id="2" creationId="{70BAD3DC-E799-0FDB-5F74-64DD7EDDE4AB}"/>
            </ac:picMkLst>
          </pc:picChg>
        </pc:sldLayoutChg>
        <pc:sldLayoutChg chg="addSp modSp">
          <pc:chgData name="Savari Datta" userId="61c6d349-21ae-4aac-a985-8fe2668f0958" providerId="ADAL" clId="{F9F3B158-EFCD-4A9C-B05C-585D6215D2A3}" dt="2023-03-21T23:01:04.166" v="17"/>
          <pc:sldLayoutMkLst>
            <pc:docMk/>
            <pc:sldMasterMk cId="0" sldId="2147483674"/>
            <pc:sldLayoutMk cId="0" sldId="2147483660"/>
          </pc:sldLayoutMkLst>
          <pc:picChg chg="add mod">
            <ac:chgData name="Savari Datta" userId="61c6d349-21ae-4aac-a985-8fe2668f0958" providerId="ADAL" clId="{F9F3B158-EFCD-4A9C-B05C-585D6215D2A3}" dt="2023-03-21T23:01:04.166" v="17"/>
            <ac:picMkLst>
              <pc:docMk/>
              <pc:sldMasterMk cId="0" sldId="2147483674"/>
              <pc:sldLayoutMk cId="0" sldId="2147483660"/>
              <ac:picMk id="2" creationId="{E7720050-AAA9-6618-7CAF-0F23D9C4964D}"/>
            </ac:picMkLst>
          </pc:picChg>
        </pc:sldLayoutChg>
        <pc:sldLayoutChg chg="addSp modSp">
          <pc:chgData name="Savari Datta" userId="61c6d349-21ae-4aac-a985-8fe2668f0958" providerId="ADAL" clId="{F9F3B158-EFCD-4A9C-B05C-585D6215D2A3}" dt="2023-03-21T23:01:05.088" v="18"/>
          <pc:sldLayoutMkLst>
            <pc:docMk/>
            <pc:sldMasterMk cId="0" sldId="2147483674"/>
            <pc:sldLayoutMk cId="0" sldId="2147483661"/>
          </pc:sldLayoutMkLst>
          <pc:picChg chg="add mod">
            <ac:chgData name="Savari Datta" userId="61c6d349-21ae-4aac-a985-8fe2668f0958" providerId="ADAL" clId="{F9F3B158-EFCD-4A9C-B05C-585D6215D2A3}" dt="2023-03-21T23:01:05.088" v="18"/>
            <ac:picMkLst>
              <pc:docMk/>
              <pc:sldMasterMk cId="0" sldId="2147483674"/>
              <pc:sldLayoutMk cId="0" sldId="2147483661"/>
              <ac:picMk id="2" creationId="{3276DE33-8685-10BB-B97A-57CE57607AD3}"/>
            </ac:picMkLst>
          </pc:picChg>
        </pc:sldLayoutChg>
      </pc:sldMasterChg>
      <pc:sldMasterChg chg="addSp modSp modSldLayout">
        <pc:chgData name="Savari Datta" userId="61c6d349-21ae-4aac-a985-8fe2668f0958" providerId="ADAL" clId="{F9F3B158-EFCD-4A9C-B05C-585D6215D2A3}" dt="2023-03-21T23:01:25.011" v="22" actId="478"/>
        <pc:sldMasterMkLst>
          <pc:docMk/>
          <pc:sldMasterMk cId="0" sldId="2147483675"/>
        </pc:sldMasterMkLst>
        <pc:picChg chg="add mod">
          <ac:chgData name="Savari Datta" userId="61c6d349-21ae-4aac-a985-8fe2668f0958" providerId="ADAL" clId="{F9F3B158-EFCD-4A9C-B05C-585D6215D2A3}" dt="2023-03-21T23:01:06.935" v="19"/>
          <ac:picMkLst>
            <pc:docMk/>
            <pc:sldMasterMk cId="0" sldId="2147483675"/>
            <ac:picMk id="2" creationId="{C5AC3E6F-1F70-9CBB-D7DC-79A13BEF6C49}"/>
          </ac:picMkLst>
        </pc:picChg>
        <pc:sldLayoutChg chg="delSp modSp mod">
          <pc:chgData name="Savari Datta" userId="61c6d349-21ae-4aac-a985-8fe2668f0958" providerId="ADAL" clId="{F9F3B158-EFCD-4A9C-B05C-585D6215D2A3}" dt="2023-03-21T23:01:25.011" v="22" actId="478"/>
          <pc:sldLayoutMkLst>
            <pc:docMk/>
            <pc:sldMasterMk cId="0" sldId="2147483675"/>
            <pc:sldLayoutMk cId="0" sldId="2147483662"/>
          </pc:sldLayoutMkLst>
          <pc:spChg chg="del mod ord">
            <ac:chgData name="Savari Datta" userId="61c6d349-21ae-4aac-a985-8fe2668f0958" providerId="ADAL" clId="{F9F3B158-EFCD-4A9C-B05C-585D6215D2A3}" dt="2023-03-21T23:01:25.011" v="22" actId="478"/>
            <ac:spMkLst>
              <pc:docMk/>
              <pc:sldMasterMk cId="0" sldId="2147483675"/>
              <pc:sldLayoutMk cId="0" sldId="2147483662"/>
              <ac:spMk id="128" creationId="{00000000-0000-0000-0000-000000000000}"/>
            </ac:spMkLst>
          </pc:spChg>
        </pc:sldLayoutChg>
      </pc:sldMasterChg>
    </pc:docChg>
  </pc:docChgLst>
  <pc:docChgLst>
    <pc:chgData name="Gonzalez Grospe, Melissa C." userId="S::melissagonzalezg@ufl.edu::7677ecd0-4903-4895-bfc4-8e657250f287" providerId="AD" clId="Web-{D1B3C9D2-B490-4B82-8712-851451F95CDD}"/>
    <pc:docChg chg="modSld">
      <pc:chgData name="Gonzalez Grospe, Melissa C." userId="S::melissagonzalezg@ufl.edu::7677ecd0-4903-4895-bfc4-8e657250f287" providerId="AD" clId="Web-{D1B3C9D2-B490-4B82-8712-851451F95CDD}" dt="2023-03-31T06:20:23.412" v="51"/>
      <pc:docMkLst>
        <pc:docMk/>
      </pc:docMkLst>
      <pc:sldChg chg="modSp">
        <pc:chgData name="Gonzalez Grospe, Melissa C." userId="S::melissagonzalezg@ufl.edu::7677ecd0-4903-4895-bfc4-8e657250f287" providerId="AD" clId="Web-{D1B3C9D2-B490-4B82-8712-851451F95CDD}" dt="2023-03-31T06:20:23.412" v="51"/>
        <pc:sldMkLst>
          <pc:docMk/>
          <pc:sldMk cId="0" sldId="257"/>
        </pc:sldMkLst>
        <pc:graphicFrameChg chg="mod modGraphic">
          <ac:chgData name="Gonzalez Grospe, Melissa C." userId="S::melissagonzalezg@ufl.edu::7677ecd0-4903-4895-bfc4-8e657250f287" providerId="AD" clId="Web-{D1B3C9D2-B490-4B82-8712-851451F95CDD}" dt="2023-03-31T06:20:23.412" v="51"/>
          <ac:graphicFrameMkLst>
            <pc:docMk/>
            <pc:sldMk cId="0" sldId="257"/>
            <ac:graphicFrameMk id="5" creationId="{9A4AD02D-D450-34FB-C2D6-534A7287CD1A}"/>
          </ac:graphicFrameMkLst>
        </pc:graphicFrameChg>
      </pc:sldChg>
    </pc:docChg>
  </pc:docChgLst>
  <pc:docChgLst>
    <pc:chgData name="D'Alessandro, Paolo" userId="bf2a5983-db83-49db-846e-22a34a9b9df8" providerId="ADAL" clId="{D8AB3573-42FF-4F92-A02A-D20E6EC38E3B}"/>
    <pc:docChg chg="undo custSel modSld">
      <pc:chgData name="D'Alessandro, Paolo" userId="bf2a5983-db83-49db-846e-22a34a9b9df8" providerId="ADAL" clId="{D8AB3573-42FF-4F92-A02A-D20E6EC38E3B}" dt="2023-03-28T23:27:40.330" v="105" actId="207"/>
      <pc:docMkLst>
        <pc:docMk/>
      </pc:docMkLst>
      <pc:sldChg chg="addSp modSp mod">
        <pc:chgData name="D'Alessandro, Paolo" userId="bf2a5983-db83-49db-846e-22a34a9b9df8" providerId="ADAL" clId="{D8AB3573-42FF-4F92-A02A-D20E6EC38E3B}" dt="2023-03-28T23:10:52.443" v="2" actId="5793"/>
        <pc:sldMkLst>
          <pc:docMk/>
          <pc:sldMk cId="0" sldId="308"/>
        </pc:sldMkLst>
        <pc:spChg chg="add mod">
          <ac:chgData name="D'Alessandro, Paolo" userId="bf2a5983-db83-49db-846e-22a34a9b9df8" providerId="ADAL" clId="{D8AB3573-42FF-4F92-A02A-D20E6EC38E3B}" dt="2023-03-28T23:10:49.173" v="1"/>
          <ac:spMkLst>
            <pc:docMk/>
            <pc:sldMk cId="0" sldId="308"/>
            <ac:spMk id="2" creationId="{627F25A6-8215-54B8-9C78-165EC3410397}"/>
          </ac:spMkLst>
        </pc:spChg>
        <pc:spChg chg="add mod">
          <ac:chgData name="D'Alessandro, Paolo" userId="bf2a5983-db83-49db-846e-22a34a9b9df8" providerId="ADAL" clId="{D8AB3573-42FF-4F92-A02A-D20E6EC38E3B}" dt="2023-03-28T23:10:49.173" v="1"/>
          <ac:spMkLst>
            <pc:docMk/>
            <pc:sldMk cId="0" sldId="308"/>
            <ac:spMk id="3" creationId="{93EA6895-D192-2FF3-692D-28CC2E25E5B8}"/>
          </ac:spMkLst>
        </pc:spChg>
        <pc:spChg chg="add mod">
          <ac:chgData name="D'Alessandro, Paolo" userId="bf2a5983-db83-49db-846e-22a34a9b9df8" providerId="ADAL" clId="{D8AB3573-42FF-4F92-A02A-D20E6EC38E3B}" dt="2023-03-28T23:10:49.173" v="1"/>
          <ac:spMkLst>
            <pc:docMk/>
            <pc:sldMk cId="0" sldId="308"/>
            <ac:spMk id="4" creationId="{24140CC4-B691-7D94-E4E4-358F5A73034E}"/>
          </ac:spMkLst>
        </pc:spChg>
        <pc:spChg chg="add mod">
          <ac:chgData name="D'Alessandro, Paolo" userId="bf2a5983-db83-49db-846e-22a34a9b9df8" providerId="ADAL" clId="{D8AB3573-42FF-4F92-A02A-D20E6EC38E3B}" dt="2023-03-28T23:10:49.173" v="1"/>
          <ac:spMkLst>
            <pc:docMk/>
            <pc:sldMk cId="0" sldId="308"/>
            <ac:spMk id="5" creationId="{C20C056C-69C1-7D3F-2D39-C9CC999A64ED}"/>
          </ac:spMkLst>
        </pc:spChg>
        <pc:spChg chg="add mod">
          <ac:chgData name="D'Alessandro, Paolo" userId="bf2a5983-db83-49db-846e-22a34a9b9df8" providerId="ADAL" clId="{D8AB3573-42FF-4F92-A02A-D20E6EC38E3B}" dt="2023-03-28T23:10:49.173" v="1"/>
          <ac:spMkLst>
            <pc:docMk/>
            <pc:sldMk cId="0" sldId="308"/>
            <ac:spMk id="6" creationId="{76D8237F-FBE2-5FCF-BEB5-737A13ADDFE3}"/>
          </ac:spMkLst>
        </pc:spChg>
        <pc:spChg chg="add mod">
          <ac:chgData name="D'Alessandro, Paolo" userId="bf2a5983-db83-49db-846e-22a34a9b9df8" providerId="ADAL" clId="{D8AB3573-42FF-4F92-A02A-D20E6EC38E3B}" dt="2023-03-28T23:10:49.173" v="1"/>
          <ac:spMkLst>
            <pc:docMk/>
            <pc:sldMk cId="0" sldId="308"/>
            <ac:spMk id="7" creationId="{666EE485-DE08-8D38-E1E7-FBA456DAE260}"/>
          </ac:spMkLst>
        </pc:spChg>
        <pc:spChg chg="add mod">
          <ac:chgData name="D'Alessandro, Paolo" userId="bf2a5983-db83-49db-846e-22a34a9b9df8" providerId="ADAL" clId="{D8AB3573-42FF-4F92-A02A-D20E6EC38E3B}" dt="2023-03-28T23:10:49.173" v="1"/>
          <ac:spMkLst>
            <pc:docMk/>
            <pc:sldMk cId="0" sldId="308"/>
            <ac:spMk id="8" creationId="{441C442F-C0F8-7D50-56C8-3D00FF253BEF}"/>
          </ac:spMkLst>
        </pc:spChg>
        <pc:spChg chg="mod">
          <ac:chgData name="D'Alessandro, Paolo" userId="bf2a5983-db83-49db-846e-22a34a9b9df8" providerId="ADAL" clId="{D8AB3573-42FF-4F92-A02A-D20E6EC38E3B}" dt="2023-03-28T23:10:52.443" v="2" actId="5793"/>
          <ac:spMkLst>
            <pc:docMk/>
            <pc:sldMk cId="0" sldId="308"/>
            <ac:spMk id="725" creationId="{00000000-0000-0000-0000-000000000000}"/>
          </ac:spMkLst>
        </pc:spChg>
        <pc:cxnChg chg="add mod">
          <ac:chgData name="D'Alessandro, Paolo" userId="bf2a5983-db83-49db-846e-22a34a9b9df8" providerId="ADAL" clId="{D8AB3573-42FF-4F92-A02A-D20E6EC38E3B}" dt="2023-03-28T23:10:49.173" v="1"/>
          <ac:cxnSpMkLst>
            <pc:docMk/>
            <pc:sldMk cId="0" sldId="308"/>
            <ac:cxnSpMk id="9" creationId="{154EE56C-EFA8-64C1-D5B4-DBF6B474B125}"/>
          </ac:cxnSpMkLst>
        </pc:cxnChg>
        <pc:cxnChg chg="add mod">
          <ac:chgData name="D'Alessandro, Paolo" userId="bf2a5983-db83-49db-846e-22a34a9b9df8" providerId="ADAL" clId="{D8AB3573-42FF-4F92-A02A-D20E6EC38E3B}" dt="2023-03-28T23:10:49.173" v="1"/>
          <ac:cxnSpMkLst>
            <pc:docMk/>
            <pc:sldMk cId="0" sldId="308"/>
            <ac:cxnSpMk id="10" creationId="{6618015B-0271-5075-6636-E249B1C0EB21}"/>
          </ac:cxnSpMkLst>
        </pc:cxnChg>
        <pc:cxnChg chg="add mod">
          <ac:chgData name="D'Alessandro, Paolo" userId="bf2a5983-db83-49db-846e-22a34a9b9df8" providerId="ADAL" clId="{D8AB3573-42FF-4F92-A02A-D20E6EC38E3B}" dt="2023-03-28T23:10:49.173" v="1"/>
          <ac:cxnSpMkLst>
            <pc:docMk/>
            <pc:sldMk cId="0" sldId="308"/>
            <ac:cxnSpMk id="11" creationId="{B8D2103F-F924-668B-F4DC-3D77353BD86E}"/>
          </ac:cxnSpMkLst>
        </pc:cxnChg>
        <pc:cxnChg chg="add mod">
          <ac:chgData name="D'Alessandro, Paolo" userId="bf2a5983-db83-49db-846e-22a34a9b9df8" providerId="ADAL" clId="{D8AB3573-42FF-4F92-A02A-D20E6EC38E3B}" dt="2023-03-28T23:10:49.173" v="1"/>
          <ac:cxnSpMkLst>
            <pc:docMk/>
            <pc:sldMk cId="0" sldId="308"/>
            <ac:cxnSpMk id="12" creationId="{6FE7E063-9488-15B9-3D80-09002454F472}"/>
          </ac:cxnSpMkLst>
        </pc:cxnChg>
        <pc:cxnChg chg="add mod">
          <ac:chgData name="D'Alessandro, Paolo" userId="bf2a5983-db83-49db-846e-22a34a9b9df8" providerId="ADAL" clId="{D8AB3573-42FF-4F92-A02A-D20E6EC38E3B}" dt="2023-03-28T23:10:49.173" v="1"/>
          <ac:cxnSpMkLst>
            <pc:docMk/>
            <pc:sldMk cId="0" sldId="308"/>
            <ac:cxnSpMk id="13" creationId="{1078CB27-0FA0-8CA5-26F8-B84B5F44B727}"/>
          </ac:cxnSpMkLst>
        </pc:cxnChg>
        <pc:cxnChg chg="add mod">
          <ac:chgData name="D'Alessandro, Paolo" userId="bf2a5983-db83-49db-846e-22a34a9b9df8" providerId="ADAL" clId="{D8AB3573-42FF-4F92-A02A-D20E6EC38E3B}" dt="2023-03-28T23:10:49.173" v="1"/>
          <ac:cxnSpMkLst>
            <pc:docMk/>
            <pc:sldMk cId="0" sldId="308"/>
            <ac:cxnSpMk id="14" creationId="{734EC4C3-4C4F-924B-7856-D49E5904DD06}"/>
          </ac:cxnSpMkLst>
        </pc:cxnChg>
        <pc:cxnChg chg="add mod">
          <ac:chgData name="D'Alessandro, Paolo" userId="bf2a5983-db83-49db-846e-22a34a9b9df8" providerId="ADAL" clId="{D8AB3573-42FF-4F92-A02A-D20E6EC38E3B}" dt="2023-03-28T23:10:49.173" v="1"/>
          <ac:cxnSpMkLst>
            <pc:docMk/>
            <pc:sldMk cId="0" sldId="308"/>
            <ac:cxnSpMk id="15" creationId="{CEE0CBF0-7E66-94A3-A8F9-FE21D0D9DD11}"/>
          </ac:cxnSpMkLst>
        </pc:cxnChg>
        <pc:cxnChg chg="add mod">
          <ac:chgData name="D'Alessandro, Paolo" userId="bf2a5983-db83-49db-846e-22a34a9b9df8" providerId="ADAL" clId="{D8AB3573-42FF-4F92-A02A-D20E6EC38E3B}" dt="2023-03-28T23:10:49.173" v="1"/>
          <ac:cxnSpMkLst>
            <pc:docMk/>
            <pc:sldMk cId="0" sldId="308"/>
            <ac:cxnSpMk id="16" creationId="{BF3BFB80-EFFC-7DEA-EBD5-57451C5266C4}"/>
          </ac:cxnSpMkLst>
        </pc:cxnChg>
      </pc:sldChg>
      <pc:sldChg chg="modSp mod">
        <pc:chgData name="D'Alessandro, Paolo" userId="bf2a5983-db83-49db-846e-22a34a9b9df8" providerId="ADAL" clId="{D8AB3573-42FF-4F92-A02A-D20E6EC38E3B}" dt="2023-03-28T23:11:29.442" v="15" actId="20577"/>
        <pc:sldMkLst>
          <pc:docMk/>
          <pc:sldMk cId="0" sldId="309"/>
        </pc:sldMkLst>
        <pc:spChg chg="mod">
          <ac:chgData name="D'Alessandro, Paolo" userId="bf2a5983-db83-49db-846e-22a34a9b9df8" providerId="ADAL" clId="{D8AB3573-42FF-4F92-A02A-D20E6EC38E3B}" dt="2023-03-28T23:11:29.442" v="15" actId="20577"/>
          <ac:spMkLst>
            <pc:docMk/>
            <pc:sldMk cId="0" sldId="309"/>
            <ac:spMk id="733" creationId="{00000000-0000-0000-0000-000000000000}"/>
          </ac:spMkLst>
        </pc:spChg>
      </pc:sldChg>
      <pc:sldChg chg="addSp delSp modSp mod">
        <pc:chgData name="D'Alessandro, Paolo" userId="bf2a5983-db83-49db-846e-22a34a9b9df8" providerId="ADAL" clId="{D8AB3573-42FF-4F92-A02A-D20E6EC38E3B}" dt="2023-03-28T23:17:58.344" v="42"/>
        <pc:sldMkLst>
          <pc:docMk/>
          <pc:sldMk cId="0" sldId="310"/>
        </pc:sldMkLst>
        <pc:spChg chg="add del mod">
          <ac:chgData name="D'Alessandro, Paolo" userId="bf2a5983-db83-49db-846e-22a34a9b9df8" providerId="ADAL" clId="{D8AB3573-42FF-4F92-A02A-D20E6EC38E3B}" dt="2023-03-28T23:12:29.978" v="19" actId="478"/>
          <ac:spMkLst>
            <pc:docMk/>
            <pc:sldMk cId="0" sldId="310"/>
            <ac:spMk id="2" creationId="{EAE4E144-0A6B-1584-6417-0271B349CAA1}"/>
          </ac:spMkLst>
        </pc:spChg>
        <pc:spChg chg="add del mod">
          <ac:chgData name="D'Alessandro, Paolo" userId="bf2a5983-db83-49db-846e-22a34a9b9df8" providerId="ADAL" clId="{D8AB3573-42FF-4F92-A02A-D20E6EC38E3B}" dt="2023-03-28T23:12:56.722" v="25" actId="478"/>
          <ac:spMkLst>
            <pc:docMk/>
            <pc:sldMk cId="0" sldId="310"/>
            <ac:spMk id="3" creationId="{B7F6642D-2CB8-D384-7171-DB324C71CFB8}"/>
          </ac:spMkLst>
        </pc:spChg>
        <pc:spChg chg="add del mod">
          <ac:chgData name="D'Alessandro, Paolo" userId="bf2a5983-db83-49db-846e-22a34a9b9df8" providerId="ADAL" clId="{D8AB3573-42FF-4F92-A02A-D20E6EC38E3B}" dt="2023-03-28T23:12:29.978" v="19" actId="478"/>
          <ac:spMkLst>
            <pc:docMk/>
            <pc:sldMk cId="0" sldId="310"/>
            <ac:spMk id="4" creationId="{93A06945-7072-691D-9BC6-6A171ADA8976}"/>
          </ac:spMkLst>
        </pc:spChg>
        <pc:spChg chg="add del mod">
          <ac:chgData name="D'Alessandro, Paolo" userId="bf2a5983-db83-49db-846e-22a34a9b9df8" providerId="ADAL" clId="{D8AB3573-42FF-4F92-A02A-D20E6EC38E3B}" dt="2023-03-28T23:12:29.978" v="19" actId="478"/>
          <ac:spMkLst>
            <pc:docMk/>
            <pc:sldMk cId="0" sldId="310"/>
            <ac:spMk id="6" creationId="{9CF5E22D-48BF-B4D2-A481-D8E35FE9C306}"/>
          </ac:spMkLst>
        </pc:spChg>
        <pc:spChg chg="add del mod">
          <ac:chgData name="D'Alessandro, Paolo" userId="bf2a5983-db83-49db-846e-22a34a9b9df8" providerId="ADAL" clId="{D8AB3573-42FF-4F92-A02A-D20E6EC38E3B}" dt="2023-03-28T23:12:29.978" v="19" actId="478"/>
          <ac:spMkLst>
            <pc:docMk/>
            <pc:sldMk cId="0" sldId="310"/>
            <ac:spMk id="7" creationId="{59551FB7-ECBE-831C-F6A4-0ACBAC18DDA5}"/>
          </ac:spMkLst>
        </pc:spChg>
        <pc:spChg chg="add del mod">
          <ac:chgData name="D'Alessandro, Paolo" userId="bf2a5983-db83-49db-846e-22a34a9b9df8" providerId="ADAL" clId="{D8AB3573-42FF-4F92-A02A-D20E6EC38E3B}" dt="2023-03-28T23:12:29.978" v="19" actId="478"/>
          <ac:spMkLst>
            <pc:docMk/>
            <pc:sldMk cId="0" sldId="310"/>
            <ac:spMk id="10" creationId="{3699B784-4611-CAC6-22AB-AFCA48DFE0DF}"/>
          </ac:spMkLst>
        </pc:spChg>
        <pc:spChg chg="add del mod">
          <ac:chgData name="D'Alessandro, Paolo" userId="bf2a5983-db83-49db-846e-22a34a9b9df8" providerId="ADAL" clId="{D8AB3573-42FF-4F92-A02A-D20E6EC38E3B}" dt="2023-03-28T23:12:29.978" v="19" actId="478"/>
          <ac:spMkLst>
            <pc:docMk/>
            <pc:sldMk cId="0" sldId="310"/>
            <ac:spMk id="11" creationId="{AC11DE14-4491-2E96-16BA-DBB705911662}"/>
          </ac:spMkLst>
        </pc:spChg>
        <pc:spChg chg="add del mod">
          <ac:chgData name="D'Alessandro, Paolo" userId="bf2a5983-db83-49db-846e-22a34a9b9df8" providerId="ADAL" clId="{D8AB3573-42FF-4F92-A02A-D20E6EC38E3B}" dt="2023-03-28T23:12:29.978" v="19" actId="478"/>
          <ac:spMkLst>
            <pc:docMk/>
            <pc:sldMk cId="0" sldId="310"/>
            <ac:spMk id="14" creationId="{163CE318-5108-FD6D-ECE0-123BF8A19837}"/>
          </ac:spMkLst>
        </pc:spChg>
        <pc:spChg chg="add del mod">
          <ac:chgData name="D'Alessandro, Paolo" userId="bf2a5983-db83-49db-846e-22a34a9b9df8" providerId="ADAL" clId="{D8AB3573-42FF-4F92-A02A-D20E6EC38E3B}" dt="2023-03-28T23:12:29.978" v="19" actId="478"/>
          <ac:spMkLst>
            <pc:docMk/>
            <pc:sldMk cId="0" sldId="310"/>
            <ac:spMk id="15" creationId="{57D20740-0036-1F2A-16F2-7EAD1545397F}"/>
          </ac:spMkLst>
        </pc:spChg>
        <pc:spChg chg="add del mod">
          <ac:chgData name="D'Alessandro, Paolo" userId="bf2a5983-db83-49db-846e-22a34a9b9df8" providerId="ADAL" clId="{D8AB3573-42FF-4F92-A02A-D20E6EC38E3B}" dt="2023-03-28T23:12:29.978" v="19" actId="478"/>
          <ac:spMkLst>
            <pc:docMk/>
            <pc:sldMk cId="0" sldId="310"/>
            <ac:spMk id="25" creationId="{EAB77097-3DDD-4870-0B9B-EAAFAD9A3D19}"/>
          </ac:spMkLst>
        </pc:spChg>
        <pc:spChg chg="add del mod">
          <ac:chgData name="D'Alessandro, Paolo" userId="bf2a5983-db83-49db-846e-22a34a9b9df8" providerId="ADAL" clId="{D8AB3573-42FF-4F92-A02A-D20E6EC38E3B}" dt="2023-03-28T23:12:29.978" v="19" actId="478"/>
          <ac:spMkLst>
            <pc:docMk/>
            <pc:sldMk cId="0" sldId="310"/>
            <ac:spMk id="26" creationId="{F7F57D8F-0362-F258-D168-2C27800C84C9}"/>
          </ac:spMkLst>
        </pc:spChg>
        <pc:spChg chg="add del mod">
          <ac:chgData name="D'Alessandro, Paolo" userId="bf2a5983-db83-49db-846e-22a34a9b9df8" providerId="ADAL" clId="{D8AB3573-42FF-4F92-A02A-D20E6EC38E3B}" dt="2023-03-28T23:12:29.978" v="19" actId="478"/>
          <ac:spMkLst>
            <pc:docMk/>
            <pc:sldMk cId="0" sldId="310"/>
            <ac:spMk id="29" creationId="{B741104E-537B-4271-10DD-DFEB39AECC06}"/>
          </ac:spMkLst>
        </pc:spChg>
        <pc:spChg chg="add del mod">
          <ac:chgData name="D'Alessandro, Paolo" userId="bf2a5983-db83-49db-846e-22a34a9b9df8" providerId="ADAL" clId="{D8AB3573-42FF-4F92-A02A-D20E6EC38E3B}" dt="2023-03-28T23:13:18.441" v="32"/>
          <ac:spMkLst>
            <pc:docMk/>
            <pc:sldMk cId="0" sldId="310"/>
            <ac:spMk id="47" creationId="{B326ECB2-7C7A-5FB8-631E-BF5C0D367C70}"/>
          </ac:spMkLst>
        </pc:spChg>
        <pc:spChg chg="add del mod">
          <ac:chgData name="D'Alessandro, Paolo" userId="bf2a5983-db83-49db-846e-22a34a9b9df8" providerId="ADAL" clId="{D8AB3573-42FF-4F92-A02A-D20E6EC38E3B}" dt="2023-03-28T23:13:51.083" v="38"/>
          <ac:spMkLst>
            <pc:docMk/>
            <pc:sldMk cId="0" sldId="310"/>
            <ac:spMk id="49" creationId="{C9AE2610-7999-F5FD-6406-25551DD6DA3D}"/>
          </ac:spMkLst>
        </pc:spChg>
        <pc:spChg chg="add del mod">
          <ac:chgData name="D'Alessandro, Paolo" userId="bf2a5983-db83-49db-846e-22a34a9b9df8" providerId="ADAL" clId="{D8AB3573-42FF-4F92-A02A-D20E6EC38E3B}" dt="2023-03-28T23:17:58.344" v="42"/>
          <ac:spMkLst>
            <pc:docMk/>
            <pc:sldMk cId="0" sldId="310"/>
            <ac:spMk id="51" creationId="{050B4225-907C-2C5E-7E04-3FC08DCF56BA}"/>
          </ac:spMkLst>
        </pc:spChg>
        <pc:spChg chg="add mod">
          <ac:chgData name="D'Alessandro, Paolo" userId="bf2a5983-db83-49db-846e-22a34a9b9df8" providerId="ADAL" clId="{D8AB3573-42FF-4F92-A02A-D20E6EC38E3B}" dt="2023-03-28T23:17:53.578" v="40"/>
          <ac:spMkLst>
            <pc:docMk/>
            <pc:sldMk cId="0" sldId="310"/>
            <ac:spMk id="52" creationId="{1B1ED647-EC5C-D065-0A51-D01620BBEC89}"/>
          </ac:spMkLst>
        </pc:spChg>
        <pc:spChg chg="add mod">
          <ac:chgData name="D'Alessandro, Paolo" userId="bf2a5983-db83-49db-846e-22a34a9b9df8" providerId="ADAL" clId="{D8AB3573-42FF-4F92-A02A-D20E6EC38E3B}" dt="2023-03-28T23:17:53.578" v="40"/>
          <ac:spMkLst>
            <pc:docMk/>
            <pc:sldMk cId="0" sldId="310"/>
            <ac:spMk id="53" creationId="{9545B515-A0AC-9EFE-2590-D4CCB9750037}"/>
          </ac:spMkLst>
        </pc:spChg>
        <pc:spChg chg="add mod">
          <ac:chgData name="D'Alessandro, Paolo" userId="bf2a5983-db83-49db-846e-22a34a9b9df8" providerId="ADAL" clId="{D8AB3573-42FF-4F92-A02A-D20E6EC38E3B}" dt="2023-03-28T23:17:53.578" v="40"/>
          <ac:spMkLst>
            <pc:docMk/>
            <pc:sldMk cId="0" sldId="310"/>
            <ac:spMk id="54" creationId="{C02AEE8F-C19A-F907-D769-8E3CCBC4E35E}"/>
          </ac:spMkLst>
        </pc:spChg>
        <pc:spChg chg="add mod">
          <ac:chgData name="D'Alessandro, Paolo" userId="bf2a5983-db83-49db-846e-22a34a9b9df8" providerId="ADAL" clId="{D8AB3573-42FF-4F92-A02A-D20E6EC38E3B}" dt="2023-03-28T23:17:53.578" v="40"/>
          <ac:spMkLst>
            <pc:docMk/>
            <pc:sldMk cId="0" sldId="310"/>
            <ac:spMk id="56" creationId="{1E3F3064-4F48-1B8E-8944-8CA9DA13424F}"/>
          </ac:spMkLst>
        </pc:spChg>
        <pc:spChg chg="add mod">
          <ac:chgData name="D'Alessandro, Paolo" userId="bf2a5983-db83-49db-846e-22a34a9b9df8" providerId="ADAL" clId="{D8AB3573-42FF-4F92-A02A-D20E6EC38E3B}" dt="2023-03-28T23:17:53.578" v="40"/>
          <ac:spMkLst>
            <pc:docMk/>
            <pc:sldMk cId="0" sldId="310"/>
            <ac:spMk id="57" creationId="{A63BF4A1-1848-3F77-C313-7E1D60FA6B26}"/>
          </ac:spMkLst>
        </pc:spChg>
        <pc:spChg chg="add mod">
          <ac:chgData name="D'Alessandro, Paolo" userId="bf2a5983-db83-49db-846e-22a34a9b9df8" providerId="ADAL" clId="{D8AB3573-42FF-4F92-A02A-D20E6EC38E3B}" dt="2023-03-28T23:17:53.578" v="40"/>
          <ac:spMkLst>
            <pc:docMk/>
            <pc:sldMk cId="0" sldId="310"/>
            <ac:spMk id="60" creationId="{1A6F332F-77DF-E805-1FDC-C574B453287D}"/>
          </ac:spMkLst>
        </pc:spChg>
        <pc:spChg chg="add mod">
          <ac:chgData name="D'Alessandro, Paolo" userId="bf2a5983-db83-49db-846e-22a34a9b9df8" providerId="ADAL" clId="{D8AB3573-42FF-4F92-A02A-D20E6EC38E3B}" dt="2023-03-28T23:17:53.578" v="40"/>
          <ac:spMkLst>
            <pc:docMk/>
            <pc:sldMk cId="0" sldId="310"/>
            <ac:spMk id="61" creationId="{412694C1-64F4-C1CC-0A8F-F2BAA262739C}"/>
          </ac:spMkLst>
        </pc:spChg>
        <pc:spChg chg="add mod">
          <ac:chgData name="D'Alessandro, Paolo" userId="bf2a5983-db83-49db-846e-22a34a9b9df8" providerId="ADAL" clId="{D8AB3573-42FF-4F92-A02A-D20E6EC38E3B}" dt="2023-03-28T23:17:53.578" v="40"/>
          <ac:spMkLst>
            <pc:docMk/>
            <pc:sldMk cId="0" sldId="310"/>
            <ac:spMk id="62" creationId="{72383E75-E1E9-8190-2846-C3B28C342682}"/>
          </ac:spMkLst>
        </pc:spChg>
        <pc:spChg chg="add mod">
          <ac:chgData name="D'Alessandro, Paolo" userId="bf2a5983-db83-49db-846e-22a34a9b9df8" providerId="ADAL" clId="{D8AB3573-42FF-4F92-A02A-D20E6EC38E3B}" dt="2023-03-28T23:17:53.578" v="40"/>
          <ac:spMkLst>
            <pc:docMk/>
            <pc:sldMk cId="0" sldId="310"/>
            <ac:spMk id="63" creationId="{31718709-854A-9024-A870-6123A000AF96}"/>
          </ac:spMkLst>
        </pc:spChg>
        <pc:spChg chg="add mod">
          <ac:chgData name="D'Alessandro, Paolo" userId="bf2a5983-db83-49db-846e-22a34a9b9df8" providerId="ADAL" clId="{D8AB3573-42FF-4F92-A02A-D20E6EC38E3B}" dt="2023-03-28T23:17:53.578" v="40"/>
          <ac:spMkLst>
            <pc:docMk/>
            <pc:sldMk cId="0" sldId="310"/>
            <ac:spMk id="706" creationId="{E307B8A8-4461-573B-71CB-33536297ACC5}"/>
          </ac:spMkLst>
        </pc:spChg>
        <pc:spChg chg="add mod">
          <ac:chgData name="D'Alessandro, Paolo" userId="bf2a5983-db83-49db-846e-22a34a9b9df8" providerId="ADAL" clId="{D8AB3573-42FF-4F92-A02A-D20E6EC38E3B}" dt="2023-03-28T23:17:53.578" v="40"/>
          <ac:spMkLst>
            <pc:docMk/>
            <pc:sldMk cId="0" sldId="310"/>
            <ac:spMk id="707" creationId="{4D9F3EF9-F46A-EF82-C606-44F77122787F}"/>
          </ac:spMkLst>
        </pc:spChg>
        <pc:spChg chg="add mod">
          <ac:chgData name="D'Alessandro, Paolo" userId="bf2a5983-db83-49db-846e-22a34a9b9df8" providerId="ADAL" clId="{D8AB3573-42FF-4F92-A02A-D20E6EC38E3B}" dt="2023-03-28T23:17:53.578" v="40"/>
          <ac:spMkLst>
            <pc:docMk/>
            <pc:sldMk cId="0" sldId="310"/>
            <ac:spMk id="717" creationId="{FD1639AE-0767-6FE3-9E0E-2405C5B3E2D1}"/>
          </ac:spMkLst>
        </pc:spChg>
        <pc:spChg chg="add mod">
          <ac:chgData name="D'Alessandro, Paolo" userId="bf2a5983-db83-49db-846e-22a34a9b9df8" providerId="ADAL" clId="{D8AB3573-42FF-4F92-A02A-D20E6EC38E3B}" dt="2023-03-28T23:17:53.578" v="40"/>
          <ac:spMkLst>
            <pc:docMk/>
            <pc:sldMk cId="0" sldId="310"/>
            <ac:spMk id="718" creationId="{BF459B40-F2C5-F090-6DB4-012922A22E4B}"/>
          </ac:spMkLst>
        </pc:spChg>
        <pc:spChg chg="add mod">
          <ac:chgData name="D'Alessandro, Paolo" userId="bf2a5983-db83-49db-846e-22a34a9b9df8" providerId="ADAL" clId="{D8AB3573-42FF-4F92-A02A-D20E6EC38E3B}" dt="2023-03-28T23:17:53.578" v="40"/>
          <ac:spMkLst>
            <pc:docMk/>
            <pc:sldMk cId="0" sldId="310"/>
            <ac:spMk id="721" creationId="{A3F55E37-1885-AD1C-4B46-A6A47C89FE06}"/>
          </ac:spMkLst>
        </pc:spChg>
        <pc:spChg chg="del mod">
          <ac:chgData name="D'Alessandro, Paolo" userId="bf2a5983-db83-49db-846e-22a34a9b9df8" providerId="ADAL" clId="{D8AB3573-42FF-4F92-A02A-D20E6EC38E3B}" dt="2023-03-28T23:12:29.978" v="19" actId="478"/>
          <ac:spMkLst>
            <pc:docMk/>
            <pc:sldMk cId="0" sldId="310"/>
            <ac:spMk id="747" creationId="{00000000-0000-0000-0000-000000000000}"/>
          </ac:spMkLst>
        </pc:spChg>
        <pc:cxnChg chg="add del mod">
          <ac:chgData name="D'Alessandro, Paolo" userId="bf2a5983-db83-49db-846e-22a34a9b9df8" providerId="ADAL" clId="{D8AB3573-42FF-4F92-A02A-D20E6EC38E3B}" dt="2023-03-28T23:12:29.978" v="19" actId="478"/>
          <ac:cxnSpMkLst>
            <pc:docMk/>
            <pc:sldMk cId="0" sldId="310"/>
            <ac:cxnSpMk id="5" creationId="{BBC5589B-A8E5-6A58-5FB8-99D87FE68FFB}"/>
          </ac:cxnSpMkLst>
        </pc:cxnChg>
        <pc:cxnChg chg="add del mod">
          <ac:chgData name="D'Alessandro, Paolo" userId="bf2a5983-db83-49db-846e-22a34a9b9df8" providerId="ADAL" clId="{D8AB3573-42FF-4F92-A02A-D20E6EC38E3B}" dt="2023-03-28T23:12:40.275" v="20" actId="21"/>
          <ac:cxnSpMkLst>
            <pc:docMk/>
            <pc:sldMk cId="0" sldId="310"/>
            <ac:cxnSpMk id="8" creationId="{DFB31C82-0D7D-BF6C-DD6F-22B86FDD459B}"/>
          </ac:cxnSpMkLst>
        </pc:cxnChg>
        <pc:cxnChg chg="add del mod">
          <ac:chgData name="D'Alessandro, Paolo" userId="bf2a5983-db83-49db-846e-22a34a9b9df8" providerId="ADAL" clId="{D8AB3573-42FF-4F92-A02A-D20E6EC38E3B}" dt="2023-03-28T23:12:29.978" v="19" actId="478"/>
          <ac:cxnSpMkLst>
            <pc:docMk/>
            <pc:sldMk cId="0" sldId="310"/>
            <ac:cxnSpMk id="9" creationId="{47B91BB7-0743-0548-B842-3B253B79E5DB}"/>
          </ac:cxnSpMkLst>
        </pc:cxnChg>
        <pc:cxnChg chg="add del mod">
          <ac:chgData name="D'Alessandro, Paolo" userId="bf2a5983-db83-49db-846e-22a34a9b9df8" providerId="ADAL" clId="{D8AB3573-42FF-4F92-A02A-D20E6EC38E3B}" dt="2023-03-28T23:12:29.978" v="19" actId="478"/>
          <ac:cxnSpMkLst>
            <pc:docMk/>
            <pc:sldMk cId="0" sldId="310"/>
            <ac:cxnSpMk id="12" creationId="{772811BC-2331-C998-190B-3F444934CD40}"/>
          </ac:cxnSpMkLst>
        </pc:cxnChg>
        <pc:cxnChg chg="add del mod">
          <ac:chgData name="D'Alessandro, Paolo" userId="bf2a5983-db83-49db-846e-22a34a9b9df8" providerId="ADAL" clId="{D8AB3573-42FF-4F92-A02A-D20E6EC38E3B}" dt="2023-03-28T23:12:56.722" v="25" actId="478"/>
          <ac:cxnSpMkLst>
            <pc:docMk/>
            <pc:sldMk cId="0" sldId="310"/>
            <ac:cxnSpMk id="13" creationId="{C6A7F34C-1497-7962-A48B-63FFEF50B7E7}"/>
          </ac:cxnSpMkLst>
        </pc:cxnChg>
        <pc:cxnChg chg="add del mod">
          <ac:chgData name="D'Alessandro, Paolo" userId="bf2a5983-db83-49db-846e-22a34a9b9df8" providerId="ADAL" clId="{D8AB3573-42FF-4F92-A02A-D20E6EC38E3B}" dt="2023-03-28T23:12:29.978" v="19" actId="478"/>
          <ac:cxnSpMkLst>
            <pc:docMk/>
            <pc:sldMk cId="0" sldId="310"/>
            <ac:cxnSpMk id="16" creationId="{4FC97A3B-3107-D014-8FA0-DC93AC579B26}"/>
          </ac:cxnSpMkLst>
        </pc:cxnChg>
        <pc:cxnChg chg="add del mod">
          <ac:chgData name="D'Alessandro, Paolo" userId="bf2a5983-db83-49db-846e-22a34a9b9df8" providerId="ADAL" clId="{D8AB3573-42FF-4F92-A02A-D20E6EC38E3B}" dt="2023-03-28T23:12:29.978" v="19" actId="478"/>
          <ac:cxnSpMkLst>
            <pc:docMk/>
            <pc:sldMk cId="0" sldId="310"/>
            <ac:cxnSpMk id="17" creationId="{2AC157B0-2D27-C3D2-BAFC-5C76320F9EF9}"/>
          </ac:cxnSpMkLst>
        </pc:cxnChg>
        <pc:cxnChg chg="add del mod">
          <ac:chgData name="D'Alessandro, Paolo" userId="bf2a5983-db83-49db-846e-22a34a9b9df8" providerId="ADAL" clId="{D8AB3573-42FF-4F92-A02A-D20E6EC38E3B}" dt="2023-03-28T23:12:29.978" v="19" actId="478"/>
          <ac:cxnSpMkLst>
            <pc:docMk/>
            <pc:sldMk cId="0" sldId="310"/>
            <ac:cxnSpMk id="18" creationId="{A9B236D4-B225-0EF0-55E9-135C0FC46BDF}"/>
          </ac:cxnSpMkLst>
        </pc:cxnChg>
        <pc:cxnChg chg="add del mod">
          <ac:chgData name="D'Alessandro, Paolo" userId="bf2a5983-db83-49db-846e-22a34a9b9df8" providerId="ADAL" clId="{D8AB3573-42FF-4F92-A02A-D20E6EC38E3B}" dt="2023-03-28T23:12:29.978" v="19" actId="478"/>
          <ac:cxnSpMkLst>
            <pc:docMk/>
            <pc:sldMk cId="0" sldId="310"/>
            <ac:cxnSpMk id="19" creationId="{F31B8A06-1921-8942-DDC2-BD937B4E508B}"/>
          </ac:cxnSpMkLst>
        </pc:cxnChg>
        <pc:cxnChg chg="add del mod">
          <ac:chgData name="D'Alessandro, Paolo" userId="bf2a5983-db83-49db-846e-22a34a9b9df8" providerId="ADAL" clId="{D8AB3573-42FF-4F92-A02A-D20E6EC38E3B}" dt="2023-03-28T23:12:29.978" v="19" actId="478"/>
          <ac:cxnSpMkLst>
            <pc:docMk/>
            <pc:sldMk cId="0" sldId="310"/>
            <ac:cxnSpMk id="20" creationId="{17C3289F-1AD6-0FA3-4AA5-2A8A3391FC43}"/>
          </ac:cxnSpMkLst>
        </pc:cxnChg>
        <pc:cxnChg chg="add del mod">
          <ac:chgData name="D'Alessandro, Paolo" userId="bf2a5983-db83-49db-846e-22a34a9b9df8" providerId="ADAL" clId="{D8AB3573-42FF-4F92-A02A-D20E6EC38E3B}" dt="2023-03-28T23:12:50.909" v="23" actId="21"/>
          <ac:cxnSpMkLst>
            <pc:docMk/>
            <pc:sldMk cId="0" sldId="310"/>
            <ac:cxnSpMk id="21" creationId="{CEED3A70-733B-4DA5-031C-44774E6DF827}"/>
          </ac:cxnSpMkLst>
        </pc:cxnChg>
        <pc:cxnChg chg="add del mod">
          <ac:chgData name="D'Alessandro, Paolo" userId="bf2a5983-db83-49db-846e-22a34a9b9df8" providerId="ADAL" clId="{D8AB3573-42FF-4F92-A02A-D20E6EC38E3B}" dt="2023-03-28T23:12:46.905" v="22" actId="21"/>
          <ac:cxnSpMkLst>
            <pc:docMk/>
            <pc:sldMk cId="0" sldId="310"/>
            <ac:cxnSpMk id="22" creationId="{994D494E-B877-7D6C-4810-A6FA6BB48B0E}"/>
          </ac:cxnSpMkLst>
        </pc:cxnChg>
        <pc:cxnChg chg="add del mod">
          <ac:chgData name="D'Alessandro, Paolo" userId="bf2a5983-db83-49db-846e-22a34a9b9df8" providerId="ADAL" clId="{D8AB3573-42FF-4F92-A02A-D20E6EC38E3B}" dt="2023-03-28T23:12:29.978" v="19" actId="478"/>
          <ac:cxnSpMkLst>
            <pc:docMk/>
            <pc:sldMk cId="0" sldId="310"/>
            <ac:cxnSpMk id="23" creationId="{53131160-2774-E4FD-018B-618E4DAFC6CA}"/>
          </ac:cxnSpMkLst>
        </pc:cxnChg>
        <pc:cxnChg chg="add del mod">
          <ac:chgData name="D'Alessandro, Paolo" userId="bf2a5983-db83-49db-846e-22a34a9b9df8" providerId="ADAL" clId="{D8AB3573-42FF-4F92-A02A-D20E6EC38E3B}" dt="2023-03-28T23:12:29.978" v="19" actId="478"/>
          <ac:cxnSpMkLst>
            <pc:docMk/>
            <pc:sldMk cId="0" sldId="310"/>
            <ac:cxnSpMk id="24" creationId="{B40EAA6A-76E4-6856-0E37-F0C0BB4C729A}"/>
          </ac:cxnSpMkLst>
        </pc:cxnChg>
        <pc:cxnChg chg="add del mod">
          <ac:chgData name="D'Alessandro, Paolo" userId="bf2a5983-db83-49db-846e-22a34a9b9df8" providerId="ADAL" clId="{D8AB3573-42FF-4F92-A02A-D20E6EC38E3B}" dt="2023-03-28T23:12:29.978" v="19" actId="478"/>
          <ac:cxnSpMkLst>
            <pc:docMk/>
            <pc:sldMk cId="0" sldId="310"/>
            <ac:cxnSpMk id="27" creationId="{7BE5EDD3-3611-9BA6-75A2-2FE988F5DFB7}"/>
          </ac:cxnSpMkLst>
        </pc:cxnChg>
        <pc:cxnChg chg="add del mod">
          <ac:chgData name="D'Alessandro, Paolo" userId="bf2a5983-db83-49db-846e-22a34a9b9df8" providerId="ADAL" clId="{D8AB3573-42FF-4F92-A02A-D20E6EC38E3B}" dt="2023-03-28T23:12:29.978" v="19" actId="478"/>
          <ac:cxnSpMkLst>
            <pc:docMk/>
            <pc:sldMk cId="0" sldId="310"/>
            <ac:cxnSpMk id="28" creationId="{A20D8DBC-29D8-9FDB-6D61-CB340FEEF695}"/>
          </ac:cxnSpMkLst>
        </pc:cxnChg>
        <pc:cxnChg chg="add del mod">
          <ac:chgData name="D'Alessandro, Paolo" userId="bf2a5983-db83-49db-846e-22a34a9b9df8" providerId="ADAL" clId="{D8AB3573-42FF-4F92-A02A-D20E6EC38E3B}" dt="2023-03-28T23:12:29.978" v="19" actId="478"/>
          <ac:cxnSpMkLst>
            <pc:docMk/>
            <pc:sldMk cId="0" sldId="310"/>
            <ac:cxnSpMk id="30" creationId="{75B6FCAD-68BB-44F3-9D31-2D3955B6AA7E}"/>
          </ac:cxnSpMkLst>
        </pc:cxnChg>
        <pc:cxnChg chg="add del mod">
          <ac:chgData name="D'Alessandro, Paolo" userId="bf2a5983-db83-49db-846e-22a34a9b9df8" providerId="ADAL" clId="{D8AB3573-42FF-4F92-A02A-D20E6EC38E3B}" dt="2023-03-28T23:12:29.978" v="19" actId="478"/>
          <ac:cxnSpMkLst>
            <pc:docMk/>
            <pc:sldMk cId="0" sldId="310"/>
            <ac:cxnSpMk id="31" creationId="{7EFEFDBE-E49C-BEDE-BDFB-0EC95062136F}"/>
          </ac:cxnSpMkLst>
        </pc:cxnChg>
        <pc:cxnChg chg="add del mod">
          <ac:chgData name="D'Alessandro, Paolo" userId="bf2a5983-db83-49db-846e-22a34a9b9df8" providerId="ADAL" clId="{D8AB3573-42FF-4F92-A02A-D20E6EC38E3B}" dt="2023-03-28T23:12:42.916" v="21" actId="21"/>
          <ac:cxnSpMkLst>
            <pc:docMk/>
            <pc:sldMk cId="0" sldId="310"/>
            <ac:cxnSpMk id="32" creationId="{5999D59B-7568-140E-552B-78B1D56691B5}"/>
          </ac:cxnSpMkLst>
        </pc:cxnChg>
        <pc:cxnChg chg="add del mod">
          <ac:chgData name="D'Alessandro, Paolo" userId="bf2a5983-db83-49db-846e-22a34a9b9df8" providerId="ADAL" clId="{D8AB3573-42FF-4F92-A02A-D20E6EC38E3B}" dt="2023-03-28T23:12:29.978" v="19" actId="478"/>
          <ac:cxnSpMkLst>
            <pc:docMk/>
            <pc:sldMk cId="0" sldId="310"/>
            <ac:cxnSpMk id="33" creationId="{E2B534F8-8AC3-62D7-93BA-CB5CA63D7D9F}"/>
          </ac:cxnSpMkLst>
        </pc:cxnChg>
        <pc:cxnChg chg="add del mod">
          <ac:chgData name="D'Alessandro, Paolo" userId="bf2a5983-db83-49db-846e-22a34a9b9df8" providerId="ADAL" clId="{D8AB3573-42FF-4F92-A02A-D20E6EC38E3B}" dt="2023-03-28T23:12:29.978" v="19" actId="478"/>
          <ac:cxnSpMkLst>
            <pc:docMk/>
            <pc:sldMk cId="0" sldId="310"/>
            <ac:cxnSpMk id="34" creationId="{5911F7ED-0686-B24B-2522-6F026ED26463}"/>
          </ac:cxnSpMkLst>
        </pc:cxnChg>
        <pc:cxnChg chg="add del mod">
          <ac:chgData name="D'Alessandro, Paolo" userId="bf2a5983-db83-49db-846e-22a34a9b9df8" providerId="ADAL" clId="{D8AB3573-42FF-4F92-A02A-D20E6EC38E3B}" dt="2023-03-28T23:12:29.978" v="19" actId="478"/>
          <ac:cxnSpMkLst>
            <pc:docMk/>
            <pc:sldMk cId="0" sldId="310"/>
            <ac:cxnSpMk id="35" creationId="{C7BC7A81-AB8F-DE83-B456-5C89D375F5B1}"/>
          </ac:cxnSpMkLst>
        </pc:cxnChg>
        <pc:cxnChg chg="add del mod">
          <ac:chgData name="D'Alessandro, Paolo" userId="bf2a5983-db83-49db-846e-22a34a9b9df8" providerId="ADAL" clId="{D8AB3573-42FF-4F92-A02A-D20E6EC38E3B}" dt="2023-03-28T23:12:29.978" v="19" actId="478"/>
          <ac:cxnSpMkLst>
            <pc:docMk/>
            <pc:sldMk cId="0" sldId="310"/>
            <ac:cxnSpMk id="36" creationId="{7CCFE7B4-60A6-D29E-F8B3-802DB9674053}"/>
          </ac:cxnSpMkLst>
        </pc:cxnChg>
        <pc:cxnChg chg="add del mod">
          <ac:chgData name="D'Alessandro, Paolo" userId="bf2a5983-db83-49db-846e-22a34a9b9df8" providerId="ADAL" clId="{D8AB3573-42FF-4F92-A02A-D20E6EC38E3B}" dt="2023-03-28T23:13:01.292" v="27"/>
          <ac:cxnSpMkLst>
            <pc:docMk/>
            <pc:sldMk cId="0" sldId="310"/>
            <ac:cxnSpMk id="46" creationId="{85F75DB8-7064-F273-0075-CCFA753D1202}"/>
          </ac:cxnSpMkLst>
        </pc:cxnChg>
        <pc:cxnChg chg="add del mod">
          <ac:chgData name="D'Alessandro, Paolo" userId="bf2a5983-db83-49db-846e-22a34a9b9df8" providerId="ADAL" clId="{D8AB3573-42FF-4F92-A02A-D20E6EC38E3B}" dt="2023-03-28T23:13:26.924" v="33" actId="21"/>
          <ac:cxnSpMkLst>
            <pc:docMk/>
            <pc:sldMk cId="0" sldId="310"/>
            <ac:cxnSpMk id="48" creationId="{74C7C2A7-1DDC-CACF-EE17-45D3C34D5A9D}"/>
          </ac:cxnSpMkLst>
        </pc:cxnChg>
        <pc:cxnChg chg="add del mod">
          <ac:chgData name="D'Alessandro, Paolo" userId="bf2a5983-db83-49db-846e-22a34a9b9df8" providerId="ADAL" clId="{D8AB3573-42FF-4F92-A02A-D20E6EC38E3B}" dt="2023-03-28T23:13:51.067" v="36" actId="21"/>
          <ac:cxnSpMkLst>
            <pc:docMk/>
            <pc:sldMk cId="0" sldId="310"/>
            <ac:cxnSpMk id="50" creationId="{8A750A0E-073B-B48C-C3D0-B35E286B8640}"/>
          </ac:cxnSpMkLst>
        </pc:cxnChg>
        <pc:cxnChg chg="add mod">
          <ac:chgData name="D'Alessandro, Paolo" userId="bf2a5983-db83-49db-846e-22a34a9b9df8" providerId="ADAL" clId="{D8AB3573-42FF-4F92-A02A-D20E6EC38E3B}" dt="2023-03-28T23:17:53.578" v="40"/>
          <ac:cxnSpMkLst>
            <pc:docMk/>
            <pc:sldMk cId="0" sldId="310"/>
            <ac:cxnSpMk id="55" creationId="{549FA69D-EF40-3C2F-EDB3-469F78D1E675}"/>
          </ac:cxnSpMkLst>
        </pc:cxnChg>
        <pc:cxnChg chg="add mod">
          <ac:chgData name="D'Alessandro, Paolo" userId="bf2a5983-db83-49db-846e-22a34a9b9df8" providerId="ADAL" clId="{D8AB3573-42FF-4F92-A02A-D20E6EC38E3B}" dt="2023-03-28T23:17:53.578" v="40"/>
          <ac:cxnSpMkLst>
            <pc:docMk/>
            <pc:sldMk cId="0" sldId="310"/>
            <ac:cxnSpMk id="58" creationId="{C1364E3A-5E24-E288-D76A-4ECD5C29091C}"/>
          </ac:cxnSpMkLst>
        </pc:cxnChg>
        <pc:cxnChg chg="add mod">
          <ac:chgData name="D'Alessandro, Paolo" userId="bf2a5983-db83-49db-846e-22a34a9b9df8" providerId="ADAL" clId="{D8AB3573-42FF-4F92-A02A-D20E6EC38E3B}" dt="2023-03-28T23:17:53.578" v="40"/>
          <ac:cxnSpMkLst>
            <pc:docMk/>
            <pc:sldMk cId="0" sldId="310"/>
            <ac:cxnSpMk id="59" creationId="{E8B91E67-5FA9-2010-3AF4-9143B9399ABC}"/>
          </ac:cxnSpMkLst>
        </pc:cxnChg>
        <pc:cxnChg chg="add mod">
          <ac:chgData name="D'Alessandro, Paolo" userId="bf2a5983-db83-49db-846e-22a34a9b9df8" providerId="ADAL" clId="{D8AB3573-42FF-4F92-A02A-D20E6EC38E3B}" dt="2023-03-28T23:17:53.578" v="40"/>
          <ac:cxnSpMkLst>
            <pc:docMk/>
            <pc:sldMk cId="0" sldId="310"/>
            <ac:cxnSpMk id="704" creationId="{0CD0C5F5-32F4-F5B5-1054-3253E676FDE2}"/>
          </ac:cxnSpMkLst>
        </pc:cxnChg>
        <pc:cxnChg chg="add mod">
          <ac:chgData name="D'Alessandro, Paolo" userId="bf2a5983-db83-49db-846e-22a34a9b9df8" providerId="ADAL" clId="{D8AB3573-42FF-4F92-A02A-D20E6EC38E3B}" dt="2023-03-28T23:17:53.578" v="40"/>
          <ac:cxnSpMkLst>
            <pc:docMk/>
            <pc:sldMk cId="0" sldId="310"/>
            <ac:cxnSpMk id="705" creationId="{A9406E9D-60EC-8702-1CD2-2A5DD689C683}"/>
          </ac:cxnSpMkLst>
        </pc:cxnChg>
        <pc:cxnChg chg="add mod">
          <ac:chgData name="D'Alessandro, Paolo" userId="bf2a5983-db83-49db-846e-22a34a9b9df8" providerId="ADAL" clId="{D8AB3573-42FF-4F92-A02A-D20E6EC38E3B}" dt="2023-03-28T23:17:53.578" v="40"/>
          <ac:cxnSpMkLst>
            <pc:docMk/>
            <pc:sldMk cId="0" sldId="310"/>
            <ac:cxnSpMk id="708" creationId="{74520AFA-83BF-54F4-3216-AD3305419441}"/>
          </ac:cxnSpMkLst>
        </pc:cxnChg>
        <pc:cxnChg chg="add mod">
          <ac:chgData name="D'Alessandro, Paolo" userId="bf2a5983-db83-49db-846e-22a34a9b9df8" providerId="ADAL" clId="{D8AB3573-42FF-4F92-A02A-D20E6EC38E3B}" dt="2023-03-28T23:17:53.578" v="40"/>
          <ac:cxnSpMkLst>
            <pc:docMk/>
            <pc:sldMk cId="0" sldId="310"/>
            <ac:cxnSpMk id="709" creationId="{1B22AB89-13EE-70A0-CE5F-4FCFE8B86AD6}"/>
          </ac:cxnSpMkLst>
        </pc:cxnChg>
        <pc:cxnChg chg="add mod">
          <ac:chgData name="D'Alessandro, Paolo" userId="bf2a5983-db83-49db-846e-22a34a9b9df8" providerId="ADAL" clId="{D8AB3573-42FF-4F92-A02A-D20E6EC38E3B}" dt="2023-03-28T23:17:53.578" v="40"/>
          <ac:cxnSpMkLst>
            <pc:docMk/>
            <pc:sldMk cId="0" sldId="310"/>
            <ac:cxnSpMk id="710" creationId="{ED2B54F7-9DA6-E096-206C-4261AECD4C5E}"/>
          </ac:cxnSpMkLst>
        </pc:cxnChg>
        <pc:cxnChg chg="add mod">
          <ac:chgData name="D'Alessandro, Paolo" userId="bf2a5983-db83-49db-846e-22a34a9b9df8" providerId="ADAL" clId="{D8AB3573-42FF-4F92-A02A-D20E6EC38E3B}" dt="2023-03-28T23:17:53.578" v="40"/>
          <ac:cxnSpMkLst>
            <pc:docMk/>
            <pc:sldMk cId="0" sldId="310"/>
            <ac:cxnSpMk id="711" creationId="{F33B5FE4-90F3-6048-7562-4849A5D5DB4D}"/>
          </ac:cxnSpMkLst>
        </pc:cxnChg>
        <pc:cxnChg chg="add mod">
          <ac:chgData name="D'Alessandro, Paolo" userId="bf2a5983-db83-49db-846e-22a34a9b9df8" providerId="ADAL" clId="{D8AB3573-42FF-4F92-A02A-D20E6EC38E3B}" dt="2023-03-28T23:17:53.578" v="40"/>
          <ac:cxnSpMkLst>
            <pc:docMk/>
            <pc:sldMk cId="0" sldId="310"/>
            <ac:cxnSpMk id="712" creationId="{0C112AEF-50CF-98F2-A148-76A7FEEE38E6}"/>
          </ac:cxnSpMkLst>
        </pc:cxnChg>
        <pc:cxnChg chg="add mod">
          <ac:chgData name="D'Alessandro, Paolo" userId="bf2a5983-db83-49db-846e-22a34a9b9df8" providerId="ADAL" clId="{D8AB3573-42FF-4F92-A02A-D20E6EC38E3B}" dt="2023-03-28T23:17:53.578" v="40"/>
          <ac:cxnSpMkLst>
            <pc:docMk/>
            <pc:sldMk cId="0" sldId="310"/>
            <ac:cxnSpMk id="713" creationId="{DCB11163-5181-6A1D-F0A6-F52050F58194}"/>
          </ac:cxnSpMkLst>
        </pc:cxnChg>
        <pc:cxnChg chg="add mod">
          <ac:chgData name="D'Alessandro, Paolo" userId="bf2a5983-db83-49db-846e-22a34a9b9df8" providerId="ADAL" clId="{D8AB3573-42FF-4F92-A02A-D20E6EC38E3B}" dt="2023-03-28T23:17:53.578" v="40"/>
          <ac:cxnSpMkLst>
            <pc:docMk/>
            <pc:sldMk cId="0" sldId="310"/>
            <ac:cxnSpMk id="714" creationId="{D01CD87B-F192-EE1C-9896-E00610A3B9CA}"/>
          </ac:cxnSpMkLst>
        </pc:cxnChg>
        <pc:cxnChg chg="add mod">
          <ac:chgData name="D'Alessandro, Paolo" userId="bf2a5983-db83-49db-846e-22a34a9b9df8" providerId="ADAL" clId="{D8AB3573-42FF-4F92-A02A-D20E6EC38E3B}" dt="2023-03-28T23:17:53.578" v="40"/>
          <ac:cxnSpMkLst>
            <pc:docMk/>
            <pc:sldMk cId="0" sldId="310"/>
            <ac:cxnSpMk id="715" creationId="{A434315F-313E-10E5-5157-C4736301C7F4}"/>
          </ac:cxnSpMkLst>
        </pc:cxnChg>
        <pc:cxnChg chg="add mod">
          <ac:chgData name="D'Alessandro, Paolo" userId="bf2a5983-db83-49db-846e-22a34a9b9df8" providerId="ADAL" clId="{D8AB3573-42FF-4F92-A02A-D20E6EC38E3B}" dt="2023-03-28T23:17:53.578" v="40"/>
          <ac:cxnSpMkLst>
            <pc:docMk/>
            <pc:sldMk cId="0" sldId="310"/>
            <ac:cxnSpMk id="716" creationId="{433D4252-7AE8-78B4-7AE1-C5BBEDF65282}"/>
          </ac:cxnSpMkLst>
        </pc:cxnChg>
        <pc:cxnChg chg="add mod">
          <ac:chgData name="D'Alessandro, Paolo" userId="bf2a5983-db83-49db-846e-22a34a9b9df8" providerId="ADAL" clId="{D8AB3573-42FF-4F92-A02A-D20E6EC38E3B}" dt="2023-03-28T23:17:53.578" v="40"/>
          <ac:cxnSpMkLst>
            <pc:docMk/>
            <pc:sldMk cId="0" sldId="310"/>
            <ac:cxnSpMk id="719" creationId="{FC9FB4A9-B6AA-BA2C-D5C5-6B1172BB3AC5}"/>
          </ac:cxnSpMkLst>
        </pc:cxnChg>
        <pc:cxnChg chg="add mod">
          <ac:chgData name="D'Alessandro, Paolo" userId="bf2a5983-db83-49db-846e-22a34a9b9df8" providerId="ADAL" clId="{D8AB3573-42FF-4F92-A02A-D20E6EC38E3B}" dt="2023-03-28T23:17:53.578" v="40"/>
          <ac:cxnSpMkLst>
            <pc:docMk/>
            <pc:sldMk cId="0" sldId="310"/>
            <ac:cxnSpMk id="720" creationId="{EEAC84F2-E00C-C58C-0DD9-2EEC2A5F7382}"/>
          </ac:cxnSpMkLst>
        </pc:cxnChg>
        <pc:cxnChg chg="add mod">
          <ac:chgData name="D'Alessandro, Paolo" userId="bf2a5983-db83-49db-846e-22a34a9b9df8" providerId="ADAL" clId="{D8AB3573-42FF-4F92-A02A-D20E6EC38E3B}" dt="2023-03-28T23:17:53.578" v="40"/>
          <ac:cxnSpMkLst>
            <pc:docMk/>
            <pc:sldMk cId="0" sldId="310"/>
            <ac:cxnSpMk id="722" creationId="{A33AFD2D-E8CD-3874-F84F-94BCF70541A2}"/>
          </ac:cxnSpMkLst>
        </pc:cxnChg>
        <pc:cxnChg chg="add mod">
          <ac:chgData name="D'Alessandro, Paolo" userId="bf2a5983-db83-49db-846e-22a34a9b9df8" providerId="ADAL" clId="{D8AB3573-42FF-4F92-A02A-D20E6EC38E3B}" dt="2023-03-28T23:17:53.578" v="40"/>
          <ac:cxnSpMkLst>
            <pc:docMk/>
            <pc:sldMk cId="0" sldId="310"/>
            <ac:cxnSpMk id="723" creationId="{DC63D397-B338-AEB6-0DB4-A8FE8606810F}"/>
          </ac:cxnSpMkLst>
        </pc:cxnChg>
        <pc:cxnChg chg="add mod">
          <ac:chgData name="D'Alessandro, Paolo" userId="bf2a5983-db83-49db-846e-22a34a9b9df8" providerId="ADAL" clId="{D8AB3573-42FF-4F92-A02A-D20E6EC38E3B}" dt="2023-03-28T23:17:53.578" v="40"/>
          <ac:cxnSpMkLst>
            <pc:docMk/>
            <pc:sldMk cId="0" sldId="310"/>
            <ac:cxnSpMk id="724" creationId="{512D554A-15A8-4029-F5C8-ED8B2537C93F}"/>
          </ac:cxnSpMkLst>
        </pc:cxnChg>
        <pc:cxnChg chg="add mod">
          <ac:chgData name="D'Alessandro, Paolo" userId="bf2a5983-db83-49db-846e-22a34a9b9df8" providerId="ADAL" clId="{D8AB3573-42FF-4F92-A02A-D20E6EC38E3B}" dt="2023-03-28T23:17:53.578" v="40"/>
          <ac:cxnSpMkLst>
            <pc:docMk/>
            <pc:sldMk cId="0" sldId="310"/>
            <ac:cxnSpMk id="725" creationId="{1145EFFC-AE26-4064-C661-28AD92509DB3}"/>
          </ac:cxnSpMkLst>
        </pc:cxnChg>
        <pc:cxnChg chg="add mod">
          <ac:chgData name="D'Alessandro, Paolo" userId="bf2a5983-db83-49db-846e-22a34a9b9df8" providerId="ADAL" clId="{D8AB3573-42FF-4F92-A02A-D20E6EC38E3B}" dt="2023-03-28T23:17:53.578" v="40"/>
          <ac:cxnSpMkLst>
            <pc:docMk/>
            <pc:sldMk cId="0" sldId="310"/>
            <ac:cxnSpMk id="726" creationId="{83DE6223-FAFB-F9F8-9184-27A3499A7716}"/>
          </ac:cxnSpMkLst>
        </pc:cxnChg>
        <pc:cxnChg chg="add mod">
          <ac:chgData name="D'Alessandro, Paolo" userId="bf2a5983-db83-49db-846e-22a34a9b9df8" providerId="ADAL" clId="{D8AB3573-42FF-4F92-A02A-D20E6EC38E3B}" dt="2023-03-28T23:17:53.578" v="40"/>
          <ac:cxnSpMkLst>
            <pc:docMk/>
            <pc:sldMk cId="0" sldId="310"/>
            <ac:cxnSpMk id="727" creationId="{F6B079ED-281D-2BC3-2176-36970F3A5DA7}"/>
          </ac:cxnSpMkLst>
        </pc:cxnChg>
        <pc:cxnChg chg="add mod">
          <ac:chgData name="D'Alessandro, Paolo" userId="bf2a5983-db83-49db-846e-22a34a9b9df8" providerId="ADAL" clId="{D8AB3573-42FF-4F92-A02A-D20E6EC38E3B}" dt="2023-03-28T23:17:53.578" v="40"/>
          <ac:cxnSpMkLst>
            <pc:docMk/>
            <pc:sldMk cId="0" sldId="310"/>
            <ac:cxnSpMk id="728" creationId="{0D84AE1F-7DE9-6099-03C7-16E8E00F3C09}"/>
          </ac:cxnSpMkLst>
        </pc:cxnChg>
      </pc:sldChg>
      <pc:sldChg chg="addSp modSp mod">
        <pc:chgData name="D'Alessandro, Paolo" userId="bf2a5983-db83-49db-846e-22a34a9b9df8" providerId="ADAL" clId="{D8AB3573-42FF-4F92-A02A-D20E6EC38E3B}" dt="2023-03-28T23:25:05.984" v="88" actId="207"/>
        <pc:sldMkLst>
          <pc:docMk/>
          <pc:sldMk cId="0" sldId="311"/>
        </pc:sldMkLst>
        <pc:spChg chg="mod">
          <ac:chgData name="D'Alessandro, Paolo" userId="bf2a5983-db83-49db-846e-22a34a9b9df8" providerId="ADAL" clId="{D8AB3573-42FF-4F92-A02A-D20E6EC38E3B}" dt="2023-03-28T23:24:31.507" v="83" actId="5793"/>
          <ac:spMkLst>
            <pc:docMk/>
            <pc:sldMk cId="0" sldId="311"/>
            <ac:spMk id="755" creationId="{00000000-0000-0000-0000-000000000000}"/>
          </ac:spMkLst>
        </pc:spChg>
        <pc:graphicFrameChg chg="add mod">
          <ac:chgData name="D'Alessandro, Paolo" userId="bf2a5983-db83-49db-846e-22a34a9b9df8" providerId="ADAL" clId="{D8AB3573-42FF-4F92-A02A-D20E6EC38E3B}" dt="2023-03-28T23:18:33.457" v="44"/>
          <ac:graphicFrameMkLst>
            <pc:docMk/>
            <pc:sldMk cId="0" sldId="311"/>
            <ac:graphicFrameMk id="2" creationId="{3EAE394D-9673-951B-246D-84015FD888A8}"/>
          </ac:graphicFrameMkLst>
        </pc:graphicFrameChg>
        <pc:graphicFrameChg chg="add mod">
          <ac:chgData name="D'Alessandro, Paolo" userId="bf2a5983-db83-49db-846e-22a34a9b9df8" providerId="ADAL" clId="{D8AB3573-42FF-4F92-A02A-D20E6EC38E3B}" dt="2023-03-28T23:18:33.457" v="44"/>
          <ac:graphicFrameMkLst>
            <pc:docMk/>
            <pc:sldMk cId="0" sldId="311"/>
            <ac:graphicFrameMk id="3" creationId="{A1DEBB71-C760-99AA-F361-A92980C54A4A}"/>
          </ac:graphicFrameMkLst>
        </pc:graphicFrameChg>
        <pc:graphicFrameChg chg="add mod modGraphic">
          <ac:chgData name="D'Alessandro, Paolo" userId="bf2a5983-db83-49db-846e-22a34a9b9df8" providerId="ADAL" clId="{D8AB3573-42FF-4F92-A02A-D20E6EC38E3B}" dt="2023-03-28T23:25:05.984" v="88" actId="207"/>
          <ac:graphicFrameMkLst>
            <pc:docMk/>
            <pc:sldMk cId="0" sldId="311"/>
            <ac:graphicFrameMk id="5" creationId="{6AB18BB3-2331-9660-8868-298D36A544E6}"/>
          </ac:graphicFrameMkLst>
        </pc:graphicFrameChg>
        <pc:picChg chg="add mod">
          <ac:chgData name="D'Alessandro, Paolo" userId="bf2a5983-db83-49db-846e-22a34a9b9df8" providerId="ADAL" clId="{D8AB3573-42FF-4F92-A02A-D20E6EC38E3B}" dt="2023-03-28T23:18:33.457" v="44"/>
          <ac:picMkLst>
            <pc:docMk/>
            <pc:sldMk cId="0" sldId="311"/>
            <ac:picMk id="4" creationId="{DF18AF52-6EFF-5671-F2FC-B41AA7BB017A}"/>
          </ac:picMkLst>
        </pc:picChg>
      </pc:sldChg>
      <pc:sldChg chg="addSp delSp modSp mod">
        <pc:chgData name="D'Alessandro, Paolo" userId="bf2a5983-db83-49db-846e-22a34a9b9df8" providerId="ADAL" clId="{D8AB3573-42FF-4F92-A02A-D20E6EC38E3B}" dt="2023-03-28T23:27:40.330" v="105" actId="207"/>
        <pc:sldMkLst>
          <pc:docMk/>
          <pc:sldMk cId="0" sldId="312"/>
        </pc:sldMkLst>
        <pc:spChg chg="mod">
          <ac:chgData name="D'Alessandro, Paolo" userId="bf2a5983-db83-49db-846e-22a34a9b9df8" providerId="ADAL" clId="{D8AB3573-42FF-4F92-A02A-D20E6EC38E3B}" dt="2023-03-28T23:26:18.431" v="99" actId="20577"/>
          <ac:spMkLst>
            <pc:docMk/>
            <pc:sldMk cId="0" sldId="312"/>
            <ac:spMk id="767" creationId="{00000000-0000-0000-0000-000000000000}"/>
          </ac:spMkLst>
        </pc:spChg>
        <pc:graphicFrameChg chg="add del mod modGraphic">
          <ac:chgData name="D'Alessandro, Paolo" userId="bf2a5983-db83-49db-846e-22a34a9b9df8" providerId="ADAL" clId="{D8AB3573-42FF-4F92-A02A-D20E6EC38E3B}" dt="2023-03-28T23:26:15.485" v="97" actId="3680"/>
          <ac:graphicFrameMkLst>
            <pc:docMk/>
            <pc:sldMk cId="0" sldId="312"/>
            <ac:graphicFrameMk id="2" creationId="{E78BF63F-01C9-A49E-A66C-5F501F7BB117}"/>
          </ac:graphicFrameMkLst>
        </pc:graphicFrameChg>
        <pc:graphicFrameChg chg="add mod modGraphic">
          <ac:chgData name="D'Alessandro, Paolo" userId="bf2a5983-db83-49db-846e-22a34a9b9df8" providerId="ADAL" clId="{D8AB3573-42FF-4F92-A02A-D20E6EC38E3B}" dt="2023-03-28T23:27:40.330" v="105" actId="207"/>
          <ac:graphicFrameMkLst>
            <pc:docMk/>
            <pc:sldMk cId="0" sldId="312"/>
            <ac:graphicFrameMk id="3" creationId="{E1C7B214-8DD1-481C-C5B1-C8993FA449DD}"/>
          </ac:graphicFrameMkLst>
        </pc:graphicFrameChg>
      </pc:sldChg>
    </pc:docChg>
  </pc:docChgLst>
  <pc:docChgLst>
    <pc:chgData name="Savari Datta" userId="61c6d349-21ae-4aac-a985-8fe2668f0958" providerId="ADAL" clId="{15F64E72-B38C-44E5-A019-E1C3778F352D}"/>
    <pc:docChg chg="undo custSel delSld modSld">
      <pc:chgData name="Savari Datta" userId="61c6d349-21ae-4aac-a985-8fe2668f0958" providerId="ADAL" clId="{15F64E72-B38C-44E5-A019-E1C3778F352D}" dt="2023-03-28T23:35:28.823" v="312" actId="47"/>
      <pc:docMkLst>
        <pc:docMk/>
      </pc:docMkLst>
      <pc:sldChg chg="modSp mod">
        <pc:chgData name="Savari Datta" userId="61c6d349-21ae-4aac-a985-8fe2668f0958" providerId="ADAL" clId="{15F64E72-B38C-44E5-A019-E1C3778F352D}" dt="2023-03-28T23:13:27.911" v="295" actId="20577"/>
        <pc:sldMkLst>
          <pc:docMk/>
          <pc:sldMk cId="0" sldId="262"/>
        </pc:sldMkLst>
        <pc:graphicFrameChg chg="modGraphic">
          <ac:chgData name="Savari Datta" userId="61c6d349-21ae-4aac-a985-8fe2668f0958" providerId="ADAL" clId="{15F64E72-B38C-44E5-A019-E1C3778F352D}" dt="2023-03-28T23:13:27.911" v="295" actId="20577"/>
          <ac:graphicFrameMkLst>
            <pc:docMk/>
            <pc:sldMk cId="0" sldId="262"/>
            <ac:graphicFrameMk id="5" creationId="{CF97786C-4799-F7D4-F673-7AADF837A860}"/>
          </ac:graphicFrameMkLst>
        </pc:graphicFrameChg>
      </pc:sldChg>
      <pc:sldChg chg="addSp delSp modSp mod">
        <pc:chgData name="Savari Datta" userId="61c6d349-21ae-4aac-a985-8fe2668f0958" providerId="ADAL" clId="{15F64E72-B38C-44E5-A019-E1C3778F352D}" dt="2023-03-28T23:10:36.913" v="175" actId="20577"/>
        <pc:sldMkLst>
          <pc:docMk/>
          <pc:sldMk cId="0" sldId="334"/>
        </pc:sldMkLst>
        <pc:spChg chg="add del mod">
          <ac:chgData name="Savari Datta" userId="61c6d349-21ae-4aac-a985-8fe2668f0958" providerId="ADAL" clId="{15F64E72-B38C-44E5-A019-E1C3778F352D}" dt="2023-03-28T23:05:19.046" v="168" actId="478"/>
          <ac:spMkLst>
            <pc:docMk/>
            <pc:sldMk cId="0" sldId="334"/>
            <ac:spMk id="3" creationId="{6636C5CF-A110-81D4-AF35-72990CD1A2DE}"/>
          </ac:spMkLst>
        </pc:spChg>
        <pc:spChg chg="add mod">
          <ac:chgData name="Savari Datta" userId="61c6d349-21ae-4aac-a985-8fe2668f0958" providerId="ADAL" clId="{15F64E72-B38C-44E5-A019-E1C3778F352D}" dt="2023-03-28T23:10:36.913" v="175" actId="20577"/>
          <ac:spMkLst>
            <pc:docMk/>
            <pc:sldMk cId="0" sldId="334"/>
            <ac:spMk id="11" creationId="{6040CC52-94E3-3CA9-56A4-71B932C9D578}"/>
          </ac:spMkLst>
        </pc:spChg>
        <pc:spChg chg="del">
          <ac:chgData name="Savari Datta" userId="61c6d349-21ae-4aac-a985-8fe2668f0958" providerId="ADAL" clId="{15F64E72-B38C-44E5-A019-E1C3778F352D}" dt="2023-03-28T23:05:16.219" v="167" actId="478"/>
          <ac:spMkLst>
            <pc:docMk/>
            <pc:sldMk cId="0" sldId="334"/>
            <ac:spMk id="985" creationId="{00000000-0000-0000-0000-000000000000}"/>
          </ac:spMkLst>
        </pc:spChg>
        <pc:graphicFrameChg chg="add mod">
          <ac:chgData name="Savari Datta" userId="61c6d349-21ae-4aac-a985-8fe2668f0958" providerId="ADAL" clId="{15F64E72-B38C-44E5-A019-E1C3778F352D}" dt="2023-03-28T23:05:45.487" v="170" actId="14100"/>
          <ac:graphicFrameMkLst>
            <pc:docMk/>
            <pc:sldMk cId="0" sldId="334"/>
            <ac:graphicFrameMk id="10" creationId="{B99B086A-3610-EA07-9C31-C50A998F8585}"/>
          </ac:graphicFrameMkLst>
        </pc:graphicFrameChg>
      </pc:sldChg>
      <pc:sldChg chg="modSp mod delCm">
        <pc:chgData name="Savari Datta" userId="61c6d349-21ae-4aac-a985-8fe2668f0958" providerId="ADAL" clId="{15F64E72-B38C-44E5-A019-E1C3778F352D}" dt="2023-03-28T22:57:36.099" v="91" actId="20577"/>
        <pc:sldMkLst>
          <pc:docMk/>
          <pc:sldMk cId="0" sldId="338"/>
        </pc:sldMkLst>
        <pc:graphicFrameChg chg="modGraphic">
          <ac:chgData name="Savari Datta" userId="61c6d349-21ae-4aac-a985-8fe2668f0958" providerId="ADAL" clId="{15F64E72-B38C-44E5-A019-E1C3778F352D}" dt="2023-03-28T22:57:36.099" v="91" actId="20577"/>
          <ac:graphicFrameMkLst>
            <pc:docMk/>
            <pc:sldMk cId="0" sldId="338"/>
            <ac:graphicFrameMk id="5" creationId="{2A7801A8-9EAD-F2D6-190C-362C14E07BE5}"/>
          </ac:graphicFrameMkLst>
        </pc:graphicFrameChg>
      </pc:sldChg>
      <pc:sldChg chg="modSp mod">
        <pc:chgData name="Savari Datta" userId="61c6d349-21ae-4aac-a985-8fe2668f0958" providerId="ADAL" clId="{15F64E72-B38C-44E5-A019-E1C3778F352D}" dt="2023-03-28T22:49:17.194" v="64" actId="207"/>
        <pc:sldMkLst>
          <pc:docMk/>
          <pc:sldMk cId="0" sldId="339"/>
        </pc:sldMkLst>
        <pc:graphicFrameChg chg="modGraphic">
          <ac:chgData name="Savari Datta" userId="61c6d349-21ae-4aac-a985-8fe2668f0958" providerId="ADAL" clId="{15F64E72-B38C-44E5-A019-E1C3778F352D}" dt="2023-03-28T22:49:17.194" v="64" actId="207"/>
          <ac:graphicFrameMkLst>
            <pc:docMk/>
            <pc:sldMk cId="0" sldId="339"/>
            <ac:graphicFrameMk id="4" creationId="{8979450A-5DFF-F6B8-6558-5F93DE54060C}"/>
          </ac:graphicFrameMkLst>
        </pc:graphicFrameChg>
      </pc:sldChg>
      <pc:sldChg chg="modSp mod delCm">
        <pc:chgData name="Savari Datta" userId="61c6d349-21ae-4aac-a985-8fe2668f0958" providerId="ADAL" clId="{15F64E72-B38C-44E5-A019-E1C3778F352D}" dt="2023-03-28T23:01:30.219" v="166" actId="207"/>
        <pc:sldMkLst>
          <pc:docMk/>
          <pc:sldMk cId="0" sldId="341"/>
        </pc:sldMkLst>
        <pc:spChg chg="mod">
          <ac:chgData name="Savari Datta" userId="61c6d349-21ae-4aac-a985-8fe2668f0958" providerId="ADAL" clId="{15F64E72-B38C-44E5-A019-E1C3778F352D}" dt="2023-03-28T23:01:30.219" v="166" actId="207"/>
          <ac:spMkLst>
            <pc:docMk/>
            <pc:sldMk cId="0" sldId="341"/>
            <ac:spMk id="5" creationId="{2AE64978-35FD-86A3-039C-3A59F5EE20F5}"/>
          </ac:spMkLst>
        </pc:spChg>
      </pc:sldChg>
      <pc:sldChg chg="addSp delSp modSp del mod">
        <pc:chgData name="Savari Datta" userId="61c6d349-21ae-4aac-a985-8fe2668f0958" providerId="ADAL" clId="{15F64E72-B38C-44E5-A019-E1C3778F352D}" dt="2023-03-28T23:35:25.969" v="311" actId="47"/>
        <pc:sldMkLst>
          <pc:docMk/>
          <pc:sldMk cId="0" sldId="342"/>
        </pc:sldMkLst>
        <pc:spChg chg="add del mod">
          <ac:chgData name="Savari Datta" userId="61c6d349-21ae-4aac-a985-8fe2668f0958" providerId="ADAL" clId="{15F64E72-B38C-44E5-A019-E1C3778F352D}" dt="2023-03-28T23:34:36.191" v="306" actId="478"/>
          <ac:spMkLst>
            <pc:docMk/>
            <pc:sldMk cId="0" sldId="342"/>
            <ac:spMk id="3" creationId="{C596ADD0-AF45-FCC5-FFAB-549FD406442A}"/>
          </ac:spMkLst>
        </pc:spChg>
        <pc:spChg chg="mod">
          <ac:chgData name="Savari Datta" userId="61c6d349-21ae-4aac-a985-8fe2668f0958" providerId="ADAL" clId="{15F64E72-B38C-44E5-A019-E1C3778F352D}" dt="2023-03-28T23:34:29.785" v="304" actId="20577"/>
          <ac:spMkLst>
            <pc:docMk/>
            <pc:sldMk cId="0" sldId="342"/>
            <ac:spMk id="1059" creationId="{00000000-0000-0000-0000-000000000000}"/>
          </ac:spMkLst>
        </pc:spChg>
        <pc:spChg chg="del">
          <ac:chgData name="Savari Datta" userId="61c6d349-21ae-4aac-a985-8fe2668f0958" providerId="ADAL" clId="{15F64E72-B38C-44E5-A019-E1C3778F352D}" dt="2023-03-28T23:34:33.406" v="305" actId="478"/>
          <ac:spMkLst>
            <pc:docMk/>
            <pc:sldMk cId="0" sldId="342"/>
            <ac:spMk id="1060" creationId="{00000000-0000-0000-0000-000000000000}"/>
          </ac:spMkLst>
        </pc:spChg>
        <pc:graphicFrameChg chg="add mod">
          <ac:chgData name="Savari Datta" userId="61c6d349-21ae-4aac-a985-8fe2668f0958" providerId="ADAL" clId="{15F64E72-B38C-44E5-A019-E1C3778F352D}" dt="2023-03-28T23:34:42.129" v="307"/>
          <ac:graphicFrameMkLst>
            <pc:docMk/>
            <pc:sldMk cId="0" sldId="342"/>
            <ac:graphicFrameMk id="9" creationId="{33BC24C0-E2E7-57E0-C21B-55AB20EF6717}"/>
          </ac:graphicFrameMkLst>
        </pc:graphicFrameChg>
      </pc:sldChg>
      <pc:sldChg chg="addSp delSp modSp mod">
        <pc:chgData name="Savari Datta" userId="61c6d349-21ae-4aac-a985-8fe2668f0958" providerId="ADAL" clId="{15F64E72-B38C-44E5-A019-E1C3778F352D}" dt="2023-03-28T23:12:11.227" v="186" actId="1076"/>
        <pc:sldMkLst>
          <pc:docMk/>
          <pc:sldMk cId="0" sldId="347"/>
        </pc:sldMkLst>
        <pc:spChg chg="add del mod">
          <ac:chgData name="Savari Datta" userId="61c6d349-21ae-4aac-a985-8fe2668f0958" providerId="ADAL" clId="{15F64E72-B38C-44E5-A019-E1C3778F352D}" dt="2023-03-28T23:11:32.890" v="177" actId="478"/>
          <ac:spMkLst>
            <pc:docMk/>
            <pc:sldMk cId="0" sldId="347"/>
            <ac:spMk id="3" creationId="{7AAC3B0A-3C0D-6118-D533-1A0EF260A73C}"/>
          </ac:spMkLst>
        </pc:spChg>
        <pc:spChg chg="del">
          <ac:chgData name="Savari Datta" userId="61c6d349-21ae-4aac-a985-8fe2668f0958" providerId="ADAL" clId="{15F64E72-B38C-44E5-A019-E1C3778F352D}" dt="2023-03-28T23:11:30.392" v="176" actId="478"/>
          <ac:spMkLst>
            <pc:docMk/>
            <pc:sldMk cId="0" sldId="347"/>
            <ac:spMk id="1106" creationId="{00000000-0000-0000-0000-000000000000}"/>
          </ac:spMkLst>
        </pc:spChg>
        <pc:graphicFrameChg chg="add mod modGraphic">
          <ac:chgData name="Savari Datta" userId="61c6d349-21ae-4aac-a985-8fe2668f0958" providerId="ADAL" clId="{15F64E72-B38C-44E5-A019-E1C3778F352D}" dt="2023-03-28T23:11:45.025" v="180"/>
          <ac:graphicFrameMkLst>
            <pc:docMk/>
            <pc:sldMk cId="0" sldId="347"/>
            <ac:graphicFrameMk id="10" creationId="{024BAED6-3CA1-CD66-773B-CD4354BD357B}"/>
          </ac:graphicFrameMkLst>
        </pc:graphicFrameChg>
        <pc:graphicFrameChg chg="add mod modGraphic">
          <ac:chgData name="Savari Datta" userId="61c6d349-21ae-4aac-a985-8fe2668f0958" providerId="ADAL" clId="{15F64E72-B38C-44E5-A019-E1C3778F352D}" dt="2023-03-28T23:11:52.427" v="182" actId="20577"/>
          <ac:graphicFrameMkLst>
            <pc:docMk/>
            <pc:sldMk cId="0" sldId="347"/>
            <ac:graphicFrameMk id="11" creationId="{E60AB528-D8A7-109E-F707-E0F5ADC24969}"/>
          </ac:graphicFrameMkLst>
        </pc:graphicFrameChg>
        <pc:graphicFrameChg chg="add mod modGraphic">
          <ac:chgData name="Savari Datta" userId="61c6d349-21ae-4aac-a985-8fe2668f0958" providerId="ADAL" clId="{15F64E72-B38C-44E5-A019-E1C3778F352D}" dt="2023-03-28T23:12:02.119" v="184" actId="20577"/>
          <ac:graphicFrameMkLst>
            <pc:docMk/>
            <pc:sldMk cId="0" sldId="347"/>
            <ac:graphicFrameMk id="12" creationId="{AD0A6262-8941-7752-4B23-AEEA8AB64C78}"/>
          </ac:graphicFrameMkLst>
        </pc:graphicFrameChg>
        <pc:graphicFrameChg chg="add mod">
          <ac:chgData name="Savari Datta" userId="61c6d349-21ae-4aac-a985-8fe2668f0958" providerId="ADAL" clId="{15F64E72-B38C-44E5-A019-E1C3778F352D}" dt="2023-03-28T23:12:11.227" v="186" actId="1076"/>
          <ac:graphicFrameMkLst>
            <pc:docMk/>
            <pc:sldMk cId="0" sldId="347"/>
            <ac:graphicFrameMk id="13" creationId="{590DC937-7F03-1362-BFA6-5D1ED29938BC}"/>
          </ac:graphicFrameMkLst>
        </pc:graphicFrameChg>
      </pc:sldChg>
      <pc:sldChg chg="del">
        <pc:chgData name="Savari Datta" userId="61c6d349-21ae-4aac-a985-8fe2668f0958" providerId="ADAL" clId="{15F64E72-B38C-44E5-A019-E1C3778F352D}" dt="2023-03-28T23:12:23.043" v="187" actId="47"/>
        <pc:sldMkLst>
          <pc:docMk/>
          <pc:sldMk cId="0" sldId="348"/>
        </pc:sldMkLst>
      </pc:sldChg>
      <pc:sldChg chg="del">
        <pc:chgData name="Savari Datta" userId="61c6d349-21ae-4aac-a985-8fe2668f0958" providerId="ADAL" clId="{15F64E72-B38C-44E5-A019-E1C3778F352D}" dt="2023-03-28T22:46:25.895" v="0" actId="47"/>
        <pc:sldMkLst>
          <pc:docMk/>
          <pc:sldMk cId="0" sldId="349"/>
        </pc:sldMkLst>
      </pc:sldChg>
      <pc:sldChg chg="del">
        <pc:chgData name="Savari Datta" userId="61c6d349-21ae-4aac-a985-8fe2668f0958" providerId="ADAL" clId="{15F64E72-B38C-44E5-A019-E1C3778F352D}" dt="2023-03-28T22:46:26.882" v="1" actId="47"/>
        <pc:sldMkLst>
          <pc:docMk/>
          <pc:sldMk cId="0" sldId="350"/>
        </pc:sldMkLst>
      </pc:sldChg>
      <pc:sldChg chg="del">
        <pc:chgData name="Savari Datta" userId="61c6d349-21ae-4aac-a985-8fe2668f0958" providerId="ADAL" clId="{15F64E72-B38C-44E5-A019-E1C3778F352D}" dt="2023-03-28T22:46:27.739" v="2" actId="47"/>
        <pc:sldMkLst>
          <pc:docMk/>
          <pc:sldMk cId="0" sldId="351"/>
        </pc:sldMkLst>
      </pc:sldChg>
      <pc:sldChg chg="modSp mod delCm">
        <pc:chgData name="Savari Datta" userId="61c6d349-21ae-4aac-a985-8fe2668f0958" providerId="ADAL" clId="{15F64E72-B38C-44E5-A019-E1C3778F352D}" dt="2023-03-28T22:56:22.212" v="80" actId="20577"/>
        <pc:sldMkLst>
          <pc:docMk/>
          <pc:sldMk cId="1968582583" sldId="375"/>
        </pc:sldMkLst>
        <pc:graphicFrameChg chg="modGraphic">
          <ac:chgData name="Savari Datta" userId="61c6d349-21ae-4aac-a985-8fe2668f0958" providerId="ADAL" clId="{15F64E72-B38C-44E5-A019-E1C3778F352D}" dt="2023-03-28T22:56:22.212" v="80" actId="20577"/>
          <ac:graphicFrameMkLst>
            <pc:docMk/>
            <pc:sldMk cId="1968582583" sldId="375"/>
            <ac:graphicFrameMk id="3" creationId="{4D4D7890-B9C7-D875-3DBB-D887BB6F0470}"/>
          </ac:graphicFrameMkLst>
        </pc:graphicFrameChg>
      </pc:sldChg>
      <pc:sldChg chg="modSp mod delCm">
        <pc:chgData name="Savari Datta" userId="61c6d349-21ae-4aac-a985-8fe2668f0958" providerId="ADAL" clId="{15F64E72-B38C-44E5-A019-E1C3778F352D}" dt="2023-03-28T22:48:13.109" v="55" actId="207"/>
        <pc:sldMkLst>
          <pc:docMk/>
          <pc:sldMk cId="404958776" sldId="377"/>
        </pc:sldMkLst>
        <pc:graphicFrameChg chg="modGraphic">
          <ac:chgData name="Savari Datta" userId="61c6d349-21ae-4aac-a985-8fe2668f0958" providerId="ADAL" clId="{15F64E72-B38C-44E5-A019-E1C3778F352D}" dt="2023-03-28T22:48:13.109" v="55" actId="207"/>
          <ac:graphicFrameMkLst>
            <pc:docMk/>
            <pc:sldMk cId="404958776" sldId="377"/>
            <ac:graphicFrameMk id="3" creationId="{DC05978D-0382-DA54-D969-F51238F23F37}"/>
          </ac:graphicFrameMkLst>
        </pc:graphicFrameChg>
      </pc:sldChg>
      <pc:sldChg chg="addSp delSp modSp mod">
        <pc:chgData name="Savari Datta" userId="61c6d349-21ae-4aac-a985-8fe2668f0958" providerId="ADAL" clId="{15F64E72-B38C-44E5-A019-E1C3778F352D}" dt="2023-03-28T23:35:04.722" v="310"/>
        <pc:sldMkLst>
          <pc:docMk/>
          <pc:sldMk cId="4150818975" sldId="380"/>
        </pc:sldMkLst>
        <pc:graphicFrameChg chg="add mod">
          <ac:chgData name="Savari Datta" userId="61c6d349-21ae-4aac-a985-8fe2668f0958" providerId="ADAL" clId="{15F64E72-B38C-44E5-A019-E1C3778F352D}" dt="2023-03-28T23:35:04.722" v="310"/>
          <ac:graphicFrameMkLst>
            <pc:docMk/>
            <pc:sldMk cId="4150818975" sldId="380"/>
            <ac:graphicFrameMk id="7" creationId="{4BCC11AC-D727-D206-3960-FEAD0D585D7D}"/>
          </ac:graphicFrameMkLst>
        </pc:graphicFrameChg>
        <pc:graphicFrameChg chg="del modGraphic">
          <ac:chgData name="Savari Datta" userId="61c6d349-21ae-4aac-a985-8fe2668f0958" providerId="ADAL" clId="{15F64E72-B38C-44E5-A019-E1C3778F352D}" dt="2023-03-28T23:34:58.067" v="309" actId="478"/>
          <ac:graphicFrameMkLst>
            <pc:docMk/>
            <pc:sldMk cId="4150818975" sldId="380"/>
            <ac:graphicFrameMk id="9" creationId="{33BC24C0-E2E7-57E0-C21B-55AB20EF6717}"/>
          </ac:graphicFrameMkLst>
        </pc:graphicFrameChg>
      </pc:sldChg>
      <pc:sldChg chg="del">
        <pc:chgData name="Savari Datta" userId="61c6d349-21ae-4aac-a985-8fe2668f0958" providerId="ADAL" clId="{15F64E72-B38C-44E5-A019-E1C3778F352D}" dt="2023-03-28T23:35:28.823" v="312" actId="47"/>
        <pc:sldMkLst>
          <pc:docMk/>
          <pc:sldMk cId="3489835730" sldId="382"/>
        </pc:sldMkLst>
      </pc:sldChg>
      <pc:sldMasterChg chg="delSldLayout">
        <pc:chgData name="Savari Datta" userId="61c6d349-21ae-4aac-a985-8fe2668f0958" providerId="ADAL" clId="{15F64E72-B38C-44E5-A019-E1C3778F352D}" dt="2023-03-28T23:35:28.823" v="312" actId="47"/>
        <pc:sldMasterMkLst>
          <pc:docMk/>
          <pc:sldMasterMk cId="0" sldId="2147483674"/>
        </pc:sldMasterMkLst>
        <pc:sldLayoutChg chg="del">
          <pc:chgData name="Savari Datta" userId="61c6d349-21ae-4aac-a985-8fe2668f0958" providerId="ADAL" clId="{15F64E72-B38C-44E5-A019-E1C3778F352D}" dt="2023-03-28T23:35:28.823" v="312" actId="47"/>
          <pc:sldLayoutMkLst>
            <pc:docMk/>
            <pc:sldMasterMk cId="0" sldId="2147483674"/>
            <pc:sldLayoutMk cId="0" sldId="2147483655"/>
          </pc:sldLayoutMkLst>
        </pc:sldLayoutChg>
      </pc:sldMasterChg>
    </pc:docChg>
  </pc:docChgLst>
  <pc:docChgLst>
    <pc:chgData name="Rey, Jordi" userId="S::jordi.rey@ufl.edu::e8eb87d1-9304-4c4c-b17d-4684dbee226f" providerId="AD" clId="Web-{4DD1CC20-8187-42B9-9AD9-346B38C01CB8}"/>
    <pc:docChg chg="addSld modSld">
      <pc:chgData name="Rey, Jordi" userId="S::jordi.rey@ufl.edu::e8eb87d1-9304-4c4c-b17d-4684dbee226f" providerId="AD" clId="Web-{4DD1CC20-8187-42B9-9AD9-346B38C01CB8}" dt="2023-03-28T18:05:46.602" v="92" actId="1076"/>
      <pc:docMkLst>
        <pc:docMk/>
      </pc:docMkLst>
      <pc:sldChg chg="addSp modSp">
        <pc:chgData name="Rey, Jordi" userId="S::jordi.rey@ufl.edu::e8eb87d1-9304-4c4c-b17d-4684dbee226f" providerId="AD" clId="Web-{4DD1CC20-8187-42B9-9AD9-346B38C01CB8}" dt="2023-03-28T18:05:46.602" v="92" actId="1076"/>
        <pc:sldMkLst>
          <pc:docMk/>
          <pc:sldMk cId="0" sldId="297"/>
        </pc:sldMkLst>
        <pc:spChg chg="mod">
          <ac:chgData name="Rey, Jordi" userId="S::jordi.rey@ufl.edu::e8eb87d1-9304-4c4c-b17d-4684dbee226f" providerId="AD" clId="Web-{4DD1CC20-8187-42B9-9AD9-346B38C01CB8}" dt="2023-03-28T18:01:41.282" v="11" actId="20577"/>
          <ac:spMkLst>
            <pc:docMk/>
            <pc:sldMk cId="0" sldId="297"/>
            <ac:spMk id="614" creationId="{00000000-0000-0000-0000-000000000000}"/>
          </ac:spMkLst>
        </pc:spChg>
        <pc:spChg chg="mod">
          <ac:chgData name="Rey, Jordi" userId="S::jordi.rey@ufl.edu::e8eb87d1-9304-4c4c-b17d-4684dbee226f" providerId="AD" clId="Web-{4DD1CC20-8187-42B9-9AD9-346B38C01CB8}" dt="2023-03-28T18:01:32.001" v="1" actId="1076"/>
          <ac:spMkLst>
            <pc:docMk/>
            <pc:sldMk cId="0" sldId="297"/>
            <ac:spMk id="615" creationId="{00000000-0000-0000-0000-000000000000}"/>
          </ac:spMkLst>
        </pc:spChg>
        <pc:graphicFrameChg chg="add mod">
          <ac:chgData name="Rey, Jordi" userId="S::jordi.rey@ufl.edu::e8eb87d1-9304-4c4c-b17d-4684dbee226f" providerId="AD" clId="Web-{4DD1CC20-8187-42B9-9AD9-346B38C01CB8}" dt="2023-03-28T18:05:46.602" v="92" actId="1076"/>
          <ac:graphicFrameMkLst>
            <pc:docMk/>
            <pc:sldMk cId="0" sldId="297"/>
            <ac:graphicFrameMk id="3" creationId="{5CAC05FB-A59A-D902-24FA-BF483B90918B}"/>
          </ac:graphicFrameMkLst>
        </pc:graphicFrameChg>
      </pc:sldChg>
      <pc:sldChg chg="modSp add replId">
        <pc:chgData name="Rey, Jordi" userId="S::jordi.rey@ufl.edu::e8eb87d1-9304-4c4c-b17d-4684dbee226f" providerId="AD" clId="Web-{4DD1CC20-8187-42B9-9AD9-346B38C01CB8}" dt="2023-03-28T18:02:44.065" v="46" actId="14100"/>
        <pc:sldMkLst>
          <pc:docMk/>
          <pc:sldMk cId="1575441747" sldId="364"/>
        </pc:sldMkLst>
        <pc:spChg chg="mod">
          <ac:chgData name="Rey, Jordi" userId="S::jordi.rey@ufl.edu::e8eb87d1-9304-4c4c-b17d-4684dbee226f" providerId="AD" clId="Web-{4DD1CC20-8187-42B9-9AD9-346B38C01CB8}" dt="2023-03-28T18:02:44.065" v="46" actId="14100"/>
          <ac:spMkLst>
            <pc:docMk/>
            <pc:sldMk cId="1575441747" sldId="364"/>
            <ac:spMk id="614" creationId="{00000000-0000-0000-0000-000000000000}"/>
          </ac:spMkLst>
        </pc:spChg>
      </pc:sldChg>
      <pc:sldChg chg="modSp add replId">
        <pc:chgData name="Rey, Jordi" userId="S::jordi.rey@ufl.edu::e8eb87d1-9304-4c4c-b17d-4684dbee226f" providerId="AD" clId="Web-{4DD1CC20-8187-42B9-9AD9-346B38C01CB8}" dt="2023-03-28T18:03:01.097" v="57" actId="20577"/>
        <pc:sldMkLst>
          <pc:docMk/>
          <pc:sldMk cId="3197443941" sldId="365"/>
        </pc:sldMkLst>
        <pc:spChg chg="mod">
          <ac:chgData name="Rey, Jordi" userId="S::jordi.rey@ufl.edu::e8eb87d1-9304-4c4c-b17d-4684dbee226f" providerId="AD" clId="Web-{4DD1CC20-8187-42B9-9AD9-346B38C01CB8}" dt="2023-03-28T18:03:01.097" v="57" actId="20577"/>
          <ac:spMkLst>
            <pc:docMk/>
            <pc:sldMk cId="3197443941" sldId="365"/>
            <ac:spMk id="614" creationId="{00000000-0000-0000-0000-000000000000}"/>
          </ac:spMkLst>
        </pc:spChg>
      </pc:sldChg>
      <pc:sldChg chg="modSp add replId">
        <pc:chgData name="Rey, Jordi" userId="S::jordi.rey@ufl.edu::e8eb87d1-9304-4c4c-b17d-4684dbee226f" providerId="AD" clId="Web-{4DD1CC20-8187-42B9-9AD9-346B38C01CB8}" dt="2023-03-28T18:04:11.177" v="77" actId="20577"/>
        <pc:sldMkLst>
          <pc:docMk/>
          <pc:sldMk cId="2107059503" sldId="366"/>
        </pc:sldMkLst>
        <pc:spChg chg="mod">
          <ac:chgData name="Rey, Jordi" userId="S::jordi.rey@ufl.edu::e8eb87d1-9304-4c4c-b17d-4684dbee226f" providerId="AD" clId="Web-{4DD1CC20-8187-42B9-9AD9-346B38C01CB8}" dt="2023-03-28T18:04:11.177" v="77" actId="20577"/>
          <ac:spMkLst>
            <pc:docMk/>
            <pc:sldMk cId="2107059503" sldId="366"/>
            <ac:spMk id="614" creationId="{00000000-0000-0000-0000-000000000000}"/>
          </ac:spMkLst>
        </pc:spChg>
      </pc:sldChg>
      <pc:sldChg chg="modSp add replId">
        <pc:chgData name="Rey, Jordi" userId="S::jordi.rey@ufl.edu::e8eb87d1-9304-4c4c-b17d-4684dbee226f" providerId="AD" clId="Web-{4DD1CC20-8187-42B9-9AD9-346B38C01CB8}" dt="2023-03-28T18:04:42.647" v="90" actId="20577"/>
        <pc:sldMkLst>
          <pc:docMk/>
          <pc:sldMk cId="1404305202" sldId="367"/>
        </pc:sldMkLst>
        <pc:spChg chg="mod">
          <ac:chgData name="Rey, Jordi" userId="S::jordi.rey@ufl.edu::e8eb87d1-9304-4c4c-b17d-4684dbee226f" providerId="AD" clId="Web-{4DD1CC20-8187-42B9-9AD9-346B38C01CB8}" dt="2023-03-28T18:04:42.647" v="90" actId="20577"/>
          <ac:spMkLst>
            <pc:docMk/>
            <pc:sldMk cId="1404305202" sldId="367"/>
            <ac:spMk id="614" creationId="{00000000-0000-0000-0000-000000000000}"/>
          </ac:spMkLst>
        </pc:spChg>
      </pc:sldChg>
    </pc:docChg>
  </pc:docChgLst>
  <pc:docChgLst>
    <pc:chgData name="Falzone, Dylan T." userId="S::dylan.falzone@ufl.edu::8182e420-dd68-4d78-8626-223a88696ff9" providerId="AD" clId="Web-{2BE8BE76-8B15-4259-ADE2-33A12CA9662B}"/>
    <pc:docChg chg="modSld">
      <pc:chgData name="Falzone, Dylan T." userId="S::dylan.falzone@ufl.edu::8182e420-dd68-4d78-8626-223a88696ff9" providerId="AD" clId="Web-{2BE8BE76-8B15-4259-ADE2-33A12CA9662B}" dt="2023-03-29T23:18:41.534" v="18"/>
      <pc:docMkLst>
        <pc:docMk/>
      </pc:docMkLst>
      <pc:sldChg chg="addSp delSp modSp">
        <pc:chgData name="Falzone, Dylan T." userId="S::dylan.falzone@ufl.edu::8182e420-dd68-4d78-8626-223a88696ff9" providerId="AD" clId="Web-{2BE8BE76-8B15-4259-ADE2-33A12CA9662B}" dt="2023-03-29T23:17:03.595" v="17" actId="1076"/>
        <pc:sldMkLst>
          <pc:docMk/>
          <pc:sldMk cId="0" sldId="273"/>
        </pc:sldMkLst>
        <pc:graphicFrameChg chg="add del mod">
          <ac:chgData name="Falzone, Dylan T." userId="S::dylan.falzone@ufl.edu::8182e420-dd68-4d78-8626-223a88696ff9" providerId="AD" clId="Web-{2BE8BE76-8B15-4259-ADE2-33A12CA9662B}" dt="2023-03-29T23:15:05.483" v="1"/>
          <ac:graphicFrameMkLst>
            <pc:docMk/>
            <pc:sldMk cId="0" sldId="273"/>
            <ac:graphicFrameMk id="4" creationId="{6BD9C97B-9E4B-D202-574A-174ADB78D160}"/>
          </ac:graphicFrameMkLst>
        </pc:graphicFrameChg>
        <pc:graphicFrameChg chg="mod">
          <ac:chgData name="Falzone, Dylan T." userId="S::dylan.falzone@ufl.edu::8182e420-dd68-4d78-8626-223a88696ff9" providerId="AD" clId="Web-{2BE8BE76-8B15-4259-ADE2-33A12CA9662B}" dt="2023-03-29T23:15:50.359" v="5" actId="1076"/>
          <ac:graphicFrameMkLst>
            <pc:docMk/>
            <pc:sldMk cId="0" sldId="273"/>
            <ac:graphicFrameMk id="7" creationId="{89458421-27D6-D0C1-0600-CD2327AF9B1C}"/>
          </ac:graphicFrameMkLst>
        </pc:graphicFrameChg>
        <pc:graphicFrameChg chg="mod modGraphic">
          <ac:chgData name="Falzone, Dylan T." userId="S::dylan.falzone@ufl.edu::8182e420-dd68-4d78-8626-223a88696ff9" providerId="AD" clId="Web-{2BE8BE76-8B15-4259-ADE2-33A12CA9662B}" dt="2023-03-29T23:17:03.595" v="17" actId="1076"/>
          <ac:graphicFrameMkLst>
            <pc:docMk/>
            <pc:sldMk cId="0" sldId="273"/>
            <ac:graphicFrameMk id="8" creationId="{F26EB9DA-2F38-CD4A-8B2B-2A267DA35BB5}"/>
          </ac:graphicFrameMkLst>
        </pc:graphicFrameChg>
      </pc:sldChg>
      <pc:sldChg chg="delSp">
        <pc:chgData name="Falzone, Dylan T." userId="S::dylan.falzone@ufl.edu::8182e420-dd68-4d78-8626-223a88696ff9" providerId="AD" clId="Web-{2BE8BE76-8B15-4259-ADE2-33A12CA9662B}" dt="2023-03-29T23:18:41.534" v="18"/>
        <pc:sldMkLst>
          <pc:docMk/>
          <pc:sldMk cId="0" sldId="308"/>
        </pc:sldMkLst>
        <pc:spChg chg="del">
          <ac:chgData name="Falzone, Dylan T." userId="S::dylan.falzone@ufl.edu::8182e420-dd68-4d78-8626-223a88696ff9" providerId="AD" clId="Web-{2BE8BE76-8B15-4259-ADE2-33A12CA9662B}" dt="2023-03-29T23:18:41.534" v="18"/>
          <ac:spMkLst>
            <pc:docMk/>
            <pc:sldMk cId="0" sldId="308"/>
            <ac:spMk id="725" creationId="{00000000-0000-0000-0000-000000000000}"/>
          </ac:spMkLst>
        </pc:spChg>
      </pc:sldChg>
    </pc:docChg>
  </pc:docChgLst>
  <pc:docChgLst>
    <pc:chgData name="Savari Datta" userId="61c6d349-21ae-4aac-a985-8fe2668f0958" providerId="ADAL" clId="{7DDFF416-7540-4216-8F3F-F789293B8BB5}"/>
    <pc:docChg chg="undo custSel addSld delSld modSld sldOrd">
      <pc:chgData name="Savari Datta" userId="61c6d349-21ae-4aac-a985-8fe2668f0958" providerId="ADAL" clId="{7DDFF416-7540-4216-8F3F-F789293B8BB5}" dt="2023-03-30T21:02:16.845" v="3139" actId="20577"/>
      <pc:docMkLst>
        <pc:docMk/>
      </pc:docMkLst>
      <pc:sldChg chg="modSp mod">
        <pc:chgData name="Savari Datta" userId="61c6d349-21ae-4aac-a985-8fe2668f0958" providerId="ADAL" clId="{7DDFF416-7540-4216-8F3F-F789293B8BB5}" dt="2023-03-30T20:49:13.252" v="3067" actId="20577"/>
        <pc:sldMkLst>
          <pc:docMk/>
          <pc:sldMk cId="0" sldId="257"/>
        </pc:sldMkLst>
        <pc:spChg chg="mod">
          <ac:chgData name="Savari Datta" userId="61c6d349-21ae-4aac-a985-8fe2668f0958" providerId="ADAL" clId="{7DDFF416-7540-4216-8F3F-F789293B8BB5}" dt="2023-03-30T20:15:45.558" v="2370" actId="20577"/>
          <ac:spMkLst>
            <pc:docMk/>
            <pc:sldMk cId="0" sldId="257"/>
            <ac:spMk id="221" creationId="{00000000-0000-0000-0000-000000000000}"/>
          </ac:spMkLst>
        </pc:spChg>
        <pc:graphicFrameChg chg="modGraphic">
          <ac:chgData name="Savari Datta" userId="61c6d349-21ae-4aac-a985-8fe2668f0958" providerId="ADAL" clId="{7DDFF416-7540-4216-8F3F-F789293B8BB5}" dt="2023-03-30T20:49:13.252" v="3067" actId="20577"/>
          <ac:graphicFrameMkLst>
            <pc:docMk/>
            <pc:sldMk cId="0" sldId="257"/>
            <ac:graphicFrameMk id="5" creationId="{9A4AD02D-D450-34FB-C2D6-534A7287CD1A}"/>
          </ac:graphicFrameMkLst>
        </pc:graphicFrameChg>
      </pc:sldChg>
      <pc:sldChg chg="modSp mod">
        <pc:chgData name="Savari Datta" userId="61c6d349-21ae-4aac-a985-8fe2668f0958" providerId="ADAL" clId="{7DDFF416-7540-4216-8F3F-F789293B8BB5}" dt="2023-03-30T20:15:58.469" v="2392" actId="20577"/>
        <pc:sldMkLst>
          <pc:docMk/>
          <pc:sldMk cId="0" sldId="258"/>
        </pc:sldMkLst>
        <pc:spChg chg="mod">
          <ac:chgData name="Savari Datta" userId="61c6d349-21ae-4aac-a985-8fe2668f0958" providerId="ADAL" clId="{7DDFF416-7540-4216-8F3F-F789293B8BB5}" dt="2023-03-30T20:15:58.469" v="2392" actId="20577"/>
          <ac:spMkLst>
            <pc:docMk/>
            <pc:sldMk cId="0" sldId="258"/>
            <ac:spMk id="235" creationId="{00000000-0000-0000-0000-000000000000}"/>
          </ac:spMkLst>
        </pc:spChg>
      </pc:sldChg>
      <pc:sldChg chg="modSp mod">
        <pc:chgData name="Savari Datta" userId="61c6d349-21ae-4aac-a985-8fe2668f0958" providerId="ADAL" clId="{7DDFF416-7540-4216-8F3F-F789293B8BB5}" dt="2023-03-30T20:16:06.166" v="2405" actId="20577"/>
        <pc:sldMkLst>
          <pc:docMk/>
          <pc:sldMk cId="0" sldId="259"/>
        </pc:sldMkLst>
        <pc:spChg chg="mod">
          <ac:chgData name="Savari Datta" userId="61c6d349-21ae-4aac-a985-8fe2668f0958" providerId="ADAL" clId="{7DDFF416-7540-4216-8F3F-F789293B8BB5}" dt="2023-03-30T20:16:06.166" v="2405" actId="20577"/>
          <ac:spMkLst>
            <pc:docMk/>
            <pc:sldMk cId="0" sldId="259"/>
            <ac:spMk id="244" creationId="{00000000-0000-0000-0000-000000000000}"/>
          </ac:spMkLst>
        </pc:spChg>
      </pc:sldChg>
      <pc:sldChg chg="modSp mod">
        <pc:chgData name="Savari Datta" userId="61c6d349-21ae-4aac-a985-8fe2668f0958" providerId="ADAL" clId="{7DDFF416-7540-4216-8F3F-F789293B8BB5}" dt="2023-03-30T20:16:21.759" v="2406"/>
        <pc:sldMkLst>
          <pc:docMk/>
          <pc:sldMk cId="0" sldId="260"/>
        </pc:sldMkLst>
        <pc:spChg chg="mod">
          <ac:chgData name="Savari Datta" userId="61c6d349-21ae-4aac-a985-8fe2668f0958" providerId="ADAL" clId="{7DDFF416-7540-4216-8F3F-F789293B8BB5}" dt="2023-03-30T20:16:21.759" v="2406"/>
          <ac:spMkLst>
            <pc:docMk/>
            <pc:sldMk cId="0" sldId="260"/>
            <ac:spMk id="252" creationId="{00000000-0000-0000-0000-000000000000}"/>
          </ac:spMkLst>
        </pc:spChg>
      </pc:sldChg>
      <pc:sldChg chg="modSp mod">
        <pc:chgData name="Savari Datta" userId="61c6d349-21ae-4aac-a985-8fe2668f0958" providerId="ADAL" clId="{7DDFF416-7540-4216-8F3F-F789293B8BB5}" dt="2023-03-30T20:16:50.332" v="2409"/>
        <pc:sldMkLst>
          <pc:docMk/>
          <pc:sldMk cId="0" sldId="261"/>
        </pc:sldMkLst>
        <pc:spChg chg="mod">
          <ac:chgData name="Savari Datta" userId="61c6d349-21ae-4aac-a985-8fe2668f0958" providerId="ADAL" clId="{7DDFF416-7540-4216-8F3F-F789293B8BB5}" dt="2023-03-30T20:16:50.332" v="2409"/>
          <ac:spMkLst>
            <pc:docMk/>
            <pc:sldMk cId="0" sldId="261"/>
            <ac:spMk id="262" creationId="{00000000-0000-0000-0000-000000000000}"/>
          </ac:spMkLst>
        </pc:spChg>
      </pc:sldChg>
      <pc:sldChg chg="modSp mod">
        <pc:chgData name="Savari Datta" userId="61c6d349-21ae-4aac-a985-8fe2668f0958" providerId="ADAL" clId="{7DDFF416-7540-4216-8F3F-F789293B8BB5}" dt="2023-03-30T20:17:16.565" v="2422" actId="20577"/>
        <pc:sldMkLst>
          <pc:docMk/>
          <pc:sldMk cId="0" sldId="262"/>
        </pc:sldMkLst>
        <pc:spChg chg="mod">
          <ac:chgData name="Savari Datta" userId="61c6d349-21ae-4aac-a985-8fe2668f0958" providerId="ADAL" clId="{7DDFF416-7540-4216-8F3F-F789293B8BB5}" dt="2023-03-30T20:17:16.565" v="2422" actId="20577"/>
          <ac:spMkLst>
            <pc:docMk/>
            <pc:sldMk cId="0" sldId="262"/>
            <ac:spMk id="273" creationId="{00000000-0000-0000-0000-000000000000}"/>
          </ac:spMkLst>
        </pc:spChg>
        <pc:graphicFrameChg chg="modGraphic">
          <ac:chgData name="Savari Datta" userId="61c6d349-21ae-4aac-a985-8fe2668f0958" providerId="ADAL" clId="{7DDFF416-7540-4216-8F3F-F789293B8BB5}" dt="2023-03-30T17:58:21.636" v="870" actId="20577"/>
          <ac:graphicFrameMkLst>
            <pc:docMk/>
            <pc:sldMk cId="0" sldId="262"/>
            <ac:graphicFrameMk id="5" creationId="{CF97786C-4799-F7D4-F673-7AADF837A860}"/>
          </ac:graphicFrameMkLst>
        </pc:graphicFrameChg>
      </pc:sldChg>
      <pc:sldChg chg="addSp delSp modSp mod">
        <pc:chgData name="Savari Datta" userId="61c6d349-21ae-4aac-a985-8fe2668f0958" providerId="ADAL" clId="{7DDFF416-7540-4216-8F3F-F789293B8BB5}" dt="2023-03-30T20:17:32.349" v="2425"/>
        <pc:sldMkLst>
          <pc:docMk/>
          <pc:sldMk cId="0" sldId="263"/>
        </pc:sldMkLst>
        <pc:spChg chg="add del mod">
          <ac:chgData name="Savari Datta" userId="61c6d349-21ae-4aac-a985-8fe2668f0958" providerId="ADAL" clId="{7DDFF416-7540-4216-8F3F-F789293B8BB5}" dt="2023-03-30T20:17:25.962" v="2424"/>
          <ac:spMkLst>
            <pc:docMk/>
            <pc:sldMk cId="0" sldId="263"/>
            <ac:spMk id="3" creationId="{411BCBCD-A342-85CF-54DC-893000FD06E5}"/>
          </ac:spMkLst>
        </pc:spChg>
        <pc:spChg chg="add del mod">
          <ac:chgData name="Savari Datta" userId="61c6d349-21ae-4aac-a985-8fe2668f0958" providerId="ADAL" clId="{7DDFF416-7540-4216-8F3F-F789293B8BB5}" dt="2023-03-30T20:17:25.962" v="2424"/>
          <ac:spMkLst>
            <pc:docMk/>
            <pc:sldMk cId="0" sldId="263"/>
            <ac:spMk id="4" creationId="{F2AF9F48-1149-52C3-8775-A0FB825F941D}"/>
          </ac:spMkLst>
        </pc:spChg>
        <pc:spChg chg="mod">
          <ac:chgData name="Savari Datta" userId="61c6d349-21ae-4aac-a985-8fe2668f0958" providerId="ADAL" clId="{7DDFF416-7540-4216-8F3F-F789293B8BB5}" dt="2023-03-30T20:17:32.349" v="2425"/>
          <ac:spMkLst>
            <pc:docMk/>
            <pc:sldMk cId="0" sldId="263"/>
            <ac:spMk id="282" creationId="{00000000-0000-0000-0000-000000000000}"/>
          </ac:spMkLst>
        </pc:spChg>
      </pc:sldChg>
      <pc:sldChg chg="modSp mod">
        <pc:chgData name="Savari Datta" userId="61c6d349-21ae-4aac-a985-8fe2668f0958" providerId="ADAL" clId="{7DDFF416-7540-4216-8F3F-F789293B8BB5}" dt="2023-03-30T20:18:22.694" v="2441" actId="20577"/>
        <pc:sldMkLst>
          <pc:docMk/>
          <pc:sldMk cId="0" sldId="264"/>
        </pc:sldMkLst>
        <pc:spChg chg="mod">
          <ac:chgData name="Savari Datta" userId="61c6d349-21ae-4aac-a985-8fe2668f0958" providerId="ADAL" clId="{7DDFF416-7540-4216-8F3F-F789293B8BB5}" dt="2023-03-30T17:21:33.250" v="7" actId="27107"/>
          <ac:spMkLst>
            <pc:docMk/>
            <pc:sldMk cId="0" sldId="264"/>
            <ac:spMk id="5" creationId="{72C64881-734C-9859-9726-6B0F03D50737}"/>
          </ac:spMkLst>
        </pc:spChg>
        <pc:spChg chg="mod">
          <ac:chgData name="Savari Datta" userId="61c6d349-21ae-4aac-a985-8fe2668f0958" providerId="ADAL" clId="{7DDFF416-7540-4216-8F3F-F789293B8BB5}" dt="2023-03-30T20:18:22.694" v="2441" actId="20577"/>
          <ac:spMkLst>
            <pc:docMk/>
            <pc:sldMk cId="0" sldId="264"/>
            <ac:spMk id="292" creationId="{00000000-0000-0000-0000-000000000000}"/>
          </ac:spMkLst>
        </pc:spChg>
      </pc:sldChg>
      <pc:sldChg chg="modSp mod">
        <pc:chgData name="Savari Datta" userId="61c6d349-21ae-4aac-a985-8fe2668f0958" providerId="ADAL" clId="{7DDFF416-7540-4216-8F3F-F789293B8BB5}" dt="2023-03-30T20:18:47.483" v="2468" actId="20577"/>
        <pc:sldMkLst>
          <pc:docMk/>
          <pc:sldMk cId="0" sldId="265"/>
        </pc:sldMkLst>
        <pc:spChg chg="mod">
          <ac:chgData name="Savari Datta" userId="61c6d349-21ae-4aac-a985-8fe2668f0958" providerId="ADAL" clId="{7DDFF416-7540-4216-8F3F-F789293B8BB5}" dt="2023-03-30T20:18:47.483" v="2468" actId="20577"/>
          <ac:spMkLst>
            <pc:docMk/>
            <pc:sldMk cId="0" sldId="265"/>
            <ac:spMk id="301" creationId="{00000000-0000-0000-0000-000000000000}"/>
          </ac:spMkLst>
        </pc:spChg>
      </pc:sldChg>
      <pc:sldChg chg="modSp mod addCm modCm">
        <pc:chgData name="Savari Datta" userId="61c6d349-21ae-4aac-a985-8fe2668f0958" providerId="ADAL" clId="{7DDFF416-7540-4216-8F3F-F789293B8BB5}" dt="2023-03-30T20:56:40.382" v="3111" actId="20577"/>
        <pc:sldMkLst>
          <pc:docMk/>
          <pc:sldMk cId="0" sldId="266"/>
        </pc:sldMkLst>
        <pc:spChg chg="mod">
          <ac:chgData name="Savari Datta" userId="61c6d349-21ae-4aac-a985-8fe2668f0958" providerId="ADAL" clId="{7DDFF416-7540-4216-8F3F-F789293B8BB5}" dt="2023-03-30T20:56:40.382" v="3111" actId="20577"/>
          <ac:spMkLst>
            <pc:docMk/>
            <pc:sldMk cId="0" sldId="266"/>
            <ac:spMk id="309" creationId="{00000000-0000-0000-0000-000000000000}"/>
          </ac:spMkLst>
        </pc:spChg>
        <pc:spChg chg="mod">
          <ac:chgData name="Savari Datta" userId="61c6d349-21ae-4aac-a985-8fe2668f0958" providerId="ADAL" clId="{7DDFF416-7540-4216-8F3F-F789293B8BB5}" dt="2023-03-30T20:19:00.436" v="2480" actId="20577"/>
          <ac:spMkLst>
            <pc:docMk/>
            <pc:sldMk cId="0" sldId="266"/>
            <ac:spMk id="312" creationId="{00000000-0000-0000-0000-000000000000}"/>
          </ac:spMkLst>
        </pc:spChg>
      </pc:sldChg>
      <pc:sldChg chg="modSp mod">
        <pc:chgData name="Savari Datta" userId="61c6d349-21ae-4aac-a985-8fe2668f0958" providerId="ADAL" clId="{7DDFF416-7540-4216-8F3F-F789293B8BB5}" dt="2023-03-30T20:19:31.996" v="2491"/>
        <pc:sldMkLst>
          <pc:docMk/>
          <pc:sldMk cId="0" sldId="267"/>
        </pc:sldMkLst>
        <pc:spChg chg="mod">
          <ac:chgData name="Savari Datta" userId="61c6d349-21ae-4aac-a985-8fe2668f0958" providerId="ADAL" clId="{7DDFF416-7540-4216-8F3F-F789293B8BB5}" dt="2023-03-30T20:19:31.996" v="2491"/>
          <ac:spMkLst>
            <pc:docMk/>
            <pc:sldMk cId="0" sldId="267"/>
            <ac:spMk id="320" creationId="{00000000-0000-0000-0000-000000000000}"/>
          </ac:spMkLst>
        </pc:spChg>
      </pc:sldChg>
      <pc:sldChg chg="modSp mod">
        <pc:chgData name="Savari Datta" userId="61c6d349-21ae-4aac-a985-8fe2668f0958" providerId="ADAL" clId="{7DDFF416-7540-4216-8F3F-F789293B8BB5}" dt="2023-03-30T20:19:43.388" v="2492"/>
        <pc:sldMkLst>
          <pc:docMk/>
          <pc:sldMk cId="0" sldId="268"/>
        </pc:sldMkLst>
        <pc:spChg chg="mod">
          <ac:chgData name="Savari Datta" userId="61c6d349-21ae-4aac-a985-8fe2668f0958" providerId="ADAL" clId="{7DDFF416-7540-4216-8F3F-F789293B8BB5}" dt="2023-03-30T20:19:43.388" v="2492"/>
          <ac:spMkLst>
            <pc:docMk/>
            <pc:sldMk cId="0" sldId="268"/>
            <ac:spMk id="329" creationId="{00000000-0000-0000-0000-000000000000}"/>
          </ac:spMkLst>
        </pc:spChg>
      </pc:sldChg>
      <pc:sldChg chg="modSp mod">
        <pc:chgData name="Savari Datta" userId="61c6d349-21ae-4aac-a985-8fe2668f0958" providerId="ADAL" clId="{7DDFF416-7540-4216-8F3F-F789293B8BB5}" dt="2023-03-30T20:19:47.570" v="2493"/>
        <pc:sldMkLst>
          <pc:docMk/>
          <pc:sldMk cId="0" sldId="269"/>
        </pc:sldMkLst>
        <pc:spChg chg="mod">
          <ac:chgData name="Savari Datta" userId="61c6d349-21ae-4aac-a985-8fe2668f0958" providerId="ADAL" clId="{7DDFF416-7540-4216-8F3F-F789293B8BB5}" dt="2023-03-30T20:19:47.570" v="2493"/>
          <ac:spMkLst>
            <pc:docMk/>
            <pc:sldMk cId="0" sldId="269"/>
            <ac:spMk id="340" creationId="{00000000-0000-0000-0000-000000000000}"/>
          </ac:spMkLst>
        </pc:spChg>
      </pc:sldChg>
      <pc:sldChg chg="modSp mod">
        <pc:chgData name="Savari Datta" userId="61c6d349-21ae-4aac-a985-8fe2668f0958" providerId="ADAL" clId="{7DDFF416-7540-4216-8F3F-F789293B8BB5}" dt="2023-03-30T20:19:50.598" v="2494"/>
        <pc:sldMkLst>
          <pc:docMk/>
          <pc:sldMk cId="0" sldId="270"/>
        </pc:sldMkLst>
        <pc:spChg chg="mod">
          <ac:chgData name="Savari Datta" userId="61c6d349-21ae-4aac-a985-8fe2668f0958" providerId="ADAL" clId="{7DDFF416-7540-4216-8F3F-F789293B8BB5}" dt="2023-03-30T20:19:50.598" v="2494"/>
          <ac:spMkLst>
            <pc:docMk/>
            <pc:sldMk cId="0" sldId="270"/>
            <ac:spMk id="349" creationId="{00000000-0000-0000-0000-000000000000}"/>
          </ac:spMkLst>
        </pc:spChg>
      </pc:sldChg>
      <pc:sldChg chg="modSp mod">
        <pc:chgData name="Savari Datta" userId="61c6d349-21ae-4aac-a985-8fe2668f0958" providerId="ADAL" clId="{7DDFF416-7540-4216-8F3F-F789293B8BB5}" dt="2023-03-30T20:20:01.025" v="2498"/>
        <pc:sldMkLst>
          <pc:docMk/>
          <pc:sldMk cId="0" sldId="271"/>
        </pc:sldMkLst>
        <pc:spChg chg="mod">
          <ac:chgData name="Savari Datta" userId="61c6d349-21ae-4aac-a985-8fe2668f0958" providerId="ADAL" clId="{7DDFF416-7540-4216-8F3F-F789293B8BB5}" dt="2023-03-30T20:20:01.025" v="2498"/>
          <ac:spMkLst>
            <pc:docMk/>
            <pc:sldMk cId="0" sldId="271"/>
            <ac:spMk id="358" creationId="{00000000-0000-0000-0000-000000000000}"/>
          </ac:spMkLst>
        </pc:spChg>
      </pc:sldChg>
      <pc:sldChg chg="modSp mod">
        <pc:chgData name="Savari Datta" userId="61c6d349-21ae-4aac-a985-8fe2668f0958" providerId="ADAL" clId="{7DDFF416-7540-4216-8F3F-F789293B8BB5}" dt="2023-03-30T20:20:04.832" v="2499"/>
        <pc:sldMkLst>
          <pc:docMk/>
          <pc:sldMk cId="0" sldId="272"/>
        </pc:sldMkLst>
        <pc:spChg chg="mod">
          <ac:chgData name="Savari Datta" userId="61c6d349-21ae-4aac-a985-8fe2668f0958" providerId="ADAL" clId="{7DDFF416-7540-4216-8F3F-F789293B8BB5}" dt="2023-03-30T20:20:04.832" v="2499"/>
          <ac:spMkLst>
            <pc:docMk/>
            <pc:sldMk cId="0" sldId="272"/>
            <ac:spMk id="367" creationId="{00000000-0000-0000-0000-000000000000}"/>
          </ac:spMkLst>
        </pc:spChg>
      </pc:sldChg>
      <pc:sldChg chg="modSp mod">
        <pc:chgData name="Savari Datta" userId="61c6d349-21ae-4aac-a985-8fe2668f0958" providerId="ADAL" clId="{7DDFF416-7540-4216-8F3F-F789293B8BB5}" dt="2023-03-30T20:20:08.366" v="2500"/>
        <pc:sldMkLst>
          <pc:docMk/>
          <pc:sldMk cId="0" sldId="273"/>
        </pc:sldMkLst>
        <pc:spChg chg="mod">
          <ac:chgData name="Savari Datta" userId="61c6d349-21ae-4aac-a985-8fe2668f0958" providerId="ADAL" clId="{7DDFF416-7540-4216-8F3F-F789293B8BB5}" dt="2023-03-30T20:20:08.366" v="2500"/>
          <ac:spMkLst>
            <pc:docMk/>
            <pc:sldMk cId="0" sldId="273"/>
            <ac:spMk id="376" creationId="{00000000-0000-0000-0000-000000000000}"/>
          </ac:spMkLst>
        </pc:spChg>
      </pc:sldChg>
      <pc:sldChg chg="modSp mod">
        <pc:chgData name="Savari Datta" userId="61c6d349-21ae-4aac-a985-8fe2668f0958" providerId="ADAL" clId="{7DDFF416-7540-4216-8F3F-F789293B8BB5}" dt="2023-03-30T20:20:12.011" v="2501"/>
        <pc:sldMkLst>
          <pc:docMk/>
          <pc:sldMk cId="0" sldId="274"/>
        </pc:sldMkLst>
        <pc:spChg chg="mod">
          <ac:chgData name="Savari Datta" userId="61c6d349-21ae-4aac-a985-8fe2668f0958" providerId="ADAL" clId="{7DDFF416-7540-4216-8F3F-F789293B8BB5}" dt="2023-03-30T20:20:12.011" v="2501"/>
          <ac:spMkLst>
            <pc:docMk/>
            <pc:sldMk cId="0" sldId="274"/>
            <ac:spMk id="385" creationId="{00000000-0000-0000-0000-000000000000}"/>
          </ac:spMkLst>
        </pc:spChg>
      </pc:sldChg>
      <pc:sldChg chg="modSp mod">
        <pc:chgData name="Savari Datta" userId="61c6d349-21ae-4aac-a985-8fe2668f0958" providerId="ADAL" clId="{7DDFF416-7540-4216-8F3F-F789293B8BB5}" dt="2023-03-30T20:20:15.707" v="2502"/>
        <pc:sldMkLst>
          <pc:docMk/>
          <pc:sldMk cId="0" sldId="275"/>
        </pc:sldMkLst>
        <pc:spChg chg="mod">
          <ac:chgData name="Savari Datta" userId="61c6d349-21ae-4aac-a985-8fe2668f0958" providerId="ADAL" clId="{7DDFF416-7540-4216-8F3F-F789293B8BB5}" dt="2023-03-30T20:20:15.707" v="2502"/>
          <ac:spMkLst>
            <pc:docMk/>
            <pc:sldMk cId="0" sldId="275"/>
            <ac:spMk id="395" creationId="{00000000-0000-0000-0000-000000000000}"/>
          </ac:spMkLst>
        </pc:spChg>
      </pc:sldChg>
      <pc:sldChg chg="modSp mod">
        <pc:chgData name="Savari Datta" userId="61c6d349-21ae-4aac-a985-8fe2668f0958" providerId="ADAL" clId="{7DDFF416-7540-4216-8F3F-F789293B8BB5}" dt="2023-03-30T20:20:22.987" v="2503"/>
        <pc:sldMkLst>
          <pc:docMk/>
          <pc:sldMk cId="0" sldId="276"/>
        </pc:sldMkLst>
        <pc:spChg chg="mod">
          <ac:chgData name="Savari Datta" userId="61c6d349-21ae-4aac-a985-8fe2668f0958" providerId="ADAL" clId="{7DDFF416-7540-4216-8F3F-F789293B8BB5}" dt="2023-03-30T20:20:22.987" v="2503"/>
          <ac:spMkLst>
            <pc:docMk/>
            <pc:sldMk cId="0" sldId="276"/>
            <ac:spMk id="405" creationId="{00000000-0000-0000-0000-000000000000}"/>
          </ac:spMkLst>
        </pc:spChg>
      </pc:sldChg>
      <pc:sldChg chg="modSp mod">
        <pc:chgData name="Savari Datta" userId="61c6d349-21ae-4aac-a985-8fe2668f0958" providerId="ADAL" clId="{7DDFF416-7540-4216-8F3F-F789293B8BB5}" dt="2023-03-30T20:20:38.364" v="2505" actId="14100"/>
        <pc:sldMkLst>
          <pc:docMk/>
          <pc:sldMk cId="0" sldId="277"/>
        </pc:sldMkLst>
        <pc:spChg chg="mod">
          <ac:chgData name="Savari Datta" userId="61c6d349-21ae-4aac-a985-8fe2668f0958" providerId="ADAL" clId="{7DDFF416-7540-4216-8F3F-F789293B8BB5}" dt="2023-03-30T20:20:38.364" v="2505" actId="14100"/>
          <ac:spMkLst>
            <pc:docMk/>
            <pc:sldMk cId="0" sldId="277"/>
            <ac:spMk id="414" creationId="{00000000-0000-0000-0000-000000000000}"/>
          </ac:spMkLst>
        </pc:spChg>
      </pc:sldChg>
      <pc:sldChg chg="modSp mod">
        <pc:chgData name="Savari Datta" userId="61c6d349-21ae-4aac-a985-8fe2668f0958" providerId="ADAL" clId="{7DDFF416-7540-4216-8F3F-F789293B8BB5}" dt="2023-03-30T20:21:47.903" v="2533"/>
        <pc:sldMkLst>
          <pc:docMk/>
          <pc:sldMk cId="0" sldId="278"/>
        </pc:sldMkLst>
        <pc:spChg chg="mod">
          <ac:chgData name="Savari Datta" userId="61c6d349-21ae-4aac-a985-8fe2668f0958" providerId="ADAL" clId="{7DDFF416-7540-4216-8F3F-F789293B8BB5}" dt="2023-03-30T20:21:47.903" v="2533"/>
          <ac:spMkLst>
            <pc:docMk/>
            <pc:sldMk cId="0" sldId="278"/>
            <ac:spMk id="424" creationId="{00000000-0000-0000-0000-000000000000}"/>
          </ac:spMkLst>
        </pc:spChg>
      </pc:sldChg>
      <pc:sldChg chg="modSp mod">
        <pc:chgData name="Savari Datta" userId="61c6d349-21ae-4aac-a985-8fe2668f0958" providerId="ADAL" clId="{7DDFF416-7540-4216-8F3F-F789293B8BB5}" dt="2023-03-30T20:21:56.220" v="2535"/>
        <pc:sldMkLst>
          <pc:docMk/>
          <pc:sldMk cId="0" sldId="279"/>
        </pc:sldMkLst>
        <pc:spChg chg="mod">
          <ac:chgData name="Savari Datta" userId="61c6d349-21ae-4aac-a985-8fe2668f0958" providerId="ADAL" clId="{7DDFF416-7540-4216-8F3F-F789293B8BB5}" dt="2023-03-30T20:21:56.220" v="2535"/>
          <ac:spMkLst>
            <pc:docMk/>
            <pc:sldMk cId="0" sldId="279"/>
            <ac:spMk id="434" creationId="{00000000-0000-0000-0000-000000000000}"/>
          </ac:spMkLst>
        </pc:spChg>
      </pc:sldChg>
      <pc:sldChg chg="modSp mod">
        <pc:chgData name="Savari Datta" userId="61c6d349-21ae-4aac-a985-8fe2668f0958" providerId="ADAL" clId="{7DDFF416-7540-4216-8F3F-F789293B8BB5}" dt="2023-03-30T20:22:03.398" v="2550" actId="20577"/>
        <pc:sldMkLst>
          <pc:docMk/>
          <pc:sldMk cId="0" sldId="280"/>
        </pc:sldMkLst>
        <pc:spChg chg="mod">
          <ac:chgData name="Savari Datta" userId="61c6d349-21ae-4aac-a985-8fe2668f0958" providerId="ADAL" clId="{7DDFF416-7540-4216-8F3F-F789293B8BB5}" dt="2023-03-30T20:22:03.398" v="2550" actId="20577"/>
          <ac:spMkLst>
            <pc:docMk/>
            <pc:sldMk cId="0" sldId="280"/>
            <ac:spMk id="444" creationId="{00000000-0000-0000-0000-000000000000}"/>
          </ac:spMkLst>
        </pc:spChg>
        <pc:graphicFrameChg chg="modGraphic">
          <ac:chgData name="Savari Datta" userId="61c6d349-21ae-4aac-a985-8fe2668f0958" providerId="ADAL" clId="{7DDFF416-7540-4216-8F3F-F789293B8BB5}" dt="2023-03-30T17:31:35.948" v="96" actId="20577"/>
          <ac:graphicFrameMkLst>
            <pc:docMk/>
            <pc:sldMk cId="0" sldId="280"/>
            <ac:graphicFrameMk id="5" creationId="{0579BEE0-8473-40CD-81B0-0C16716F25E6}"/>
          </ac:graphicFrameMkLst>
        </pc:graphicFrameChg>
      </pc:sldChg>
      <pc:sldChg chg="modSp mod">
        <pc:chgData name="Savari Datta" userId="61c6d349-21ae-4aac-a985-8fe2668f0958" providerId="ADAL" clId="{7DDFF416-7540-4216-8F3F-F789293B8BB5}" dt="2023-03-30T20:22:13.775" v="2551"/>
        <pc:sldMkLst>
          <pc:docMk/>
          <pc:sldMk cId="0" sldId="281"/>
        </pc:sldMkLst>
        <pc:spChg chg="mod">
          <ac:chgData name="Savari Datta" userId="61c6d349-21ae-4aac-a985-8fe2668f0958" providerId="ADAL" clId="{7DDFF416-7540-4216-8F3F-F789293B8BB5}" dt="2023-03-30T20:22:13.775" v="2551"/>
          <ac:spMkLst>
            <pc:docMk/>
            <pc:sldMk cId="0" sldId="281"/>
            <ac:spMk id="454" creationId="{00000000-0000-0000-0000-000000000000}"/>
          </ac:spMkLst>
        </pc:spChg>
        <pc:graphicFrameChg chg="modGraphic">
          <ac:chgData name="Savari Datta" userId="61c6d349-21ae-4aac-a985-8fe2668f0958" providerId="ADAL" clId="{7DDFF416-7540-4216-8F3F-F789293B8BB5}" dt="2023-03-30T17:30:45.815" v="95" actId="20577"/>
          <ac:graphicFrameMkLst>
            <pc:docMk/>
            <pc:sldMk cId="0" sldId="281"/>
            <ac:graphicFrameMk id="5" creationId="{546032D9-D287-98AD-8EB4-3B922138C84C}"/>
          </ac:graphicFrameMkLst>
        </pc:graphicFrameChg>
      </pc:sldChg>
      <pc:sldChg chg="modSp mod">
        <pc:chgData name="Savari Datta" userId="61c6d349-21ae-4aac-a985-8fe2668f0958" providerId="ADAL" clId="{7DDFF416-7540-4216-8F3F-F789293B8BB5}" dt="2023-03-30T20:22:17.696" v="2552"/>
        <pc:sldMkLst>
          <pc:docMk/>
          <pc:sldMk cId="0" sldId="282"/>
        </pc:sldMkLst>
        <pc:spChg chg="mod">
          <ac:chgData name="Savari Datta" userId="61c6d349-21ae-4aac-a985-8fe2668f0958" providerId="ADAL" clId="{7DDFF416-7540-4216-8F3F-F789293B8BB5}" dt="2023-03-30T20:22:17.696" v="2552"/>
          <ac:spMkLst>
            <pc:docMk/>
            <pc:sldMk cId="0" sldId="282"/>
            <ac:spMk id="466" creationId="{00000000-0000-0000-0000-000000000000}"/>
          </ac:spMkLst>
        </pc:spChg>
      </pc:sldChg>
      <pc:sldChg chg="modSp mod">
        <pc:chgData name="Savari Datta" userId="61c6d349-21ae-4aac-a985-8fe2668f0958" providerId="ADAL" clId="{7DDFF416-7540-4216-8F3F-F789293B8BB5}" dt="2023-03-30T20:22:21.710" v="2553"/>
        <pc:sldMkLst>
          <pc:docMk/>
          <pc:sldMk cId="0" sldId="283"/>
        </pc:sldMkLst>
        <pc:spChg chg="mod">
          <ac:chgData name="Savari Datta" userId="61c6d349-21ae-4aac-a985-8fe2668f0958" providerId="ADAL" clId="{7DDFF416-7540-4216-8F3F-F789293B8BB5}" dt="2023-03-30T20:22:21.710" v="2553"/>
          <ac:spMkLst>
            <pc:docMk/>
            <pc:sldMk cId="0" sldId="283"/>
            <ac:spMk id="476" creationId="{00000000-0000-0000-0000-000000000000}"/>
          </ac:spMkLst>
        </pc:spChg>
        <pc:graphicFrameChg chg="modGraphic">
          <ac:chgData name="Savari Datta" userId="61c6d349-21ae-4aac-a985-8fe2668f0958" providerId="ADAL" clId="{7DDFF416-7540-4216-8F3F-F789293B8BB5}" dt="2023-03-30T17:32:09.475" v="113" actId="14100"/>
          <ac:graphicFrameMkLst>
            <pc:docMk/>
            <pc:sldMk cId="0" sldId="283"/>
            <ac:graphicFrameMk id="5" creationId="{618E9434-1ADF-FE7C-09FF-15559115DF88}"/>
          </ac:graphicFrameMkLst>
        </pc:graphicFrameChg>
      </pc:sldChg>
      <pc:sldChg chg="modSp mod">
        <pc:chgData name="Savari Datta" userId="61c6d349-21ae-4aac-a985-8fe2668f0958" providerId="ADAL" clId="{7DDFF416-7540-4216-8F3F-F789293B8BB5}" dt="2023-03-30T20:22:25.115" v="2554"/>
        <pc:sldMkLst>
          <pc:docMk/>
          <pc:sldMk cId="0" sldId="284"/>
        </pc:sldMkLst>
        <pc:spChg chg="mod">
          <ac:chgData name="Savari Datta" userId="61c6d349-21ae-4aac-a985-8fe2668f0958" providerId="ADAL" clId="{7DDFF416-7540-4216-8F3F-F789293B8BB5}" dt="2023-03-30T20:22:25.115" v="2554"/>
          <ac:spMkLst>
            <pc:docMk/>
            <pc:sldMk cId="0" sldId="284"/>
            <ac:spMk id="485" creationId="{00000000-0000-0000-0000-000000000000}"/>
          </ac:spMkLst>
        </pc:spChg>
      </pc:sldChg>
      <pc:sldChg chg="modSp mod">
        <pc:chgData name="Savari Datta" userId="61c6d349-21ae-4aac-a985-8fe2668f0958" providerId="ADAL" clId="{7DDFF416-7540-4216-8F3F-F789293B8BB5}" dt="2023-03-30T20:22:41.057" v="2556"/>
        <pc:sldMkLst>
          <pc:docMk/>
          <pc:sldMk cId="0" sldId="285"/>
        </pc:sldMkLst>
        <pc:spChg chg="mod">
          <ac:chgData name="Savari Datta" userId="61c6d349-21ae-4aac-a985-8fe2668f0958" providerId="ADAL" clId="{7DDFF416-7540-4216-8F3F-F789293B8BB5}" dt="2023-03-30T20:22:41.057" v="2556"/>
          <ac:spMkLst>
            <pc:docMk/>
            <pc:sldMk cId="0" sldId="285"/>
            <ac:spMk id="494" creationId="{00000000-0000-0000-0000-000000000000}"/>
          </ac:spMkLst>
        </pc:spChg>
      </pc:sldChg>
      <pc:sldChg chg="modSp mod">
        <pc:chgData name="Savari Datta" userId="61c6d349-21ae-4aac-a985-8fe2668f0958" providerId="ADAL" clId="{7DDFF416-7540-4216-8F3F-F789293B8BB5}" dt="2023-03-30T20:26:02.755" v="2572" actId="20577"/>
        <pc:sldMkLst>
          <pc:docMk/>
          <pc:sldMk cId="0" sldId="287"/>
        </pc:sldMkLst>
        <pc:spChg chg="mod">
          <ac:chgData name="Savari Datta" userId="61c6d349-21ae-4aac-a985-8fe2668f0958" providerId="ADAL" clId="{7DDFF416-7540-4216-8F3F-F789293B8BB5}" dt="2023-03-30T17:55:31.224" v="697" actId="20577"/>
          <ac:spMkLst>
            <pc:docMk/>
            <pc:sldMk cId="0" sldId="287"/>
            <ac:spMk id="511" creationId="{00000000-0000-0000-0000-000000000000}"/>
          </ac:spMkLst>
        </pc:spChg>
        <pc:spChg chg="mod">
          <ac:chgData name="Savari Datta" userId="61c6d349-21ae-4aac-a985-8fe2668f0958" providerId="ADAL" clId="{7DDFF416-7540-4216-8F3F-F789293B8BB5}" dt="2023-03-30T20:26:02.755" v="2572" actId="20577"/>
          <ac:spMkLst>
            <pc:docMk/>
            <pc:sldMk cId="0" sldId="287"/>
            <ac:spMk id="517" creationId="{00000000-0000-0000-0000-000000000000}"/>
          </ac:spMkLst>
        </pc:spChg>
      </pc:sldChg>
      <pc:sldChg chg="modSp mod">
        <pc:chgData name="Savari Datta" userId="61c6d349-21ae-4aac-a985-8fe2668f0958" providerId="ADAL" clId="{7DDFF416-7540-4216-8F3F-F789293B8BB5}" dt="2023-03-30T20:26:52.674" v="2605" actId="20577"/>
        <pc:sldMkLst>
          <pc:docMk/>
          <pc:sldMk cId="0" sldId="288"/>
        </pc:sldMkLst>
        <pc:spChg chg="mod">
          <ac:chgData name="Savari Datta" userId="61c6d349-21ae-4aac-a985-8fe2668f0958" providerId="ADAL" clId="{7DDFF416-7540-4216-8F3F-F789293B8BB5}" dt="2023-03-30T20:26:52.674" v="2605" actId="20577"/>
          <ac:spMkLst>
            <pc:docMk/>
            <pc:sldMk cId="0" sldId="288"/>
            <ac:spMk id="527" creationId="{00000000-0000-0000-0000-000000000000}"/>
          </ac:spMkLst>
        </pc:spChg>
      </pc:sldChg>
      <pc:sldChg chg="modSp mod">
        <pc:chgData name="Savari Datta" userId="61c6d349-21ae-4aac-a985-8fe2668f0958" providerId="ADAL" clId="{7DDFF416-7540-4216-8F3F-F789293B8BB5}" dt="2023-03-30T20:27:02.721" v="2620" actId="20577"/>
        <pc:sldMkLst>
          <pc:docMk/>
          <pc:sldMk cId="0" sldId="289"/>
        </pc:sldMkLst>
        <pc:spChg chg="mod">
          <ac:chgData name="Savari Datta" userId="61c6d349-21ae-4aac-a985-8fe2668f0958" providerId="ADAL" clId="{7DDFF416-7540-4216-8F3F-F789293B8BB5}" dt="2023-03-30T20:27:02.721" v="2620" actId="20577"/>
          <ac:spMkLst>
            <pc:docMk/>
            <pc:sldMk cId="0" sldId="289"/>
            <ac:spMk id="536" creationId="{00000000-0000-0000-0000-000000000000}"/>
          </ac:spMkLst>
        </pc:spChg>
      </pc:sldChg>
      <pc:sldChg chg="modSp mod">
        <pc:chgData name="Savari Datta" userId="61c6d349-21ae-4aac-a985-8fe2668f0958" providerId="ADAL" clId="{7DDFF416-7540-4216-8F3F-F789293B8BB5}" dt="2023-03-30T20:27:44.355" v="2644" actId="20577"/>
        <pc:sldMkLst>
          <pc:docMk/>
          <pc:sldMk cId="0" sldId="290"/>
        </pc:sldMkLst>
        <pc:spChg chg="mod">
          <ac:chgData name="Savari Datta" userId="61c6d349-21ae-4aac-a985-8fe2668f0958" providerId="ADAL" clId="{7DDFF416-7540-4216-8F3F-F789293B8BB5}" dt="2023-03-30T20:27:44.355" v="2644" actId="20577"/>
          <ac:spMkLst>
            <pc:docMk/>
            <pc:sldMk cId="0" sldId="290"/>
            <ac:spMk id="547" creationId="{00000000-0000-0000-0000-000000000000}"/>
          </ac:spMkLst>
        </pc:spChg>
      </pc:sldChg>
      <pc:sldChg chg="modSp mod">
        <pc:chgData name="Savari Datta" userId="61c6d349-21ae-4aac-a985-8fe2668f0958" providerId="ADAL" clId="{7DDFF416-7540-4216-8F3F-F789293B8BB5}" dt="2023-03-30T20:28:28.472" v="2646"/>
        <pc:sldMkLst>
          <pc:docMk/>
          <pc:sldMk cId="0" sldId="291"/>
        </pc:sldMkLst>
        <pc:spChg chg="mod">
          <ac:chgData name="Savari Datta" userId="61c6d349-21ae-4aac-a985-8fe2668f0958" providerId="ADAL" clId="{7DDFF416-7540-4216-8F3F-F789293B8BB5}" dt="2023-03-30T20:28:28.472" v="2646"/>
          <ac:spMkLst>
            <pc:docMk/>
            <pc:sldMk cId="0" sldId="291"/>
            <ac:spMk id="557" creationId="{00000000-0000-0000-0000-000000000000}"/>
          </ac:spMkLst>
        </pc:spChg>
      </pc:sldChg>
      <pc:sldChg chg="modSp mod">
        <pc:chgData name="Savari Datta" userId="61c6d349-21ae-4aac-a985-8fe2668f0958" providerId="ADAL" clId="{7DDFF416-7540-4216-8F3F-F789293B8BB5}" dt="2023-03-30T20:28:31.402" v="2647"/>
        <pc:sldMkLst>
          <pc:docMk/>
          <pc:sldMk cId="0" sldId="292"/>
        </pc:sldMkLst>
        <pc:spChg chg="mod">
          <ac:chgData name="Savari Datta" userId="61c6d349-21ae-4aac-a985-8fe2668f0958" providerId="ADAL" clId="{7DDFF416-7540-4216-8F3F-F789293B8BB5}" dt="2023-03-30T20:28:31.402" v="2647"/>
          <ac:spMkLst>
            <pc:docMk/>
            <pc:sldMk cId="0" sldId="292"/>
            <ac:spMk id="567" creationId="{00000000-0000-0000-0000-000000000000}"/>
          </ac:spMkLst>
        </pc:spChg>
      </pc:sldChg>
      <pc:sldChg chg="addSp delSp modSp mod">
        <pc:chgData name="Savari Datta" userId="61c6d349-21ae-4aac-a985-8fe2668f0958" providerId="ADAL" clId="{7DDFF416-7540-4216-8F3F-F789293B8BB5}" dt="2023-03-30T20:28:40.735" v="2662" actId="20577"/>
        <pc:sldMkLst>
          <pc:docMk/>
          <pc:sldMk cId="0" sldId="293"/>
        </pc:sldMkLst>
        <pc:spChg chg="add del mod">
          <ac:chgData name="Savari Datta" userId="61c6d349-21ae-4aac-a985-8fe2668f0958" providerId="ADAL" clId="{7DDFF416-7540-4216-8F3F-F789293B8BB5}" dt="2023-03-30T17:33:54.215" v="115" actId="478"/>
          <ac:spMkLst>
            <pc:docMk/>
            <pc:sldMk cId="0" sldId="293"/>
            <ac:spMk id="4" creationId="{B721EB81-56E1-C670-832E-AA5A08FA0702}"/>
          </ac:spMkLst>
        </pc:spChg>
        <pc:spChg chg="add mod">
          <ac:chgData name="Savari Datta" userId="61c6d349-21ae-4aac-a985-8fe2668f0958" providerId="ADAL" clId="{7DDFF416-7540-4216-8F3F-F789293B8BB5}" dt="2023-03-30T17:39:48.309" v="156" actId="1076"/>
          <ac:spMkLst>
            <pc:docMk/>
            <pc:sldMk cId="0" sldId="293"/>
            <ac:spMk id="11" creationId="{D7844E56-9368-C51E-512B-D2FBCC3C0E29}"/>
          </ac:spMkLst>
        </pc:spChg>
        <pc:spChg chg="add mod">
          <ac:chgData name="Savari Datta" userId="61c6d349-21ae-4aac-a985-8fe2668f0958" providerId="ADAL" clId="{7DDFF416-7540-4216-8F3F-F789293B8BB5}" dt="2023-03-30T17:48:45.123" v="521" actId="207"/>
          <ac:spMkLst>
            <pc:docMk/>
            <pc:sldMk cId="0" sldId="293"/>
            <ac:spMk id="17" creationId="{3D4404A0-45B0-E8C7-2E6C-2ADB604BC58B}"/>
          </ac:spMkLst>
        </pc:spChg>
        <pc:spChg chg="add mod">
          <ac:chgData name="Savari Datta" userId="61c6d349-21ae-4aac-a985-8fe2668f0958" providerId="ADAL" clId="{7DDFF416-7540-4216-8F3F-F789293B8BB5}" dt="2023-03-30T17:40:44.837" v="165" actId="208"/>
          <ac:spMkLst>
            <pc:docMk/>
            <pc:sldMk cId="0" sldId="293"/>
            <ac:spMk id="19" creationId="{88BFD100-9853-CD50-B00B-185F18328E92}"/>
          </ac:spMkLst>
        </pc:spChg>
        <pc:spChg chg="add mod">
          <ac:chgData name="Savari Datta" userId="61c6d349-21ae-4aac-a985-8fe2668f0958" providerId="ADAL" clId="{7DDFF416-7540-4216-8F3F-F789293B8BB5}" dt="2023-03-30T17:43:16.502" v="177" actId="207"/>
          <ac:spMkLst>
            <pc:docMk/>
            <pc:sldMk cId="0" sldId="293"/>
            <ac:spMk id="23" creationId="{9CAA1E09-22C1-EEB9-3A45-EA8CC5427ED3}"/>
          </ac:spMkLst>
        </pc:spChg>
        <pc:spChg chg="add mod">
          <ac:chgData name="Savari Datta" userId="61c6d349-21ae-4aac-a985-8fe2668f0958" providerId="ADAL" clId="{7DDFF416-7540-4216-8F3F-F789293B8BB5}" dt="2023-03-30T17:44:04.726" v="186" actId="207"/>
          <ac:spMkLst>
            <pc:docMk/>
            <pc:sldMk cId="0" sldId="293"/>
            <ac:spMk id="29" creationId="{1941F364-183F-FFF3-D0E5-F905BECBF261}"/>
          </ac:spMkLst>
        </pc:spChg>
        <pc:spChg chg="add mod">
          <ac:chgData name="Savari Datta" userId="61c6d349-21ae-4aac-a985-8fe2668f0958" providerId="ADAL" clId="{7DDFF416-7540-4216-8F3F-F789293B8BB5}" dt="2023-03-30T17:45:12.260" v="337" actId="1076"/>
          <ac:spMkLst>
            <pc:docMk/>
            <pc:sldMk cId="0" sldId="293"/>
            <ac:spMk id="30" creationId="{877A38C5-259B-DFE5-3562-CEDF61CB6061}"/>
          </ac:spMkLst>
        </pc:spChg>
        <pc:spChg chg="add del mod">
          <ac:chgData name="Savari Datta" userId="61c6d349-21ae-4aac-a985-8fe2668f0958" providerId="ADAL" clId="{7DDFF416-7540-4216-8F3F-F789293B8BB5}" dt="2023-03-30T17:46:07.488" v="340"/>
          <ac:spMkLst>
            <pc:docMk/>
            <pc:sldMk cId="0" sldId="293"/>
            <ac:spMk id="31" creationId="{70BAFFF7-9AD2-32D0-7674-C60EFBF4829C}"/>
          </ac:spMkLst>
        </pc:spChg>
        <pc:spChg chg="add mod">
          <ac:chgData name="Savari Datta" userId="61c6d349-21ae-4aac-a985-8fe2668f0958" providerId="ADAL" clId="{7DDFF416-7540-4216-8F3F-F789293B8BB5}" dt="2023-03-30T17:47:59.035" v="512" actId="1076"/>
          <ac:spMkLst>
            <pc:docMk/>
            <pc:sldMk cId="0" sldId="293"/>
            <ac:spMk id="32" creationId="{47464577-D204-A594-3EC5-A5F89D000564}"/>
          </ac:spMkLst>
        </pc:spChg>
        <pc:spChg chg="add mod">
          <ac:chgData name="Savari Datta" userId="61c6d349-21ae-4aac-a985-8fe2668f0958" providerId="ADAL" clId="{7DDFF416-7540-4216-8F3F-F789293B8BB5}" dt="2023-03-30T17:49:00.132" v="524" actId="1076"/>
          <ac:spMkLst>
            <pc:docMk/>
            <pc:sldMk cId="0" sldId="293"/>
            <ac:spMk id="38" creationId="{56F942AB-7827-0C4F-2103-7B45D6FE640A}"/>
          </ac:spMkLst>
        </pc:spChg>
        <pc:spChg chg="add mod">
          <ac:chgData name="Savari Datta" userId="61c6d349-21ae-4aac-a985-8fe2668f0958" providerId="ADAL" clId="{7DDFF416-7540-4216-8F3F-F789293B8BB5}" dt="2023-03-30T17:50:16.451" v="549" actId="1076"/>
          <ac:spMkLst>
            <pc:docMk/>
            <pc:sldMk cId="0" sldId="293"/>
            <ac:spMk id="42" creationId="{63A4093D-E2B1-EFB6-1709-4E4B274A281D}"/>
          </ac:spMkLst>
        </pc:spChg>
        <pc:spChg chg="add mod">
          <ac:chgData name="Savari Datta" userId="61c6d349-21ae-4aac-a985-8fe2668f0958" providerId="ADAL" clId="{7DDFF416-7540-4216-8F3F-F789293B8BB5}" dt="2023-03-30T17:50:44.532" v="567" actId="20577"/>
          <ac:spMkLst>
            <pc:docMk/>
            <pc:sldMk cId="0" sldId="293"/>
            <ac:spMk id="46" creationId="{708690B8-8AA8-5F98-20E8-8B750CBA42AE}"/>
          </ac:spMkLst>
        </pc:spChg>
        <pc:spChg chg="del">
          <ac:chgData name="Savari Datta" userId="61c6d349-21ae-4aac-a985-8fe2668f0958" providerId="ADAL" clId="{7DDFF416-7540-4216-8F3F-F789293B8BB5}" dt="2023-03-30T17:33:51.891" v="114" actId="478"/>
          <ac:spMkLst>
            <pc:docMk/>
            <pc:sldMk cId="0" sldId="293"/>
            <ac:spMk id="574" creationId="{00000000-0000-0000-0000-000000000000}"/>
          </ac:spMkLst>
        </pc:spChg>
        <pc:spChg chg="mod">
          <ac:chgData name="Savari Datta" userId="61c6d349-21ae-4aac-a985-8fe2668f0958" providerId="ADAL" clId="{7DDFF416-7540-4216-8F3F-F789293B8BB5}" dt="2023-03-30T20:28:40.735" v="2662" actId="20577"/>
          <ac:spMkLst>
            <pc:docMk/>
            <pc:sldMk cId="0" sldId="293"/>
            <ac:spMk id="577" creationId="{00000000-0000-0000-0000-000000000000}"/>
          </ac:spMkLst>
        </pc:spChg>
        <pc:picChg chg="add mod">
          <ac:chgData name="Savari Datta" userId="61c6d349-21ae-4aac-a985-8fe2668f0958" providerId="ADAL" clId="{7DDFF416-7540-4216-8F3F-F789293B8BB5}" dt="2023-03-30T17:39:48.309" v="156" actId="1076"/>
          <ac:picMkLst>
            <pc:docMk/>
            <pc:sldMk cId="0" sldId="293"/>
            <ac:picMk id="5" creationId="{7CDAE8EC-CC5B-C7A3-8061-4EC42B949882}"/>
          </ac:picMkLst>
        </pc:picChg>
        <pc:picChg chg="add del mod">
          <ac:chgData name="Savari Datta" userId="61c6d349-21ae-4aac-a985-8fe2668f0958" providerId="ADAL" clId="{7DDFF416-7540-4216-8F3F-F789293B8BB5}" dt="2023-03-30T17:39:40.232" v="155" actId="478"/>
          <ac:picMkLst>
            <pc:docMk/>
            <pc:sldMk cId="0" sldId="293"/>
            <ac:picMk id="6" creationId="{725067AA-20ED-74EA-A086-9D49245F789A}"/>
          </ac:picMkLst>
        </pc:picChg>
        <pc:picChg chg="add mod">
          <ac:chgData name="Savari Datta" userId="61c6d349-21ae-4aac-a985-8fe2668f0958" providerId="ADAL" clId="{7DDFF416-7540-4216-8F3F-F789293B8BB5}" dt="2023-03-30T17:41:32.163" v="171" actId="1076"/>
          <ac:picMkLst>
            <pc:docMk/>
            <pc:sldMk cId="0" sldId="293"/>
            <ac:picMk id="18" creationId="{2664E55C-AF5C-0E64-1523-FAF0E817BAE0}"/>
          </ac:picMkLst>
        </pc:picChg>
        <pc:picChg chg="add mod">
          <ac:chgData name="Savari Datta" userId="61c6d349-21ae-4aac-a985-8fe2668f0958" providerId="ADAL" clId="{7DDFF416-7540-4216-8F3F-F789293B8BB5}" dt="2023-03-30T17:40:24.124" v="162" actId="732"/>
          <ac:picMkLst>
            <pc:docMk/>
            <pc:sldMk cId="0" sldId="293"/>
            <ac:picMk id="1026" creationId="{7754731E-46F9-D242-9C3C-B3B32ADA5487}"/>
          </ac:picMkLst>
        </pc:picChg>
        <pc:cxnChg chg="add mod">
          <ac:chgData name="Savari Datta" userId="61c6d349-21ae-4aac-a985-8fe2668f0958" providerId="ADAL" clId="{7DDFF416-7540-4216-8F3F-F789293B8BB5}" dt="2023-03-30T17:47:28.422" v="509" actId="208"/>
          <ac:cxnSpMkLst>
            <pc:docMk/>
            <pc:sldMk cId="0" sldId="293"/>
            <ac:cxnSpMk id="8" creationId="{F2066CB3-4C73-A477-8502-1A62DBEFB17E}"/>
          </ac:cxnSpMkLst>
        </pc:cxnChg>
        <pc:cxnChg chg="add mod">
          <ac:chgData name="Savari Datta" userId="61c6d349-21ae-4aac-a985-8fe2668f0958" providerId="ADAL" clId="{7DDFF416-7540-4216-8F3F-F789293B8BB5}" dt="2023-03-30T17:47:32.054" v="510" actId="208"/>
          <ac:cxnSpMkLst>
            <pc:docMk/>
            <pc:sldMk cId="0" sldId="293"/>
            <ac:cxnSpMk id="9" creationId="{08C9FF67-ADD2-ABAA-D55D-E9AABA5BB91C}"/>
          </ac:cxnSpMkLst>
        </pc:cxnChg>
        <pc:cxnChg chg="add mod">
          <ac:chgData name="Savari Datta" userId="61c6d349-21ae-4aac-a985-8fe2668f0958" providerId="ADAL" clId="{7DDFF416-7540-4216-8F3F-F789293B8BB5}" dt="2023-03-30T17:47:34.429" v="511" actId="208"/>
          <ac:cxnSpMkLst>
            <pc:docMk/>
            <pc:sldMk cId="0" sldId="293"/>
            <ac:cxnSpMk id="10" creationId="{32B0BB8B-C492-72AF-229A-F862DABD9AD6}"/>
          </ac:cxnSpMkLst>
        </pc:cxnChg>
        <pc:cxnChg chg="add mod">
          <ac:chgData name="Savari Datta" userId="61c6d349-21ae-4aac-a985-8fe2668f0958" providerId="ADAL" clId="{7DDFF416-7540-4216-8F3F-F789293B8BB5}" dt="2023-03-30T17:48:49.877" v="522" actId="208"/>
          <ac:cxnSpMkLst>
            <pc:docMk/>
            <pc:sldMk cId="0" sldId="293"/>
            <ac:cxnSpMk id="16" creationId="{20C9E0A4-4164-E076-A20F-C84BF7EAA396}"/>
          </ac:cxnSpMkLst>
        </pc:cxnChg>
        <pc:cxnChg chg="add mod">
          <ac:chgData name="Savari Datta" userId="61c6d349-21ae-4aac-a985-8fe2668f0958" providerId="ADAL" clId="{7DDFF416-7540-4216-8F3F-F789293B8BB5}" dt="2023-03-30T18:49:54.983" v="1776" actId="14100"/>
          <ac:cxnSpMkLst>
            <pc:docMk/>
            <pc:sldMk cId="0" sldId="293"/>
            <ac:cxnSpMk id="21" creationId="{3DAEBF5A-182D-954C-7789-8A28F79A8419}"/>
          </ac:cxnSpMkLst>
        </pc:cxnChg>
        <pc:cxnChg chg="add mod">
          <ac:chgData name="Savari Datta" userId="61c6d349-21ae-4aac-a985-8fe2668f0958" providerId="ADAL" clId="{7DDFF416-7540-4216-8F3F-F789293B8BB5}" dt="2023-03-30T17:47:22.566" v="507" actId="208"/>
          <ac:cxnSpMkLst>
            <pc:docMk/>
            <pc:sldMk cId="0" sldId="293"/>
            <ac:cxnSpMk id="24" creationId="{C1600C78-B4AF-16A9-78CE-3E2CEF92F5F6}"/>
          </ac:cxnSpMkLst>
        </pc:cxnChg>
        <pc:cxnChg chg="add mod">
          <ac:chgData name="Savari Datta" userId="61c6d349-21ae-4aac-a985-8fe2668f0958" providerId="ADAL" clId="{7DDFF416-7540-4216-8F3F-F789293B8BB5}" dt="2023-03-30T17:47:24.507" v="508" actId="208"/>
          <ac:cxnSpMkLst>
            <pc:docMk/>
            <pc:sldMk cId="0" sldId="293"/>
            <ac:cxnSpMk id="26" creationId="{BDE7CA04-A49A-D62C-234A-D154952566E8}"/>
          </ac:cxnSpMkLst>
        </pc:cxnChg>
        <pc:cxnChg chg="add mod">
          <ac:chgData name="Savari Datta" userId="61c6d349-21ae-4aac-a985-8fe2668f0958" providerId="ADAL" clId="{7DDFF416-7540-4216-8F3F-F789293B8BB5}" dt="2023-03-30T18:49:49.933" v="1774" actId="1076"/>
          <ac:cxnSpMkLst>
            <pc:docMk/>
            <pc:sldMk cId="0" sldId="293"/>
            <ac:cxnSpMk id="34" creationId="{FCC0592C-7B56-F358-DE40-0B2FB1CB9C49}"/>
          </ac:cxnSpMkLst>
        </pc:cxnChg>
        <pc:cxnChg chg="add mod">
          <ac:chgData name="Savari Datta" userId="61c6d349-21ae-4aac-a985-8fe2668f0958" providerId="ADAL" clId="{7DDFF416-7540-4216-8F3F-F789293B8BB5}" dt="2023-03-30T17:48:33.156" v="518" actId="14100"/>
          <ac:cxnSpMkLst>
            <pc:docMk/>
            <pc:sldMk cId="0" sldId="293"/>
            <ac:cxnSpMk id="35" creationId="{8FD5A714-9825-4780-FFAD-163403B6614D}"/>
          </ac:cxnSpMkLst>
        </pc:cxnChg>
        <pc:cxnChg chg="add mod">
          <ac:chgData name="Savari Datta" userId="61c6d349-21ae-4aac-a985-8fe2668f0958" providerId="ADAL" clId="{7DDFF416-7540-4216-8F3F-F789293B8BB5}" dt="2023-03-30T17:49:52.477" v="528" actId="13822"/>
          <ac:cxnSpMkLst>
            <pc:docMk/>
            <pc:sldMk cId="0" sldId="293"/>
            <ac:cxnSpMk id="41" creationId="{F172F7FA-846C-CAE2-1F32-5E8F3BB0FFE0}"/>
          </ac:cxnSpMkLst>
        </pc:cxnChg>
        <pc:cxnChg chg="add mod">
          <ac:chgData name="Savari Datta" userId="61c6d349-21ae-4aac-a985-8fe2668f0958" providerId="ADAL" clId="{7DDFF416-7540-4216-8F3F-F789293B8BB5}" dt="2023-03-30T17:50:30.251" v="553" actId="14100"/>
          <ac:cxnSpMkLst>
            <pc:docMk/>
            <pc:sldMk cId="0" sldId="293"/>
            <ac:cxnSpMk id="43" creationId="{E8D025D0-CCB5-BFF1-978A-210CEC1BEB3F}"/>
          </ac:cxnSpMkLst>
        </pc:cxnChg>
      </pc:sldChg>
      <pc:sldChg chg="addSp modSp mod">
        <pc:chgData name="Savari Datta" userId="61c6d349-21ae-4aac-a985-8fe2668f0958" providerId="ADAL" clId="{7DDFF416-7540-4216-8F3F-F789293B8BB5}" dt="2023-03-30T20:29:25.313" v="2701" actId="20577"/>
        <pc:sldMkLst>
          <pc:docMk/>
          <pc:sldMk cId="0" sldId="294"/>
        </pc:sldMkLst>
        <pc:spChg chg="add mod">
          <ac:chgData name="Savari Datta" userId="61c6d349-21ae-4aac-a985-8fe2668f0958" providerId="ADAL" clId="{7DDFF416-7540-4216-8F3F-F789293B8BB5}" dt="2023-03-30T18:08:41.063" v="906" actId="1076"/>
          <ac:spMkLst>
            <pc:docMk/>
            <pc:sldMk cId="0" sldId="294"/>
            <ac:spMk id="7" creationId="{FF883FD0-16AF-91DD-20B3-7277E872B58F}"/>
          </ac:spMkLst>
        </pc:spChg>
        <pc:spChg chg="add mod">
          <ac:chgData name="Savari Datta" userId="61c6d349-21ae-4aac-a985-8fe2668f0958" providerId="ADAL" clId="{7DDFF416-7540-4216-8F3F-F789293B8BB5}" dt="2023-03-30T18:10:05.476" v="949" actId="1076"/>
          <ac:spMkLst>
            <pc:docMk/>
            <pc:sldMk cId="0" sldId="294"/>
            <ac:spMk id="19" creationId="{3DB12379-A0AA-410E-0783-3D3DC13E930D}"/>
          </ac:spMkLst>
        </pc:spChg>
        <pc:spChg chg="add mod">
          <ac:chgData name="Savari Datta" userId="61c6d349-21ae-4aac-a985-8fe2668f0958" providerId="ADAL" clId="{7DDFF416-7540-4216-8F3F-F789293B8BB5}" dt="2023-03-30T18:40:36.330" v="1447" actId="14100"/>
          <ac:spMkLst>
            <pc:docMk/>
            <pc:sldMk cId="0" sldId="294"/>
            <ac:spMk id="23" creationId="{99EB58E4-9EBE-ABA0-CA73-9A15FB6C12D2}"/>
          </ac:spMkLst>
        </pc:spChg>
        <pc:spChg chg="add mod">
          <ac:chgData name="Savari Datta" userId="61c6d349-21ae-4aac-a985-8fe2668f0958" providerId="ADAL" clId="{7DDFF416-7540-4216-8F3F-F789293B8BB5}" dt="2023-03-30T18:41:54.088" v="1471" actId="1076"/>
          <ac:spMkLst>
            <pc:docMk/>
            <pc:sldMk cId="0" sldId="294"/>
            <ac:spMk id="31" creationId="{D6FDDA17-0BB0-215D-C75A-9AE46A2D4556}"/>
          </ac:spMkLst>
        </pc:spChg>
        <pc:spChg chg="add mod">
          <ac:chgData name="Savari Datta" userId="61c6d349-21ae-4aac-a985-8fe2668f0958" providerId="ADAL" clId="{7DDFF416-7540-4216-8F3F-F789293B8BB5}" dt="2023-03-30T20:04:50.503" v="2329" actId="20577"/>
          <ac:spMkLst>
            <pc:docMk/>
            <pc:sldMk cId="0" sldId="294"/>
            <ac:spMk id="32" creationId="{868035B2-3918-DC69-D137-21DB402CD9BA}"/>
          </ac:spMkLst>
        </pc:spChg>
        <pc:spChg chg="add mod">
          <ac:chgData name="Savari Datta" userId="61c6d349-21ae-4aac-a985-8fe2668f0958" providerId="ADAL" clId="{7DDFF416-7540-4216-8F3F-F789293B8BB5}" dt="2023-03-30T18:43:29.672" v="1590" actId="1076"/>
          <ac:spMkLst>
            <pc:docMk/>
            <pc:sldMk cId="0" sldId="294"/>
            <ac:spMk id="33" creationId="{39F232FA-BA93-2711-C06B-EB233ED4BF8A}"/>
          </ac:spMkLst>
        </pc:spChg>
        <pc:spChg chg="add mod">
          <ac:chgData name="Savari Datta" userId="61c6d349-21ae-4aac-a985-8fe2668f0958" providerId="ADAL" clId="{7DDFF416-7540-4216-8F3F-F789293B8BB5}" dt="2023-03-30T18:40:45.881" v="1461" actId="20577"/>
          <ac:spMkLst>
            <pc:docMk/>
            <pc:sldMk cId="0" sldId="294"/>
            <ac:spMk id="36" creationId="{E622A3F2-BAFF-EC20-0DDF-AF8F4A9A1FEF}"/>
          </ac:spMkLst>
        </pc:spChg>
        <pc:spChg chg="add mod">
          <ac:chgData name="Savari Datta" userId="61c6d349-21ae-4aac-a985-8fe2668f0958" providerId="ADAL" clId="{7DDFF416-7540-4216-8F3F-F789293B8BB5}" dt="2023-03-30T18:42:22.818" v="1475" actId="208"/>
          <ac:spMkLst>
            <pc:docMk/>
            <pc:sldMk cId="0" sldId="294"/>
            <ac:spMk id="38" creationId="{6FE3A2AE-8FB3-EADD-EEC6-729C0E98B773}"/>
          </ac:spMkLst>
        </pc:spChg>
        <pc:spChg chg="add mod">
          <ac:chgData name="Savari Datta" userId="61c6d349-21ae-4aac-a985-8fe2668f0958" providerId="ADAL" clId="{7DDFF416-7540-4216-8F3F-F789293B8BB5}" dt="2023-03-30T18:51:52.167" v="1789" actId="20577"/>
          <ac:spMkLst>
            <pc:docMk/>
            <pc:sldMk cId="0" sldId="294"/>
            <ac:spMk id="41" creationId="{93DF85C4-632E-B491-B376-430519F54B64}"/>
          </ac:spMkLst>
        </pc:spChg>
        <pc:spChg chg="mod">
          <ac:chgData name="Savari Datta" userId="61c6d349-21ae-4aac-a985-8fe2668f0958" providerId="ADAL" clId="{7DDFF416-7540-4216-8F3F-F789293B8BB5}" dt="2023-03-30T18:43:01.499" v="1524" actId="115"/>
          <ac:spMkLst>
            <pc:docMk/>
            <pc:sldMk cId="0" sldId="294"/>
            <ac:spMk id="584" creationId="{00000000-0000-0000-0000-000000000000}"/>
          </ac:spMkLst>
        </pc:spChg>
        <pc:spChg chg="mod">
          <ac:chgData name="Savari Datta" userId="61c6d349-21ae-4aac-a985-8fe2668f0958" providerId="ADAL" clId="{7DDFF416-7540-4216-8F3F-F789293B8BB5}" dt="2023-03-30T20:29:25.313" v="2701" actId="20577"/>
          <ac:spMkLst>
            <pc:docMk/>
            <pc:sldMk cId="0" sldId="294"/>
            <ac:spMk id="587" creationId="{00000000-0000-0000-0000-000000000000}"/>
          </ac:spMkLst>
        </pc:spChg>
        <pc:picChg chg="add mod">
          <ac:chgData name="Savari Datta" userId="61c6d349-21ae-4aac-a985-8fe2668f0958" providerId="ADAL" clId="{7DDFF416-7540-4216-8F3F-F789293B8BB5}" dt="2023-03-30T18:41:42.194" v="1468" actId="1076"/>
          <ac:picMkLst>
            <pc:docMk/>
            <pc:sldMk cId="0" sldId="294"/>
            <ac:picMk id="25" creationId="{D80B121A-F04A-75F3-15E3-FD7DD3A94B1E}"/>
          </ac:picMkLst>
        </pc:picChg>
        <pc:picChg chg="add mod">
          <ac:chgData name="Savari Datta" userId="61c6d349-21ae-4aac-a985-8fe2668f0958" providerId="ADAL" clId="{7DDFF416-7540-4216-8F3F-F789293B8BB5}" dt="2023-03-30T18:07:40.153" v="885" actId="1076"/>
          <ac:picMkLst>
            <pc:docMk/>
            <pc:sldMk cId="0" sldId="294"/>
            <ac:picMk id="2050" creationId="{F3D19A09-FB9D-03F5-3251-F9231D67493D}"/>
          </ac:picMkLst>
        </pc:picChg>
        <pc:cxnChg chg="add mod">
          <ac:chgData name="Savari Datta" userId="61c6d349-21ae-4aac-a985-8fe2668f0958" providerId="ADAL" clId="{7DDFF416-7540-4216-8F3F-F789293B8BB5}" dt="2023-03-30T18:07:40.153" v="885" actId="1076"/>
          <ac:cxnSpMkLst>
            <pc:docMk/>
            <pc:sldMk cId="0" sldId="294"/>
            <ac:cxnSpMk id="3" creationId="{82C702A8-5BC4-1E12-3846-3A290709F296}"/>
          </ac:cxnSpMkLst>
        </pc:cxnChg>
        <pc:cxnChg chg="add mod">
          <ac:chgData name="Savari Datta" userId="61c6d349-21ae-4aac-a985-8fe2668f0958" providerId="ADAL" clId="{7DDFF416-7540-4216-8F3F-F789293B8BB5}" dt="2023-03-30T18:08:05.963" v="888" actId="13822"/>
          <ac:cxnSpMkLst>
            <pc:docMk/>
            <pc:sldMk cId="0" sldId="294"/>
            <ac:cxnSpMk id="5" creationId="{CBB37D29-63A9-D35E-9E2B-D47CEB859EE7}"/>
          </ac:cxnSpMkLst>
        </pc:cxnChg>
        <pc:cxnChg chg="add mod">
          <ac:chgData name="Savari Datta" userId="61c6d349-21ae-4aac-a985-8fe2668f0958" providerId="ADAL" clId="{7DDFF416-7540-4216-8F3F-F789293B8BB5}" dt="2023-03-30T18:09:23.710" v="916" actId="14100"/>
          <ac:cxnSpMkLst>
            <pc:docMk/>
            <pc:sldMk cId="0" sldId="294"/>
            <ac:cxnSpMk id="6" creationId="{2645A363-45E2-4AA0-A4A9-2BD04DA48E88}"/>
          </ac:cxnSpMkLst>
        </pc:cxnChg>
        <pc:cxnChg chg="add mod">
          <ac:chgData name="Savari Datta" userId="61c6d349-21ae-4aac-a985-8fe2668f0958" providerId="ADAL" clId="{7DDFF416-7540-4216-8F3F-F789293B8BB5}" dt="2023-03-30T18:09:06.456" v="911" actId="13822"/>
          <ac:cxnSpMkLst>
            <pc:docMk/>
            <pc:sldMk cId="0" sldId="294"/>
            <ac:cxnSpMk id="9" creationId="{767ECFAE-0EC9-DEC5-A2EB-BAF6FBFC7D8F}"/>
          </ac:cxnSpMkLst>
        </pc:cxnChg>
        <pc:cxnChg chg="add mod">
          <ac:chgData name="Savari Datta" userId="61c6d349-21ae-4aac-a985-8fe2668f0958" providerId="ADAL" clId="{7DDFF416-7540-4216-8F3F-F789293B8BB5}" dt="2023-03-30T18:09:19.686" v="915" actId="14100"/>
          <ac:cxnSpMkLst>
            <pc:docMk/>
            <pc:sldMk cId="0" sldId="294"/>
            <ac:cxnSpMk id="13" creationId="{D235E471-6B17-12F6-A122-10D8F8D1A492}"/>
          </ac:cxnSpMkLst>
        </pc:cxnChg>
        <pc:cxnChg chg="add mod">
          <ac:chgData name="Savari Datta" userId="61c6d349-21ae-4aac-a985-8fe2668f0958" providerId="ADAL" clId="{7DDFF416-7540-4216-8F3F-F789293B8BB5}" dt="2023-03-30T18:09:39.607" v="918" actId="13822"/>
          <ac:cxnSpMkLst>
            <pc:docMk/>
            <pc:sldMk cId="0" sldId="294"/>
            <ac:cxnSpMk id="18" creationId="{DC2904A0-9339-E574-33ED-2E95925BEB76}"/>
          </ac:cxnSpMkLst>
        </pc:cxnChg>
        <pc:cxnChg chg="add mod">
          <ac:chgData name="Savari Datta" userId="61c6d349-21ae-4aac-a985-8fe2668f0958" providerId="ADAL" clId="{7DDFF416-7540-4216-8F3F-F789293B8BB5}" dt="2023-03-30T18:10:29.555" v="953" actId="14100"/>
          <ac:cxnSpMkLst>
            <pc:docMk/>
            <pc:sldMk cId="0" sldId="294"/>
            <ac:cxnSpMk id="21" creationId="{A867E512-ADA7-50CD-E334-E5A3BD75AE0E}"/>
          </ac:cxnSpMkLst>
        </pc:cxnChg>
        <pc:cxnChg chg="add mod">
          <ac:chgData name="Savari Datta" userId="61c6d349-21ae-4aac-a985-8fe2668f0958" providerId="ADAL" clId="{7DDFF416-7540-4216-8F3F-F789293B8BB5}" dt="2023-03-30T18:41:42.194" v="1468" actId="1076"/>
          <ac:cxnSpMkLst>
            <pc:docMk/>
            <pc:sldMk cId="0" sldId="294"/>
            <ac:cxnSpMk id="27" creationId="{E4DF02C1-52C2-4596-7871-0E1035620350}"/>
          </ac:cxnSpMkLst>
        </pc:cxnChg>
        <pc:cxnChg chg="add mod">
          <ac:chgData name="Savari Datta" userId="61c6d349-21ae-4aac-a985-8fe2668f0958" providerId="ADAL" clId="{7DDFF416-7540-4216-8F3F-F789293B8BB5}" dt="2023-03-30T18:42:05.363" v="1472" actId="13822"/>
          <ac:cxnSpMkLst>
            <pc:docMk/>
            <pc:sldMk cId="0" sldId="294"/>
            <ac:cxnSpMk id="30" creationId="{FC6D6B71-9080-9280-2EF5-D3FD8B06A674}"/>
          </ac:cxnSpMkLst>
        </pc:cxnChg>
        <pc:cxnChg chg="add mod">
          <ac:chgData name="Savari Datta" userId="61c6d349-21ae-4aac-a985-8fe2668f0958" providerId="ADAL" clId="{7DDFF416-7540-4216-8F3F-F789293B8BB5}" dt="2023-03-30T18:40:33.785" v="1446" actId="14100"/>
          <ac:cxnSpMkLst>
            <pc:docMk/>
            <pc:sldMk cId="0" sldId="294"/>
            <ac:cxnSpMk id="34" creationId="{15A018E2-967B-3CC1-BAA2-28E685CFECA1}"/>
          </ac:cxnSpMkLst>
        </pc:cxnChg>
        <pc:cxnChg chg="add mod">
          <ac:chgData name="Savari Datta" userId="61c6d349-21ae-4aac-a985-8fe2668f0958" providerId="ADAL" clId="{7DDFF416-7540-4216-8F3F-F789293B8BB5}" dt="2023-03-30T18:49:40.670" v="1771" actId="14100"/>
          <ac:cxnSpMkLst>
            <pc:docMk/>
            <pc:sldMk cId="0" sldId="294"/>
            <ac:cxnSpMk id="40" creationId="{35E819DE-AFCE-3111-D950-AB0171887838}"/>
          </ac:cxnSpMkLst>
        </pc:cxnChg>
      </pc:sldChg>
      <pc:sldChg chg="modSp mod">
        <pc:chgData name="Savari Datta" userId="61c6d349-21ae-4aac-a985-8fe2668f0958" providerId="ADAL" clId="{7DDFF416-7540-4216-8F3F-F789293B8BB5}" dt="2023-03-30T20:29:39.456" v="2715" actId="20577"/>
        <pc:sldMkLst>
          <pc:docMk/>
          <pc:sldMk cId="0" sldId="295"/>
        </pc:sldMkLst>
        <pc:spChg chg="mod">
          <ac:chgData name="Savari Datta" userId="61c6d349-21ae-4aac-a985-8fe2668f0958" providerId="ADAL" clId="{7DDFF416-7540-4216-8F3F-F789293B8BB5}" dt="2023-03-30T20:29:39.456" v="2715" actId="20577"/>
          <ac:spMkLst>
            <pc:docMk/>
            <pc:sldMk cId="0" sldId="295"/>
            <ac:spMk id="598" creationId="{00000000-0000-0000-0000-000000000000}"/>
          </ac:spMkLst>
        </pc:spChg>
      </pc:sldChg>
      <pc:sldChg chg="modSp mod">
        <pc:chgData name="Savari Datta" userId="61c6d349-21ae-4aac-a985-8fe2668f0958" providerId="ADAL" clId="{7DDFF416-7540-4216-8F3F-F789293B8BB5}" dt="2023-03-30T20:29:48.173" v="2727" actId="20577"/>
        <pc:sldMkLst>
          <pc:docMk/>
          <pc:sldMk cId="0" sldId="296"/>
        </pc:sldMkLst>
        <pc:spChg chg="mod">
          <ac:chgData name="Savari Datta" userId="61c6d349-21ae-4aac-a985-8fe2668f0958" providerId="ADAL" clId="{7DDFF416-7540-4216-8F3F-F789293B8BB5}" dt="2023-03-30T20:29:48.173" v="2727" actId="20577"/>
          <ac:spMkLst>
            <pc:docMk/>
            <pc:sldMk cId="0" sldId="296"/>
            <ac:spMk id="607" creationId="{00000000-0000-0000-0000-000000000000}"/>
          </ac:spMkLst>
        </pc:spChg>
      </pc:sldChg>
      <pc:sldChg chg="modSp mod">
        <pc:chgData name="Savari Datta" userId="61c6d349-21ae-4aac-a985-8fe2668f0958" providerId="ADAL" clId="{7DDFF416-7540-4216-8F3F-F789293B8BB5}" dt="2023-03-30T20:29:56.542" v="2739" actId="20577"/>
        <pc:sldMkLst>
          <pc:docMk/>
          <pc:sldMk cId="0" sldId="297"/>
        </pc:sldMkLst>
        <pc:spChg chg="mod">
          <ac:chgData name="Savari Datta" userId="61c6d349-21ae-4aac-a985-8fe2668f0958" providerId="ADAL" clId="{7DDFF416-7540-4216-8F3F-F789293B8BB5}" dt="2023-03-30T20:29:56.542" v="2739" actId="20577"/>
          <ac:spMkLst>
            <pc:docMk/>
            <pc:sldMk cId="0" sldId="297"/>
            <ac:spMk id="617" creationId="{00000000-0000-0000-0000-000000000000}"/>
          </ac:spMkLst>
        </pc:spChg>
      </pc:sldChg>
      <pc:sldChg chg="modSp mod">
        <pc:chgData name="Savari Datta" userId="61c6d349-21ae-4aac-a985-8fe2668f0958" providerId="ADAL" clId="{7DDFF416-7540-4216-8F3F-F789293B8BB5}" dt="2023-03-30T20:31:09.511" v="2744"/>
        <pc:sldMkLst>
          <pc:docMk/>
          <pc:sldMk cId="0" sldId="298"/>
        </pc:sldMkLst>
        <pc:spChg chg="mod">
          <ac:chgData name="Savari Datta" userId="61c6d349-21ae-4aac-a985-8fe2668f0958" providerId="ADAL" clId="{7DDFF416-7540-4216-8F3F-F789293B8BB5}" dt="2023-03-30T20:31:09.511" v="2744"/>
          <ac:spMkLst>
            <pc:docMk/>
            <pc:sldMk cId="0" sldId="298"/>
            <ac:spMk id="625" creationId="{00000000-0000-0000-0000-000000000000}"/>
          </ac:spMkLst>
        </pc:spChg>
      </pc:sldChg>
      <pc:sldChg chg="modSp mod">
        <pc:chgData name="Savari Datta" userId="61c6d349-21ae-4aac-a985-8fe2668f0958" providerId="ADAL" clId="{7DDFF416-7540-4216-8F3F-F789293B8BB5}" dt="2023-03-30T20:31:18.805" v="2745"/>
        <pc:sldMkLst>
          <pc:docMk/>
          <pc:sldMk cId="0" sldId="299"/>
        </pc:sldMkLst>
        <pc:spChg chg="mod">
          <ac:chgData name="Savari Datta" userId="61c6d349-21ae-4aac-a985-8fe2668f0958" providerId="ADAL" clId="{7DDFF416-7540-4216-8F3F-F789293B8BB5}" dt="2023-03-30T20:31:18.805" v="2745"/>
          <ac:spMkLst>
            <pc:docMk/>
            <pc:sldMk cId="0" sldId="299"/>
            <ac:spMk id="637" creationId="{00000000-0000-0000-0000-000000000000}"/>
          </ac:spMkLst>
        </pc:spChg>
      </pc:sldChg>
      <pc:sldChg chg="modSp mod">
        <pc:chgData name="Savari Datta" userId="61c6d349-21ae-4aac-a985-8fe2668f0958" providerId="ADAL" clId="{7DDFF416-7540-4216-8F3F-F789293B8BB5}" dt="2023-03-30T20:31:22.995" v="2746"/>
        <pc:sldMkLst>
          <pc:docMk/>
          <pc:sldMk cId="0" sldId="300"/>
        </pc:sldMkLst>
        <pc:spChg chg="mod">
          <ac:chgData name="Savari Datta" userId="61c6d349-21ae-4aac-a985-8fe2668f0958" providerId="ADAL" clId="{7DDFF416-7540-4216-8F3F-F789293B8BB5}" dt="2023-03-30T20:31:22.995" v="2746"/>
          <ac:spMkLst>
            <pc:docMk/>
            <pc:sldMk cId="0" sldId="300"/>
            <ac:spMk id="647" creationId="{00000000-0000-0000-0000-000000000000}"/>
          </ac:spMkLst>
        </pc:spChg>
      </pc:sldChg>
      <pc:sldChg chg="modSp mod">
        <pc:chgData name="Savari Datta" userId="61c6d349-21ae-4aac-a985-8fe2668f0958" providerId="ADAL" clId="{7DDFF416-7540-4216-8F3F-F789293B8BB5}" dt="2023-03-30T20:31:30.249" v="2747"/>
        <pc:sldMkLst>
          <pc:docMk/>
          <pc:sldMk cId="0" sldId="301"/>
        </pc:sldMkLst>
        <pc:spChg chg="mod">
          <ac:chgData name="Savari Datta" userId="61c6d349-21ae-4aac-a985-8fe2668f0958" providerId="ADAL" clId="{7DDFF416-7540-4216-8F3F-F789293B8BB5}" dt="2023-03-30T20:31:30.249" v="2747"/>
          <ac:spMkLst>
            <pc:docMk/>
            <pc:sldMk cId="0" sldId="301"/>
            <ac:spMk id="656" creationId="{00000000-0000-0000-0000-000000000000}"/>
          </ac:spMkLst>
        </pc:spChg>
      </pc:sldChg>
      <pc:sldChg chg="modSp mod">
        <pc:chgData name="Savari Datta" userId="61c6d349-21ae-4aac-a985-8fe2668f0958" providerId="ADAL" clId="{7DDFF416-7540-4216-8F3F-F789293B8BB5}" dt="2023-03-30T20:31:42.615" v="2748"/>
        <pc:sldMkLst>
          <pc:docMk/>
          <pc:sldMk cId="0" sldId="302"/>
        </pc:sldMkLst>
        <pc:spChg chg="mod">
          <ac:chgData name="Savari Datta" userId="61c6d349-21ae-4aac-a985-8fe2668f0958" providerId="ADAL" clId="{7DDFF416-7540-4216-8F3F-F789293B8BB5}" dt="2023-03-30T20:31:42.615" v="2748"/>
          <ac:spMkLst>
            <pc:docMk/>
            <pc:sldMk cId="0" sldId="302"/>
            <ac:spMk id="666" creationId="{00000000-0000-0000-0000-000000000000}"/>
          </ac:spMkLst>
        </pc:spChg>
      </pc:sldChg>
      <pc:sldChg chg="modSp mod">
        <pc:chgData name="Savari Datta" userId="61c6d349-21ae-4aac-a985-8fe2668f0958" providerId="ADAL" clId="{7DDFF416-7540-4216-8F3F-F789293B8BB5}" dt="2023-03-30T20:31:47.635" v="2749"/>
        <pc:sldMkLst>
          <pc:docMk/>
          <pc:sldMk cId="0" sldId="303"/>
        </pc:sldMkLst>
        <pc:spChg chg="mod">
          <ac:chgData name="Savari Datta" userId="61c6d349-21ae-4aac-a985-8fe2668f0958" providerId="ADAL" clId="{7DDFF416-7540-4216-8F3F-F789293B8BB5}" dt="2023-03-30T20:31:47.635" v="2749"/>
          <ac:spMkLst>
            <pc:docMk/>
            <pc:sldMk cId="0" sldId="303"/>
            <ac:spMk id="678" creationId="{00000000-0000-0000-0000-000000000000}"/>
          </ac:spMkLst>
        </pc:spChg>
      </pc:sldChg>
      <pc:sldChg chg="modSp mod">
        <pc:chgData name="Savari Datta" userId="61c6d349-21ae-4aac-a985-8fe2668f0958" providerId="ADAL" clId="{7DDFF416-7540-4216-8F3F-F789293B8BB5}" dt="2023-03-30T20:31:51.059" v="2750"/>
        <pc:sldMkLst>
          <pc:docMk/>
          <pc:sldMk cId="0" sldId="304"/>
        </pc:sldMkLst>
        <pc:spChg chg="mod">
          <ac:chgData name="Savari Datta" userId="61c6d349-21ae-4aac-a985-8fe2668f0958" providerId="ADAL" clId="{7DDFF416-7540-4216-8F3F-F789293B8BB5}" dt="2023-03-30T20:31:51.059" v="2750"/>
          <ac:spMkLst>
            <pc:docMk/>
            <pc:sldMk cId="0" sldId="304"/>
            <ac:spMk id="687" creationId="{00000000-0000-0000-0000-000000000000}"/>
          </ac:spMkLst>
        </pc:spChg>
      </pc:sldChg>
      <pc:sldChg chg="modSp mod">
        <pc:chgData name="Savari Datta" userId="61c6d349-21ae-4aac-a985-8fe2668f0958" providerId="ADAL" clId="{7DDFF416-7540-4216-8F3F-F789293B8BB5}" dt="2023-03-30T20:32:00.558" v="2764" actId="20577"/>
        <pc:sldMkLst>
          <pc:docMk/>
          <pc:sldMk cId="0" sldId="305"/>
        </pc:sldMkLst>
        <pc:spChg chg="mod">
          <ac:chgData name="Savari Datta" userId="61c6d349-21ae-4aac-a985-8fe2668f0958" providerId="ADAL" clId="{7DDFF416-7540-4216-8F3F-F789293B8BB5}" dt="2023-03-30T20:32:00.558" v="2764" actId="20577"/>
          <ac:spMkLst>
            <pc:docMk/>
            <pc:sldMk cId="0" sldId="305"/>
            <ac:spMk id="698" creationId="{00000000-0000-0000-0000-000000000000}"/>
          </ac:spMkLst>
        </pc:spChg>
      </pc:sldChg>
      <pc:sldChg chg="modSp mod">
        <pc:chgData name="Savari Datta" userId="61c6d349-21ae-4aac-a985-8fe2668f0958" providerId="ADAL" clId="{7DDFF416-7540-4216-8F3F-F789293B8BB5}" dt="2023-03-30T20:32:08.868" v="2765"/>
        <pc:sldMkLst>
          <pc:docMk/>
          <pc:sldMk cId="0" sldId="306"/>
        </pc:sldMkLst>
        <pc:spChg chg="mod">
          <ac:chgData name="Savari Datta" userId="61c6d349-21ae-4aac-a985-8fe2668f0958" providerId="ADAL" clId="{7DDFF416-7540-4216-8F3F-F789293B8BB5}" dt="2023-03-30T20:32:08.868" v="2765"/>
          <ac:spMkLst>
            <pc:docMk/>
            <pc:sldMk cId="0" sldId="306"/>
            <ac:spMk id="708" creationId="{00000000-0000-0000-0000-000000000000}"/>
          </ac:spMkLst>
        </pc:spChg>
      </pc:sldChg>
      <pc:sldChg chg="modSp mod">
        <pc:chgData name="Savari Datta" userId="61c6d349-21ae-4aac-a985-8fe2668f0958" providerId="ADAL" clId="{7DDFF416-7540-4216-8F3F-F789293B8BB5}" dt="2023-03-30T20:32:25.763" v="2768"/>
        <pc:sldMkLst>
          <pc:docMk/>
          <pc:sldMk cId="0" sldId="307"/>
        </pc:sldMkLst>
        <pc:spChg chg="mod">
          <ac:chgData name="Savari Datta" userId="61c6d349-21ae-4aac-a985-8fe2668f0958" providerId="ADAL" clId="{7DDFF416-7540-4216-8F3F-F789293B8BB5}" dt="2023-03-30T20:32:25.763" v="2768"/>
          <ac:spMkLst>
            <pc:docMk/>
            <pc:sldMk cId="0" sldId="307"/>
            <ac:spMk id="717" creationId="{00000000-0000-0000-0000-000000000000}"/>
          </ac:spMkLst>
        </pc:spChg>
      </pc:sldChg>
      <pc:sldChg chg="modSp mod">
        <pc:chgData name="Savari Datta" userId="61c6d349-21ae-4aac-a985-8fe2668f0958" providerId="ADAL" clId="{7DDFF416-7540-4216-8F3F-F789293B8BB5}" dt="2023-03-30T20:32:32.860" v="2771"/>
        <pc:sldMkLst>
          <pc:docMk/>
          <pc:sldMk cId="0" sldId="308"/>
        </pc:sldMkLst>
        <pc:spChg chg="mod">
          <ac:chgData name="Savari Datta" userId="61c6d349-21ae-4aac-a985-8fe2668f0958" providerId="ADAL" clId="{7DDFF416-7540-4216-8F3F-F789293B8BB5}" dt="2023-03-30T20:32:32.860" v="2771"/>
          <ac:spMkLst>
            <pc:docMk/>
            <pc:sldMk cId="0" sldId="308"/>
            <ac:spMk id="727" creationId="{00000000-0000-0000-0000-000000000000}"/>
          </ac:spMkLst>
        </pc:spChg>
      </pc:sldChg>
      <pc:sldChg chg="modSp mod">
        <pc:chgData name="Savari Datta" userId="61c6d349-21ae-4aac-a985-8fe2668f0958" providerId="ADAL" clId="{7DDFF416-7540-4216-8F3F-F789293B8BB5}" dt="2023-03-30T20:32:40.304" v="2774"/>
        <pc:sldMkLst>
          <pc:docMk/>
          <pc:sldMk cId="0" sldId="309"/>
        </pc:sldMkLst>
        <pc:spChg chg="mod">
          <ac:chgData name="Savari Datta" userId="61c6d349-21ae-4aac-a985-8fe2668f0958" providerId="ADAL" clId="{7DDFF416-7540-4216-8F3F-F789293B8BB5}" dt="2023-03-30T20:32:40.304" v="2774"/>
          <ac:spMkLst>
            <pc:docMk/>
            <pc:sldMk cId="0" sldId="309"/>
            <ac:spMk id="739" creationId="{00000000-0000-0000-0000-000000000000}"/>
          </ac:spMkLst>
        </pc:spChg>
      </pc:sldChg>
      <pc:sldChg chg="modSp mod">
        <pc:chgData name="Savari Datta" userId="61c6d349-21ae-4aac-a985-8fe2668f0958" providerId="ADAL" clId="{7DDFF416-7540-4216-8F3F-F789293B8BB5}" dt="2023-03-30T20:32:46.149" v="2775"/>
        <pc:sldMkLst>
          <pc:docMk/>
          <pc:sldMk cId="0" sldId="310"/>
        </pc:sldMkLst>
        <pc:spChg chg="mod">
          <ac:chgData name="Savari Datta" userId="61c6d349-21ae-4aac-a985-8fe2668f0958" providerId="ADAL" clId="{7DDFF416-7540-4216-8F3F-F789293B8BB5}" dt="2023-03-30T20:32:46.149" v="2775"/>
          <ac:spMkLst>
            <pc:docMk/>
            <pc:sldMk cId="0" sldId="310"/>
            <ac:spMk id="748" creationId="{00000000-0000-0000-0000-000000000000}"/>
          </ac:spMkLst>
        </pc:spChg>
      </pc:sldChg>
      <pc:sldChg chg="modSp mod">
        <pc:chgData name="Savari Datta" userId="61c6d349-21ae-4aac-a985-8fe2668f0958" providerId="ADAL" clId="{7DDFF416-7540-4216-8F3F-F789293B8BB5}" dt="2023-03-30T20:32:49.412" v="2776"/>
        <pc:sldMkLst>
          <pc:docMk/>
          <pc:sldMk cId="0" sldId="311"/>
        </pc:sldMkLst>
        <pc:spChg chg="mod">
          <ac:chgData name="Savari Datta" userId="61c6d349-21ae-4aac-a985-8fe2668f0958" providerId="ADAL" clId="{7DDFF416-7540-4216-8F3F-F789293B8BB5}" dt="2023-03-30T20:32:49.412" v="2776"/>
          <ac:spMkLst>
            <pc:docMk/>
            <pc:sldMk cId="0" sldId="311"/>
            <ac:spMk id="758" creationId="{00000000-0000-0000-0000-000000000000}"/>
          </ac:spMkLst>
        </pc:spChg>
      </pc:sldChg>
      <pc:sldChg chg="modSp mod">
        <pc:chgData name="Savari Datta" userId="61c6d349-21ae-4aac-a985-8fe2668f0958" providerId="ADAL" clId="{7DDFF416-7540-4216-8F3F-F789293B8BB5}" dt="2023-03-30T20:32:52.920" v="2777"/>
        <pc:sldMkLst>
          <pc:docMk/>
          <pc:sldMk cId="0" sldId="312"/>
        </pc:sldMkLst>
        <pc:spChg chg="mod">
          <ac:chgData name="Savari Datta" userId="61c6d349-21ae-4aac-a985-8fe2668f0958" providerId="ADAL" clId="{7DDFF416-7540-4216-8F3F-F789293B8BB5}" dt="2023-03-30T20:32:52.920" v="2777"/>
          <ac:spMkLst>
            <pc:docMk/>
            <pc:sldMk cId="0" sldId="312"/>
            <ac:spMk id="768" creationId="{00000000-0000-0000-0000-000000000000}"/>
          </ac:spMkLst>
        </pc:spChg>
      </pc:sldChg>
      <pc:sldChg chg="modSp mod">
        <pc:chgData name="Savari Datta" userId="61c6d349-21ae-4aac-a985-8fe2668f0958" providerId="ADAL" clId="{7DDFF416-7540-4216-8F3F-F789293B8BB5}" dt="2023-03-30T20:33:02.830" v="2778"/>
        <pc:sldMkLst>
          <pc:docMk/>
          <pc:sldMk cId="0" sldId="313"/>
        </pc:sldMkLst>
        <pc:spChg chg="mod">
          <ac:chgData name="Savari Datta" userId="61c6d349-21ae-4aac-a985-8fe2668f0958" providerId="ADAL" clId="{7DDFF416-7540-4216-8F3F-F789293B8BB5}" dt="2023-03-30T20:33:02.830" v="2778"/>
          <ac:spMkLst>
            <pc:docMk/>
            <pc:sldMk cId="0" sldId="313"/>
            <ac:spMk id="777" creationId="{00000000-0000-0000-0000-000000000000}"/>
          </ac:spMkLst>
        </pc:spChg>
      </pc:sldChg>
      <pc:sldChg chg="modSp mod">
        <pc:chgData name="Savari Datta" userId="61c6d349-21ae-4aac-a985-8fe2668f0958" providerId="ADAL" clId="{7DDFF416-7540-4216-8F3F-F789293B8BB5}" dt="2023-03-30T20:33:17.767" v="2779"/>
        <pc:sldMkLst>
          <pc:docMk/>
          <pc:sldMk cId="0" sldId="314"/>
        </pc:sldMkLst>
        <pc:spChg chg="mod">
          <ac:chgData name="Savari Datta" userId="61c6d349-21ae-4aac-a985-8fe2668f0958" providerId="ADAL" clId="{7DDFF416-7540-4216-8F3F-F789293B8BB5}" dt="2023-03-30T20:33:17.767" v="2779"/>
          <ac:spMkLst>
            <pc:docMk/>
            <pc:sldMk cId="0" sldId="314"/>
            <ac:spMk id="787" creationId="{00000000-0000-0000-0000-000000000000}"/>
          </ac:spMkLst>
        </pc:spChg>
      </pc:sldChg>
      <pc:sldChg chg="modSp mod">
        <pc:chgData name="Savari Datta" userId="61c6d349-21ae-4aac-a985-8fe2668f0958" providerId="ADAL" clId="{7DDFF416-7540-4216-8F3F-F789293B8BB5}" dt="2023-03-30T20:33:24.568" v="2781"/>
        <pc:sldMkLst>
          <pc:docMk/>
          <pc:sldMk cId="0" sldId="315"/>
        </pc:sldMkLst>
        <pc:spChg chg="mod">
          <ac:chgData name="Savari Datta" userId="61c6d349-21ae-4aac-a985-8fe2668f0958" providerId="ADAL" clId="{7DDFF416-7540-4216-8F3F-F789293B8BB5}" dt="2023-03-30T20:33:24.568" v="2781"/>
          <ac:spMkLst>
            <pc:docMk/>
            <pc:sldMk cId="0" sldId="315"/>
            <ac:spMk id="797" creationId="{00000000-0000-0000-0000-000000000000}"/>
          </ac:spMkLst>
        </pc:spChg>
      </pc:sldChg>
      <pc:sldChg chg="modSp mod">
        <pc:chgData name="Savari Datta" userId="61c6d349-21ae-4aac-a985-8fe2668f0958" providerId="ADAL" clId="{7DDFF416-7540-4216-8F3F-F789293B8BB5}" dt="2023-03-30T20:33:28.896" v="2782"/>
        <pc:sldMkLst>
          <pc:docMk/>
          <pc:sldMk cId="0" sldId="316"/>
        </pc:sldMkLst>
        <pc:spChg chg="mod">
          <ac:chgData name="Savari Datta" userId="61c6d349-21ae-4aac-a985-8fe2668f0958" providerId="ADAL" clId="{7DDFF416-7540-4216-8F3F-F789293B8BB5}" dt="2023-03-30T20:33:28.896" v="2782"/>
          <ac:spMkLst>
            <pc:docMk/>
            <pc:sldMk cId="0" sldId="316"/>
            <ac:spMk id="806" creationId="{00000000-0000-0000-0000-000000000000}"/>
          </ac:spMkLst>
        </pc:spChg>
      </pc:sldChg>
      <pc:sldChg chg="modSp mod">
        <pc:chgData name="Savari Datta" userId="61c6d349-21ae-4aac-a985-8fe2668f0958" providerId="ADAL" clId="{7DDFF416-7540-4216-8F3F-F789293B8BB5}" dt="2023-03-30T20:33:44.897" v="2786"/>
        <pc:sldMkLst>
          <pc:docMk/>
          <pc:sldMk cId="0" sldId="317"/>
        </pc:sldMkLst>
        <pc:spChg chg="mod">
          <ac:chgData name="Savari Datta" userId="61c6d349-21ae-4aac-a985-8fe2668f0958" providerId="ADAL" clId="{7DDFF416-7540-4216-8F3F-F789293B8BB5}" dt="2023-03-30T20:33:44.897" v="2786"/>
          <ac:spMkLst>
            <pc:docMk/>
            <pc:sldMk cId="0" sldId="317"/>
            <ac:spMk id="817" creationId="{00000000-0000-0000-0000-000000000000}"/>
          </ac:spMkLst>
        </pc:spChg>
      </pc:sldChg>
      <pc:sldChg chg="modSp mod">
        <pc:chgData name="Savari Datta" userId="61c6d349-21ae-4aac-a985-8fe2668f0958" providerId="ADAL" clId="{7DDFF416-7540-4216-8F3F-F789293B8BB5}" dt="2023-03-30T20:33:53.185" v="2787"/>
        <pc:sldMkLst>
          <pc:docMk/>
          <pc:sldMk cId="0" sldId="318"/>
        </pc:sldMkLst>
        <pc:spChg chg="mod">
          <ac:chgData name="Savari Datta" userId="61c6d349-21ae-4aac-a985-8fe2668f0958" providerId="ADAL" clId="{7DDFF416-7540-4216-8F3F-F789293B8BB5}" dt="2023-03-30T20:33:53.185" v="2787"/>
          <ac:spMkLst>
            <pc:docMk/>
            <pc:sldMk cId="0" sldId="318"/>
            <ac:spMk id="828" creationId="{00000000-0000-0000-0000-000000000000}"/>
          </ac:spMkLst>
        </pc:spChg>
      </pc:sldChg>
      <pc:sldChg chg="modSp mod">
        <pc:chgData name="Savari Datta" userId="61c6d349-21ae-4aac-a985-8fe2668f0958" providerId="ADAL" clId="{7DDFF416-7540-4216-8F3F-F789293B8BB5}" dt="2023-03-30T20:34:55.054" v="2791"/>
        <pc:sldMkLst>
          <pc:docMk/>
          <pc:sldMk cId="0" sldId="319"/>
        </pc:sldMkLst>
        <pc:spChg chg="mod">
          <ac:chgData name="Savari Datta" userId="61c6d349-21ae-4aac-a985-8fe2668f0958" providerId="ADAL" clId="{7DDFF416-7540-4216-8F3F-F789293B8BB5}" dt="2023-03-30T20:34:55.054" v="2791"/>
          <ac:spMkLst>
            <pc:docMk/>
            <pc:sldMk cId="0" sldId="319"/>
            <ac:spMk id="837" creationId="{00000000-0000-0000-0000-000000000000}"/>
          </ac:spMkLst>
        </pc:spChg>
      </pc:sldChg>
      <pc:sldChg chg="modSp mod">
        <pc:chgData name="Savari Datta" userId="61c6d349-21ae-4aac-a985-8fe2668f0958" providerId="ADAL" clId="{7DDFF416-7540-4216-8F3F-F789293B8BB5}" dt="2023-03-30T20:35:04.325" v="2792"/>
        <pc:sldMkLst>
          <pc:docMk/>
          <pc:sldMk cId="0" sldId="320"/>
        </pc:sldMkLst>
        <pc:spChg chg="mod">
          <ac:chgData name="Savari Datta" userId="61c6d349-21ae-4aac-a985-8fe2668f0958" providerId="ADAL" clId="{7DDFF416-7540-4216-8F3F-F789293B8BB5}" dt="2023-03-30T20:35:04.325" v="2792"/>
          <ac:spMkLst>
            <pc:docMk/>
            <pc:sldMk cId="0" sldId="320"/>
            <ac:spMk id="847" creationId="{00000000-0000-0000-0000-000000000000}"/>
          </ac:spMkLst>
        </pc:spChg>
      </pc:sldChg>
      <pc:sldChg chg="modSp mod">
        <pc:chgData name="Savari Datta" userId="61c6d349-21ae-4aac-a985-8fe2668f0958" providerId="ADAL" clId="{7DDFF416-7540-4216-8F3F-F789293B8BB5}" dt="2023-03-30T20:35:09.157" v="2793"/>
        <pc:sldMkLst>
          <pc:docMk/>
          <pc:sldMk cId="0" sldId="321"/>
        </pc:sldMkLst>
        <pc:spChg chg="mod">
          <ac:chgData name="Savari Datta" userId="61c6d349-21ae-4aac-a985-8fe2668f0958" providerId="ADAL" clId="{7DDFF416-7540-4216-8F3F-F789293B8BB5}" dt="2023-03-30T20:35:09.157" v="2793"/>
          <ac:spMkLst>
            <pc:docMk/>
            <pc:sldMk cId="0" sldId="321"/>
            <ac:spMk id="857" creationId="{00000000-0000-0000-0000-000000000000}"/>
          </ac:spMkLst>
        </pc:spChg>
      </pc:sldChg>
      <pc:sldChg chg="modSp mod">
        <pc:chgData name="Savari Datta" userId="61c6d349-21ae-4aac-a985-8fe2668f0958" providerId="ADAL" clId="{7DDFF416-7540-4216-8F3F-F789293B8BB5}" dt="2023-03-30T20:35:13.524" v="2794"/>
        <pc:sldMkLst>
          <pc:docMk/>
          <pc:sldMk cId="0" sldId="322"/>
        </pc:sldMkLst>
        <pc:spChg chg="mod">
          <ac:chgData name="Savari Datta" userId="61c6d349-21ae-4aac-a985-8fe2668f0958" providerId="ADAL" clId="{7DDFF416-7540-4216-8F3F-F789293B8BB5}" dt="2023-03-30T20:35:13.524" v="2794"/>
          <ac:spMkLst>
            <pc:docMk/>
            <pc:sldMk cId="0" sldId="322"/>
            <ac:spMk id="868" creationId="{00000000-0000-0000-0000-000000000000}"/>
          </ac:spMkLst>
        </pc:spChg>
      </pc:sldChg>
      <pc:sldChg chg="modSp mod">
        <pc:chgData name="Savari Datta" userId="61c6d349-21ae-4aac-a985-8fe2668f0958" providerId="ADAL" clId="{7DDFF416-7540-4216-8F3F-F789293B8BB5}" dt="2023-03-30T20:35:16.944" v="2795"/>
        <pc:sldMkLst>
          <pc:docMk/>
          <pc:sldMk cId="0" sldId="323"/>
        </pc:sldMkLst>
        <pc:spChg chg="mod">
          <ac:chgData name="Savari Datta" userId="61c6d349-21ae-4aac-a985-8fe2668f0958" providerId="ADAL" clId="{7DDFF416-7540-4216-8F3F-F789293B8BB5}" dt="2023-03-30T20:35:16.944" v="2795"/>
          <ac:spMkLst>
            <pc:docMk/>
            <pc:sldMk cId="0" sldId="323"/>
            <ac:spMk id="879" creationId="{00000000-0000-0000-0000-000000000000}"/>
          </ac:spMkLst>
        </pc:spChg>
      </pc:sldChg>
      <pc:sldChg chg="modSp mod">
        <pc:chgData name="Savari Datta" userId="61c6d349-21ae-4aac-a985-8fe2668f0958" providerId="ADAL" clId="{7DDFF416-7540-4216-8F3F-F789293B8BB5}" dt="2023-03-30T20:35:29.371" v="2815" actId="20577"/>
        <pc:sldMkLst>
          <pc:docMk/>
          <pc:sldMk cId="0" sldId="324"/>
        </pc:sldMkLst>
        <pc:spChg chg="mod">
          <ac:chgData name="Savari Datta" userId="61c6d349-21ae-4aac-a985-8fe2668f0958" providerId="ADAL" clId="{7DDFF416-7540-4216-8F3F-F789293B8BB5}" dt="2023-03-30T20:35:29.371" v="2815" actId="20577"/>
          <ac:spMkLst>
            <pc:docMk/>
            <pc:sldMk cId="0" sldId="324"/>
            <ac:spMk id="889" creationId="{00000000-0000-0000-0000-000000000000}"/>
          </ac:spMkLst>
        </pc:spChg>
      </pc:sldChg>
      <pc:sldChg chg="modSp mod">
        <pc:chgData name="Savari Datta" userId="61c6d349-21ae-4aac-a985-8fe2668f0958" providerId="ADAL" clId="{7DDFF416-7540-4216-8F3F-F789293B8BB5}" dt="2023-03-30T20:36:23.005" v="2819" actId="20577"/>
        <pc:sldMkLst>
          <pc:docMk/>
          <pc:sldMk cId="0" sldId="325"/>
        </pc:sldMkLst>
        <pc:spChg chg="mod">
          <ac:chgData name="Savari Datta" userId="61c6d349-21ae-4aac-a985-8fe2668f0958" providerId="ADAL" clId="{7DDFF416-7540-4216-8F3F-F789293B8BB5}" dt="2023-03-30T20:36:23.005" v="2819" actId="20577"/>
          <ac:spMkLst>
            <pc:docMk/>
            <pc:sldMk cId="0" sldId="325"/>
            <ac:spMk id="897" creationId="{00000000-0000-0000-0000-000000000000}"/>
          </ac:spMkLst>
        </pc:spChg>
      </pc:sldChg>
      <pc:sldChg chg="modSp mod">
        <pc:chgData name="Savari Datta" userId="61c6d349-21ae-4aac-a985-8fe2668f0958" providerId="ADAL" clId="{7DDFF416-7540-4216-8F3F-F789293B8BB5}" dt="2023-03-30T20:36:34.617" v="2829" actId="20577"/>
        <pc:sldMkLst>
          <pc:docMk/>
          <pc:sldMk cId="0" sldId="326"/>
        </pc:sldMkLst>
        <pc:spChg chg="mod">
          <ac:chgData name="Savari Datta" userId="61c6d349-21ae-4aac-a985-8fe2668f0958" providerId="ADAL" clId="{7DDFF416-7540-4216-8F3F-F789293B8BB5}" dt="2023-03-30T20:36:34.617" v="2829" actId="20577"/>
          <ac:spMkLst>
            <pc:docMk/>
            <pc:sldMk cId="0" sldId="326"/>
            <ac:spMk id="905" creationId="{00000000-0000-0000-0000-000000000000}"/>
          </ac:spMkLst>
        </pc:spChg>
      </pc:sldChg>
      <pc:sldChg chg="modSp mod">
        <pc:chgData name="Savari Datta" userId="61c6d349-21ae-4aac-a985-8fe2668f0958" providerId="ADAL" clId="{7DDFF416-7540-4216-8F3F-F789293B8BB5}" dt="2023-03-30T20:36:56.834" v="2830"/>
        <pc:sldMkLst>
          <pc:docMk/>
          <pc:sldMk cId="0" sldId="327"/>
        </pc:sldMkLst>
        <pc:spChg chg="mod">
          <ac:chgData name="Savari Datta" userId="61c6d349-21ae-4aac-a985-8fe2668f0958" providerId="ADAL" clId="{7DDFF416-7540-4216-8F3F-F789293B8BB5}" dt="2023-03-30T20:36:56.834" v="2830"/>
          <ac:spMkLst>
            <pc:docMk/>
            <pc:sldMk cId="0" sldId="327"/>
            <ac:spMk id="917" creationId="{00000000-0000-0000-0000-000000000000}"/>
          </ac:spMkLst>
        </pc:spChg>
      </pc:sldChg>
      <pc:sldChg chg="modSp mod">
        <pc:chgData name="Savari Datta" userId="61c6d349-21ae-4aac-a985-8fe2668f0958" providerId="ADAL" clId="{7DDFF416-7540-4216-8F3F-F789293B8BB5}" dt="2023-03-30T20:37:03.950" v="2832"/>
        <pc:sldMkLst>
          <pc:docMk/>
          <pc:sldMk cId="0" sldId="328"/>
        </pc:sldMkLst>
        <pc:spChg chg="mod">
          <ac:chgData name="Savari Datta" userId="61c6d349-21ae-4aac-a985-8fe2668f0958" providerId="ADAL" clId="{7DDFF416-7540-4216-8F3F-F789293B8BB5}" dt="2023-03-30T20:37:03.950" v="2832"/>
          <ac:spMkLst>
            <pc:docMk/>
            <pc:sldMk cId="0" sldId="328"/>
            <ac:spMk id="927" creationId="{00000000-0000-0000-0000-000000000000}"/>
          </ac:spMkLst>
        </pc:spChg>
      </pc:sldChg>
      <pc:sldChg chg="modSp mod">
        <pc:chgData name="Savari Datta" userId="61c6d349-21ae-4aac-a985-8fe2668f0958" providerId="ADAL" clId="{7DDFF416-7540-4216-8F3F-F789293B8BB5}" dt="2023-03-30T20:37:10.164" v="2833"/>
        <pc:sldMkLst>
          <pc:docMk/>
          <pc:sldMk cId="0" sldId="329"/>
        </pc:sldMkLst>
        <pc:spChg chg="mod">
          <ac:chgData name="Savari Datta" userId="61c6d349-21ae-4aac-a985-8fe2668f0958" providerId="ADAL" clId="{7DDFF416-7540-4216-8F3F-F789293B8BB5}" dt="2023-03-30T20:37:10.164" v="2833"/>
          <ac:spMkLst>
            <pc:docMk/>
            <pc:sldMk cId="0" sldId="329"/>
            <ac:spMk id="937" creationId="{00000000-0000-0000-0000-000000000000}"/>
          </ac:spMkLst>
        </pc:spChg>
      </pc:sldChg>
      <pc:sldChg chg="delSp modSp mod delCm">
        <pc:chgData name="Savari Datta" userId="61c6d349-21ae-4aac-a985-8fe2668f0958" providerId="ADAL" clId="{7DDFF416-7540-4216-8F3F-F789293B8BB5}" dt="2023-03-30T21:00:55.066" v="3125" actId="1592"/>
        <pc:sldMkLst>
          <pc:docMk/>
          <pc:sldMk cId="0" sldId="330"/>
        </pc:sldMkLst>
        <pc:spChg chg="mod">
          <ac:chgData name="Savari Datta" userId="61c6d349-21ae-4aac-a985-8fe2668f0958" providerId="ADAL" clId="{7DDFF416-7540-4216-8F3F-F789293B8BB5}" dt="2023-03-30T20:37:31.378" v="2841"/>
          <ac:spMkLst>
            <pc:docMk/>
            <pc:sldMk cId="0" sldId="330"/>
            <ac:spMk id="947" creationId="{00000000-0000-0000-0000-000000000000}"/>
          </ac:spMkLst>
        </pc:spChg>
        <pc:spChg chg="del mod">
          <ac:chgData name="Savari Datta" userId="61c6d349-21ae-4aac-a985-8fe2668f0958" providerId="ADAL" clId="{7DDFF416-7540-4216-8F3F-F789293B8BB5}" dt="2023-03-30T20:37:28.887" v="2840" actId="478"/>
          <ac:spMkLst>
            <pc:docMk/>
            <pc:sldMk cId="0" sldId="330"/>
            <ac:spMk id="949" creationId="{00000000-0000-0000-0000-000000000000}"/>
          </ac:spMkLst>
        </pc:spChg>
      </pc:sldChg>
      <pc:sldChg chg="modSp mod">
        <pc:chgData name="Savari Datta" userId="61c6d349-21ae-4aac-a985-8fe2668f0958" providerId="ADAL" clId="{7DDFF416-7540-4216-8F3F-F789293B8BB5}" dt="2023-03-30T20:41:30.603" v="2850"/>
        <pc:sldMkLst>
          <pc:docMk/>
          <pc:sldMk cId="0" sldId="331"/>
        </pc:sldMkLst>
        <pc:spChg chg="mod">
          <ac:chgData name="Savari Datta" userId="61c6d349-21ae-4aac-a985-8fe2668f0958" providerId="ADAL" clId="{7DDFF416-7540-4216-8F3F-F789293B8BB5}" dt="2023-03-30T20:41:30.603" v="2850"/>
          <ac:spMkLst>
            <pc:docMk/>
            <pc:sldMk cId="0" sldId="331"/>
            <ac:spMk id="959" creationId="{00000000-0000-0000-0000-000000000000}"/>
          </ac:spMkLst>
        </pc:spChg>
      </pc:sldChg>
      <pc:sldChg chg="modSp mod">
        <pc:chgData name="Savari Datta" userId="61c6d349-21ae-4aac-a985-8fe2668f0958" providerId="ADAL" clId="{7DDFF416-7540-4216-8F3F-F789293B8BB5}" dt="2023-03-30T20:43:02.277" v="2884" actId="20577"/>
        <pc:sldMkLst>
          <pc:docMk/>
          <pc:sldMk cId="0" sldId="332"/>
        </pc:sldMkLst>
        <pc:spChg chg="mod">
          <ac:chgData name="Savari Datta" userId="61c6d349-21ae-4aac-a985-8fe2668f0958" providerId="ADAL" clId="{7DDFF416-7540-4216-8F3F-F789293B8BB5}" dt="2023-03-30T20:43:02.277" v="2884" actId="20577"/>
          <ac:spMkLst>
            <pc:docMk/>
            <pc:sldMk cId="0" sldId="332"/>
            <ac:spMk id="967" creationId="{00000000-0000-0000-0000-000000000000}"/>
          </ac:spMkLst>
        </pc:spChg>
      </pc:sldChg>
      <pc:sldChg chg="modSp mod">
        <pc:chgData name="Savari Datta" userId="61c6d349-21ae-4aac-a985-8fe2668f0958" providerId="ADAL" clId="{7DDFF416-7540-4216-8F3F-F789293B8BB5}" dt="2023-03-30T20:43:18.164" v="2914" actId="20577"/>
        <pc:sldMkLst>
          <pc:docMk/>
          <pc:sldMk cId="0" sldId="333"/>
        </pc:sldMkLst>
        <pc:spChg chg="mod">
          <ac:chgData name="Savari Datta" userId="61c6d349-21ae-4aac-a985-8fe2668f0958" providerId="ADAL" clId="{7DDFF416-7540-4216-8F3F-F789293B8BB5}" dt="2023-03-30T20:43:18.164" v="2914" actId="20577"/>
          <ac:spMkLst>
            <pc:docMk/>
            <pc:sldMk cId="0" sldId="333"/>
            <ac:spMk id="977" creationId="{00000000-0000-0000-0000-000000000000}"/>
          </ac:spMkLst>
        </pc:spChg>
      </pc:sldChg>
      <pc:sldChg chg="modSp mod">
        <pc:chgData name="Savari Datta" userId="61c6d349-21ae-4aac-a985-8fe2668f0958" providerId="ADAL" clId="{7DDFF416-7540-4216-8F3F-F789293B8BB5}" dt="2023-03-30T20:44:30.704" v="2918"/>
        <pc:sldMkLst>
          <pc:docMk/>
          <pc:sldMk cId="0" sldId="334"/>
        </pc:sldMkLst>
        <pc:spChg chg="mod">
          <ac:chgData name="Savari Datta" userId="61c6d349-21ae-4aac-a985-8fe2668f0958" providerId="ADAL" clId="{7DDFF416-7540-4216-8F3F-F789293B8BB5}" dt="2023-03-30T20:44:30.704" v="2918"/>
          <ac:spMkLst>
            <pc:docMk/>
            <pc:sldMk cId="0" sldId="334"/>
            <ac:spMk id="986" creationId="{00000000-0000-0000-0000-000000000000}"/>
          </ac:spMkLst>
        </pc:spChg>
      </pc:sldChg>
      <pc:sldChg chg="modSp mod">
        <pc:chgData name="Savari Datta" userId="61c6d349-21ae-4aac-a985-8fe2668f0958" providerId="ADAL" clId="{7DDFF416-7540-4216-8F3F-F789293B8BB5}" dt="2023-03-30T20:44:35.001" v="2919"/>
        <pc:sldMkLst>
          <pc:docMk/>
          <pc:sldMk cId="0" sldId="335"/>
        </pc:sldMkLst>
        <pc:spChg chg="mod">
          <ac:chgData name="Savari Datta" userId="61c6d349-21ae-4aac-a985-8fe2668f0958" providerId="ADAL" clId="{7DDFF416-7540-4216-8F3F-F789293B8BB5}" dt="2023-03-30T20:44:35.001" v="2919"/>
          <ac:spMkLst>
            <pc:docMk/>
            <pc:sldMk cId="0" sldId="335"/>
            <ac:spMk id="996" creationId="{00000000-0000-0000-0000-000000000000}"/>
          </ac:spMkLst>
        </pc:spChg>
      </pc:sldChg>
      <pc:sldChg chg="modSp mod">
        <pc:chgData name="Savari Datta" userId="61c6d349-21ae-4aac-a985-8fe2668f0958" providerId="ADAL" clId="{7DDFF416-7540-4216-8F3F-F789293B8BB5}" dt="2023-03-30T20:44:38.874" v="2920"/>
        <pc:sldMkLst>
          <pc:docMk/>
          <pc:sldMk cId="0" sldId="336"/>
        </pc:sldMkLst>
        <pc:spChg chg="mod">
          <ac:chgData name="Savari Datta" userId="61c6d349-21ae-4aac-a985-8fe2668f0958" providerId="ADAL" clId="{7DDFF416-7540-4216-8F3F-F789293B8BB5}" dt="2023-03-30T20:44:38.874" v="2920"/>
          <ac:spMkLst>
            <pc:docMk/>
            <pc:sldMk cId="0" sldId="336"/>
            <ac:spMk id="1005" creationId="{00000000-0000-0000-0000-000000000000}"/>
          </ac:spMkLst>
        </pc:spChg>
      </pc:sldChg>
      <pc:sldChg chg="modSp mod">
        <pc:chgData name="Savari Datta" userId="61c6d349-21ae-4aac-a985-8fe2668f0958" providerId="ADAL" clId="{7DDFF416-7540-4216-8F3F-F789293B8BB5}" dt="2023-03-30T20:45:52.067" v="2978" actId="20577"/>
        <pc:sldMkLst>
          <pc:docMk/>
          <pc:sldMk cId="0" sldId="337"/>
        </pc:sldMkLst>
        <pc:spChg chg="mod">
          <ac:chgData name="Savari Datta" userId="61c6d349-21ae-4aac-a985-8fe2668f0958" providerId="ADAL" clId="{7DDFF416-7540-4216-8F3F-F789293B8BB5}" dt="2023-03-30T20:45:52.067" v="2978" actId="20577"/>
          <ac:spMkLst>
            <pc:docMk/>
            <pc:sldMk cId="0" sldId="337"/>
            <ac:spMk id="1013" creationId="{00000000-0000-0000-0000-000000000000}"/>
          </ac:spMkLst>
        </pc:spChg>
      </pc:sldChg>
      <pc:sldChg chg="modSp mod">
        <pc:chgData name="Savari Datta" userId="61c6d349-21ae-4aac-a985-8fe2668f0958" providerId="ADAL" clId="{7DDFF416-7540-4216-8F3F-F789293B8BB5}" dt="2023-03-30T20:46:01.682" v="2998" actId="20577"/>
        <pc:sldMkLst>
          <pc:docMk/>
          <pc:sldMk cId="0" sldId="338"/>
        </pc:sldMkLst>
        <pc:spChg chg="mod">
          <ac:chgData name="Savari Datta" userId="61c6d349-21ae-4aac-a985-8fe2668f0958" providerId="ADAL" clId="{7DDFF416-7540-4216-8F3F-F789293B8BB5}" dt="2023-03-30T20:46:01.682" v="2998" actId="20577"/>
          <ac:spMkLst>
            <pc:docMk/>
            <pc:sldMk cId="0" sldId="338"/>
            <ac:spMk id="1024" creationId="{00000000-0000-0000-0000-000000000000}"/>
          </ac:spMkLst>
        </pc:spChg>
      </pc:sldChg>
      <pc:sldChg chg="modSp mod">
        <pc:chgData name="Savari Datta" userId="61c6d349-21ae-4aac-a985-8fe2668f0958" providerId="ADAL" clId="{7DDFF416-7540-4216-8F3F-F789293B8BB5}" dt="2023-03-30T20:46:10.256" v="2999"/>
        <pc:sldMkLst>
          <pc:docMk/>
          <pc:sldMk cId="0" sldId="339"/>
        </pc:sldMkLst>
        <pc:spChg chg="mod">
          <ac:chgData name="Savari Datta" userId="61c6d349-21ae-4aac-a985-8fe2668f0958" providerId="ADAL" clId="{7DDFF416-7540-4216-8F3F-F789293B8BB5}" dt="2023-03-30T20:46:10.256" v="2999"/>
          <ac:spMkLst>
            <pc:docMk/>
            <pc:sldMk cId="0" sldId="339"/>
            <ac:spMk id="1034" creationId="{00000000-0000-0000-0000-000000000000}"/>
          </ac:spMkLst>
        </pc:spChg>
      </pc:sldChg>
      <pc:sldChg chg="modSp mod">
        <pc:chgData name="Savari Datta" userId="61c6d349-21ae-4aac-a985-8fe2668f0958" providerId="ADAL" clId="{7DDFF416-7540-4216-8F3F-F789293B8BB5}" dt="2023-03-30T20:45:35.701" v="2962" actId="20577"/>
        <pc:sldMkLst>
          <pc:docMk/>
          <pc:sldMk cId="0" sldId="340"/>
        </pc:sldMkLst>
        <pc:spChg chg="mod">
          <ac:chgData name="Savari Datta" userId="61c6d349-21ae-4aac-a985-8fe2668f0958" providerId="ADAL" clId="{7DDFF416-7540-4216-8F3F-F789293B8BB5}" dt="2023-03-30T20:45:35.701" v="2962" actId="20577"/>
          <ac:spMkLst>
            <pc:docMk/>
            <pc:sldMk cId="0" sldId="340"/>
            <ac:spMk id="1043" creationId="{00000000-0000-0000-0000-000000000000}"/>
          </ac:spMkLst>
        </pc:spChg>
      </pc:sldChg>
      <pc:sldChg chg="modSp mod">
        <pc:chgData name="Savari Datta" userId="61c6d349-21ae-4aac-a985-8fe2668f0958" providerId="ADAL" clId="{7DDFF416-7540-4216-8F3F-F789293B8BB5}" dt="2023-03-30T20:46:34.611" v="3017" actId="20577"/>
        <pc:sldMkLst>
          <pc:docMk/>
          <pc:sldMk cId="0" sldId="341"/>
        </pc:sldMkLst>
        <pc:spChg chg="mod">
          <ac:chgData name="Savari Datta" userId="61c6d349-21ae-4aac-a985-8fe2668f0958" providerId="ADAL" clId="{7DDFF416-7540-4216-8F3F-F789293B8BB5}" dt="2023-03-30T20:46:34.611" v="3017" actId="20577"/>
          <ac:spMkLst>
            <pc:docMk/>
            <pc:sldMk cId="0" sldId="341"/>
            <ac:spMk id="1052" creationId="{00000000-0000-0000-0000-000000000000}"/>
          </ac:spMkLst>
        </pc:spChg>
      </pc:sldChg>
      <pc:sldChg chg="modSp mod">
        <pc:chgData name="Savari Datta" userId="61c6d349-21ae-4aac-a985-8fe2668f0958" providerId="ADAL" clId="{7DDFF416-7540-4216-8F3F-F789293B8BB5}" dt="2023-03-30T20:46:52.561" v="3021"/>
        <pc:sldMkLst>
          <pc:docMk/>
          <pc:sldMk cId="0" sldId="343"/>
        </pc:sldMkLst>
        <pc:spChg chg="mod">
          <ac:chgData name="Savari Datta" userId="61c6d349-21ae-4aac-a985-8fe2668f0958" providerId="ADAL" clId="{7DDFF416-7540-4216-8F3F-F789293B8BB5}" dt="2023-03-30T20:46:52.561" v="3021"/>
          <ac:spMkLst>
            <pc:docMk/>
            <pc:sldMk cId="0" sldId="343"/>
            <ac:spMk id="1070" creationId="{00000000-0000-0000-0000-000000000000}"/>
          </ac:spMkLst>
        </pc:spChg>
      </pc:sldChg>
      <pc:sldChg chg="modSp mod">
        <pc:chgData name="Savari Datta" userId="61c6d349-21ae-4aac-a985-8fe2668f0958" providerId="ADAL" clId="{7DDFF416-7540-4216-8F3F-F789293B8BB5}" dt="2023-03-30T20:46:59.796" v="3023"/>
        <pc:sldMkLst>
          <pc:docMk/>
          <pc:sldMk cId="0" sldId="344"/>
        </pc:sldMkLst>
        <pc:spChg chg="mod">
          <ac:chgData name="Savari Datta" userId="61c6d349-21ae-4aac-a985-8fe2668f0958" providerId="ADAL" clId="{7DDFF416-7540-4216-8F3F-F789293B8BB5}" dt="2023-03-30T20:46:59.796" v="3023"/>
          <ac:spMkLst>
            <pc:docMk/>
            <pc:sldMk cId="0" sldId="344"/>
            <ac:spMk id="1079" creationId="{00000000-0000-0000-0000-000000000000}"/>
          </ac:spMkLst>
        </pc:spChg>
      </pc:sldChg>
      <pc:sldChg chg="modSp mod">
        <pc:chgData name="Savari Datta" userId="61c6d349-21ae-4aac-a985-8fe2668f0958" providerId="ADAL" clId="{7DDFF416-7540-4216-8F3F-F789293B8BB5}" dt="2023-03-30T20:47:03.354" v="3024"/>
        <pc:sldMkLst>
          <pc:docMk/>
          <pc:sldMk cId="0" sldId="345"/>
        </pc:sldMkLst>
        <pc:spChg chg="mod">
          <ac:chgData name="Savari Datta" userId="61c6d349-21ae-4aac-a985-8fe2668f0958" providerId="ADAL" clId="{7DDFF416-7540-4216-8F3F-F789293B8BB5}" dt="2023-03-30T20:47:03.354" v="3024"/>
          <ac:spMkLst>
            <pc:docMk/>
            <pc:sldMk cId="0" sldId="345"/>
            <ac:spMk id="1089" creationId="{00000000-0000-0000-0000-000000000000}"/>
          </ac:spMkLst>
        </pc:spChg>
      </pc:sldChg>
      <pc:sldChg chg="modSp mod">
        <pc:chgData name="Savari Datta" userId="61c6d349-21ae-4aac-a985-8fe2668f0958" providerId="ADAL" clId="{7DDFF416-7540-4216-8F3F-F789293B8BB5}" dt="2023-03-30T20:47:13.212" v="3028"/>
        <pc:sldMkLst>
          <pc:docMk/>
          <pc:sldMk cId="0" sldId="346"/>
        </pc:sldMkLst>
        <pc:spChg chg="mod">
          <ac:chgData name="Savari Datta" userId="61c6d349-21ae-4aac-a985-8fe2668f0958" providerId="ADAL" clId="{7DDFF416-7540-4216-8F3F-F789293B8BB5}" dt="2023-03-30T20:47:13.212" v="3028"/>
          <ac:spMkLst>
            <pc:docMk/>
            <pc:sldMk cId="0" sldId="346"/>
            <ac:spMk id="1100" creationId="{00000000-0000-0000-0000-000000000000}"/>
          </ac:spMkLst>
        </pc:spChg>
      </pc:sldChg>
      <pc:sldChg chg="modSp mod">
        <pc:chgData name="Savari Datta" userId="61c6d349-21ae-4aac-a985-8fe2668f0958" providerId="ADAL" clId="{7DDFF416-7540-4216-8F3F-F789293B8BB5}" dt="2023-03-30T20:47:17.976" v="3029"/>
        <pc:sldMkLst>
          <pc:docMk/>
          <pc:sldMk cId="0" sldId="347"/>
        </pc:sldMkLst>
        <pc:spChg chg="mod">
          <ac:chgData name="Savari Datta" userId="61c6d349-21ae-4aac-a985-8fe2668f0958" providerId="ADAL" clId="{7DDFF416-7540-4216-8F3F-F789293B8BB5}" dt="2023-03-30T20:47:17.976" v="3029"/>
          <ac:spMkLst>
            <pc:docMk/>
            <pc:sldMk cId="0" sldId="347"/>
            <ac:spMk id="1110" creationId="{00000000-0000-0000-0000-000000000000}"/>
          </ac:spMkLst>
        </pc:spChg>
        <pc:graphicFrameChg chg="mod modGraphic">
          <ac:chgData name="Savari Datta" userId="61c6d349-21ae-4aac-a985-8fe2668f0958" providerId="ADAL" clId="{7DDFF416-7540-4216-8F3F-F789293B8BB5}" dt="2023-03-30T20:02:35.272" v="2207" actId="20577"/>
          <ac:graphicFrameMkLst>
            <pc:docMk/>
            <pc:sldMk cId="0" sldId="347"/>
            <ac:graphicFrameMk id="10" creationId="{024BAED6-3CA1-CD66-773B-CD4354BD357B}"/>
          </ac:graphicFrameMkLst>
        </pc:graphicFrameChg>
        <pc:graphicFrameChg chg="modGraphic">
          <ac:chgData name="Savari Datta" userId="61c6d349-21ae-4aac-a985-8fe2668f0958" providerId="ADAL" clId="{7DDFF416-7540-4216-8F3F-F789293B8BB5}" dt="2023-03-30T20:03:16.007" v="2324" actId="14100"/>
          <ac:graphicFrameMkLst>
            <pc:docMk/>
            <pc:sldMk cId="0" sldId="347"/>
            <ac:graphicFrameMk id="11" creationId="{E60AB528-D8A7-109E-F707-E0F5ADC24969}"/>
          </ac:graphicFrameMkLst>
        </pc:graphicFrameChg>
      </pc:sldChg>
      <pc:sldChg chg="addSp modSp">
        <pc:chgData name="Savari Datta" userId="61c6d349-21ae-4aac-a985-8fe2668f0958" providerId="ADAL" clId="{7DDFF416-7540-4216-8F3F-F789293B8BB5}" dt="2023-03-30T20:16:58.707" v="2410"/>
        <pc:sldMkLst>
          <pc:docMk/>
          <pc:sldMk cId="3456153430" sldId="352"/>
        </pc:sldMkLst>
        <pc:spChg chg="add mod">
          <ac:chgData name="Savari Datta" userId="61c6d349-21ae-4aac-a985-8fe2668f0958" providerId="ADAL" clId="{7DDFF416-7540-4216-8F3F-F789293B8BB5}" dt="2023-03-30T20:16:58.707" v="2410"/>
          <ac:spMkLst>
            <pc:docMk/>
            <pc:sldMk cId="3456153430" sldId="352"/>
            <ac:spMk id="3" creationId="{1D5558A7-DD37-0EC2-A032-153F39CB2F3B}"/>
          </ac:spMkLst>
        </pc:spChg>
        <pc:spChg chg="add mod">
          <ac:chgData name="Savari Datta" userId="61c6d349-21ae-4aac-a985-8fe2668f0958" providerId="ADAL" clId="{7DDFF416-7540-4216-8F3F-F789293B8BB5}" dt="2023-03-30T20:16:58.707" v="2410"/>
          <ac:spMkLst>
            <pc:docMk/>
            <pc:sldMk cId="3456153430" sldId="352"/>
            <ac:spMk id="6" creationId="{F6CD49B4-9E3B-C24D-F0AD-6FC240EB1B00}"/>
          </ac:spMkLst>
        </pc:spChg>
      </pc:sldChg>
      <pc:sldChg chg="modSp mod">
        <pc:chgData name="Savari Datta" userId="61c6d349-21ae-4aac-a985-8fe2668f0958" providerId="ADAL" clId="{7DDFF416-7540-4216-8F3F-F789293B8BB5}" dt="2023-03-30T20:17:36.526" v="2426"/>
        <pc:sldMkLst>
          <pc:docMk/>
          <pc:sldMk cId="3999082445" sldId="353"/>
        </pc:sldMkLst>
        <pc:spChg chg="mod">
          <ac:chgData name="Savari Datta" userId="61c6d349-21ae-4aac-a985-8fe2668f0958" providerId="ADAL" clId="{7DDFF416-7540-4216-8F3F-F789293B8BB5}" dt="2023-03-30T20:17:36.526" v="2426"/>
          <ac:spMkLst>
            <pc:docMk/>
            <pc:sldMk cId="3999082445" sldId="353"/>
            <ac:spMk id="6" creationId="{F577B8A5-25D1-2EB7-8E80-906EC1A4A9C5}"/>
          </ac:spMkLst>
        </pc:spChg>
      </pc:sldChg>
      <pc:sldChg chg="modSp mod">
        <pc:chgData name="Savari Datta" userId="61c6d349-21ae-4aac-a985-8fe2668f0958" providerId="ADAL" clId="{7DDFF416-7540-4216-8F3F-F789293B8BB5}" dt="2023-03-30T20:17:44.091" v="2429"/>
        <pc:sldMkLst>
          <pc:docMk/>
          <pc:sldMk cId="8664129" sldId="354"/>
        </pc:sldMkLst>
        <pc:spChg chg="mod">
          <ac:chgData name="Savari Datta" userId="61c6d349-21ae-4aac-a985-8fe2668f0958" providerId="ADAL" clId="{7DDFF416-7540-4216-8F3F-F789293B8BB5}" dt="2023-03-30T20:17:44.091" v="2429"/>
          <ac:spMkLst>
            <pc:docMk/>
            <pc:sldMk cId="8664129" sldId="354"/>
            <ac:spMk id="6" creationId="{51922F9F-C358-9E4D-ADCE-7998DBAD8BB7}"/>
          </ac:spMkLst>
        </pc:spChg>
      </pc:sldChg>
      <pc:sldChg chg="modSp mod">
        <pc:chgData name="Savari Datta" userId="61c6d349-21ae-4aac-a985-8fe2668f0958" providerId="ADAL" clId="{7DDFF416-7540-4216-8F3F-F789293B8BB5}" dt="2023-03-30T20:17:59.999" v="2430"/>
        <pc:sldMkLst>
          <pc:docMk/>
          <pc:sldMk cId="385025840" sldId="355"/>
        </pc:sldMkLst>
        <pc:spChg chg="mod">
          <ac:chgData name="Savari Datta" userId="61c6d349-21ae-4aac-a985-8fe2668f0958" providerId="ADAL" clId="{7DDFF416-7540-4216-8F3F-F789293B8BB5}" dt="2023-03-30T20:17:59.999" v="2430"/>
          <ac:spMkLst>
            <pc:docMk/>
            <pc:sldMk cId="385025840" sldId="355"/>
            <ac:spMk id="6" creationId="{0174A30B-9E6B-AC45-05F2-3EFACCF32E27}"/>
          </ac:spMkLst>
        </pc:spChg>
      </pc:sldChg>
      <pc:sldChg chg="modSp mod">
        <pc:chgData name="Savari Datta" userId="61c6d349-21ae-4aac-a985-8fe2668f0958" providerId="ADAL" clId="{7DDFF416-7540-4216-8F3F-F789293B8BB5}" dt="2023-03-30T20:18:03.631" v="2431"/>
        <pc:sldMkLst>
          <pc:docMk/>
          <pc:sldMk cId="1620409228" sldId="356"/>
        </pc:sldMkLst>
        <pc:spChg chg="mod">
          <ac:chgData name="Savari Datta" userId="61c6d349-21ae-4aac-a985-8fe2668f0958" providerId="ADAL" clId="{7DDFF416-7540-4216-8F3F-F789293B8BB5}" dt="2023-03-30T20:18:03.631" v="2431"/>
          <ac:spMkLst>
            <pc:docMk/>
            <pc:sldMk cId="1620409228" sldId="356"/>
            <ac:spMk id="6" creationId="{1508506C-840A-6E64-2CF4-04CE0AA33C9A}"/>
          </ac:spMkLst>
        </pc:spChg>
      </pc:sldChg>
      <pc:sldChg chg="modSp mod">
        <pc:chgData name="Savari Datta" userId="61c6d349-21ae-4aac-a985-8fe2668f0958" providerId="ADAL" clId="{7DDFF416-7540-4216-8F3F-F789293B8BB5}" dt="2023-03-30T20:18:07.440" v="2432"/>
        <pc:sldMkLst>
          <pc:docMk/>
          <pc:sldMk cId="1142942489" sldId="357"/>
        </pc:sldMkLst>
        <pc:spChg chg="mod">
          <ac:chgData name="Savari Datta" userId="61c6d349-21ae-4aac-a985-8fe2668f0958" providerId="ADAL" clId="{7DDFF416-7540-4216-8F3F-F789293B8BB5}" dt="2023-03-30T20:18:07.440" v="2432"/>
          <ac:spMkLst>
            <pc:docMk/>
            <pc:sldMk cId="1142942489" sldId="357"/>
            <ac:spMk id="6" creationId="{43D2F609-E4AF-10EF-4A07-CAA813CC85D1}"/>
          </ac:spMkLst>
        </pc:spChg>
      </pc:sldChg>
      <pc:sldChg chg="modSp mod">
        <pc:chgData name="Savari Datta" userId="61c6d349-21ae-4aac-a985-8fe2668f0958" providerId="ADAL" clId="{7DDFF416-7540-4216-8F3F-F789293B8BB5}" dt="2023-03-30T20:22:28.750" v="2555"/>
        <pc:sldMkLst>
          <pc:docMk/>
          <pc:sldMk cId="2297743836" sldId="358"/>
        </pc:sldMkLst>
        <pc:spChg chg="mod">
          <ac:chgData name="Savari Datta" userId="61c6d349-21ae-4aac-a985-8fe2668f0958" providerId="ADAL" clId="{7DDFF416-7540-4216-8F3F-F789293B8BB5}" dt="2023-03-30T20:22:28.750" v="2555"/>
          <ac:spMkLst>
            <pc:docMk/>
            <pc:sldMk cId="2297743836" sldId="358"/>
            <ac:spMk id="485" creationId="{00000000-0000-0000-0000-000000000000}"/>
          </ac:spMkLst>
        </pc:spChg>
      </pc:sldChg>
      <pc:sldChg chg="modSp mod">
        <pc:chgData name="Savari Datta" userId="61c6d349-21ae-4aac-a985-8fe2668f0958" providerId="ADAL" clId="{7DDFF416-7540-4216-8F3F-F789293B8BB5}" dt="2023-03-30T20:37:00.339" v="2831"/>
        <pc:sldMkLst>
          <pc:docMk/>
          <pc:sldMk cId="2131078106" sldId="359"/>
        </pc:sldMkLst>
        <pc:spChg chg="mod">
          <ac:chgData name="Savari Datta" userId="61c6d349-21ae-4aac-a985-8fe2668f0958" providerId="ADAL" clId="{7DDFF416-7540-4216-8F3F-F789293B8BB5}" dt="2023-03-30T20:37:00.339" v="2831"/>
          <ac:spMkLst>
            <pc:docMk/>
            <pc:sldMk cId="2131078106" sldId="359"/>
            <ac:spMk id="917" creationId="{00000000-0000-0000-0000-000000000000}"/>
          </ac:spMkLst>
        </pc:spChg>
      </pc:sldChg>
      <pc:sldChg chg="modSp mod">
        <pc:chgData name="Savari Datta" userId="61c6d349-21ae-4aac-a985-8fe2668f0958" providerId="ADAL" clId="{7DDFF416-7540-4216-8F3F-F789293B8BB5}" dt="2023-03-30T20:44:27.392" v="2917"/>
        <pc:sldMkLst>
          <pc:docMk/>
          <pc:sldMk cId="168127497" sldId="361"/>
        </pc:sldMkLst>
        <pc:spChg chg="mod">
          <ac:chgData name="Savari Datta" userId="61c6d349-21ae-4aac-a985-8fe2668f0958" providerId="ADAL" clId="{7DDFF416-7540-4216-8F3F-F789293B8BB5}" dt="2023-03-30T20:44:27.392" v="2917"/>
          <ac:spMkLst>
            <pc:docMk/>
            <pc:sldMk cId="168127497" sldId="361"/>
            <ac:spMk id="977" creationId="{00000000-0000-0000-0000-000000000000}"/>
          </ac:spMkLst>
        </pc:spChg>
      </pc:sldChg>
      <pc:sldChg chg="addSp delSp modSp mod">
        <pc:chgData name="Savari Datta" userId="61c6d349-21ae-4aac-a985-8fe2668f0958" providerId="ADAL" clId="{7DDFF416-7540-4216-8F3F-F789293B8BB5}" dt="2023-03-30T20:52:19.776" v="3095" actId="1076"/>
        <pc:sldMkLst>
          <pc:docMk/>
          <pc:sldMk cId="0" sldId="362"/>
        </pc:sldMkLst>
        <pc:spChg chg="add del mod">
          <ac:chgData name="Savari Datta" userId="61c6d349-21ae-4aac-a985-8fe2668f0958" providerId="ADAL" clId="{7DDFF416-7540-4216-8F3F-F789293B8BB5}" dt="2023-03-30T18:02:01.864" v="871"/>
          <ac:spMkLst>
            <pc:docMk/>
            <pc:sldMk cId="0" sldId="362"/>
            <ac:spMk id="2" creationId="{37286D39-4203-135A-6410-4B9428B816E9}"/>
          </ac:spMkLst>
        </pc:spChg>
        <pc:spChg chg="add del mod">
          <ac:chgData name="Savari Datta" userId="61c6d349-21ae-4aac-a985-8fe2668f0958" providerId="ADAL" clId="{7DDFF416-7540-4216-8F3F-F789293B8BB5}" dt="2023-03-30T18:02:01.864" v="871"/>
          <ac:spMkLst>
            <pc:docMk/>
            <pc:sldMk cId="0" sldId="362"/>
            <ac:spMk id="3" creationId="{DCFD7A03-2673-DC50-0DCA-1351493634E4}"/>
          </ac:spMkLst>
        </pc:spChg>
        <pc:spChg chg="add del mod">
          <ac:chgData name="Savari Datta" userId="61c6d349-21ae-4aac-a985-8fe2668f0958" providerId="ADAL" clId="{7DDFF416-7540-4216-8F3F-F789293B8BB5}" dt="2023-03-30T18:02:01.864" v="871"/>
          <ac:spMkLst>
            <pc:docMk/>
            <pc:sldMk cId="0" sldId="362"/>
            <ac:spMk id="4" creationId="{3107694E-7ABB-39BB-CF18-FA4B65AF5C92}"/>
          </ac:spMkLst>
        </pc:spChg>
        <pc:spChg chg="mod">
          <ac:chgData name="Savari Datta" userId="61c6d349-21ae-4aac-a985-8fe2668f0958" providerId="ADAL" clId="{7DDFF416-7540-4216-8F3F-F789293B8BB5}" dt="2023-03-30T20:52:16.591" v="3094" actId="1076"/>
          <ac:spMkLst>
            <pc:docMk/>
            <pc:sldMk cId="0" sldId="362"/>
            <ac:spMk id="5" creationId="{19CB88D5-3DD9-59B2-3ED2-FBFF74F2578B}"/>
          </ac:spMkLst>
        </pc:spChg>
        <pc:spChg chg="add del mod">
          <ac:chgData name="Savari Datta" userId="61c6d349-21ae-4aac-a985-8fe2668f0958" providerId="ADAL" clId="{7DDFF416-7540-4216-8F3F-F789293B8BB5}" dt="2023-03-30T18:02:05.583" v="872"/>
          <ac:spMkLst>
            <pc:docMk/>
            <pc:sldMk cId="0" sldId="362"/>
            <ac:spMk id="5" creationId="{F2E3A6DD-B44B-5F30-6B24-F0F61F3EACE2}"/>
          </ac:spMkLst>
        </pc:spChg>
        <pc:spChg chg="add del mod">
          <ac:chgData name="Savari Datta" userId="61c6d349-21ae-4aac-a985-8fe2668f0958" providerId="ADAL" clId="{7DDFF416-7540-4216-8F3F-F789293B8BB5}" dt="2023-03-30T18:02:05.583" v="872"/>
          <ac:spMkLst>
            <pc:docMk/>
            <pc:sldMk cId="0" sldId="362"/>
            <ac:spMk id="6" creationId="{18AEE629-ACCC-7BC4-AE51-AE957D4FA6BB}"/>
          </ac:spMkLst>
        </pc:spChg>
        <pc:spChg chg="mod">
          <ac:chgData name="Savari Datta" userId="61c6d349-21ae-4aac-a985-8fe2668f0958" providerId="ADAL" clId="{7DDFF416-7540-4216-8F3F-F789293B8BB5}" dt="2023-03-30T20:52:19.776" v="3095" actId="1076"/>
          <ac:spMkLst>
            <pc:docMk/>
            <pc:sldMk cId="0" sldId="362"/>
            <ac:spMk id="6" creationId="{DC9AE753-B3A3-D01B-53C5-D0492A9369BC}"/>
          </ac:spMkLst>
        </pc:spChg>
        <pc:spChg chg="mod">
          <ac:chgData name="Savari Datta" userId="61c6d349-21ae-4aac-a985-8fe2668f0958" providerId="ADAL" clId="{7DDFF416-7540-4216-8F3F-F789293B8BB5}" dt="2023-03-30T20:52:13.079" v="3093" actId="1076"/>
          <ac:spMkLst>
            <pc:docMk/>
            <pc:sldMk cId="0" sldId="362"/>
            <ac:spMk id="7" creationId="{5CCA0726-4BA6-A20C-F123-AF8B5848E7F6}"/>
          </ac:spMkLst>
        </pc:spChg>
        <pc:spChg chg="add del mod">
          <ac:chgData name="Savari Datta" userId="61c6d349-21ae-4aac-a985-8fe2668f0958" providerId="ADAL" clId="{7DDFF416-7540-4216-8F3F-F789293B8BB5}" dt="2023-03-30T18:02:05.583" v="872"/>
          <ac:spMkLst>
            <pc:docMk/>
            <pc:sldMk cId="0" sldId="362"/>
            <ac:spMk id="7" creationId="{F80D31ED-5BC6-26C0-8F43-D951EE7CAB77}"/>
          </ac:spMkLst>
        </pc:spChg>
        <pc:spChg chg="add del mod">
          <ac:chgData name="Savari Datta" userId="61c6d349-21ae-4aac-a985-8fe2668f0958" providerId="ADAL" clId="{7DDFF416-7540-4216-8F3F-F789293B8BB5}" dt="2023-03-30T18:02:05.583" v="872"/>
          <ac:spMkLst>
            <pc:docMk/>
            <pc:sldMk cId="0" sldId="362"/>
            <ac:spMk id="8" creationId="{EC7C4C6F-0751-2755-2240-4872D883CACA}"/>
          </ac:spMkLst>
        </pc:spChg>
        <pc:spChg chg="add mod">
          <ac:chgData name="Savari Datta" userId="61c6d349-21ae-4aac-a985-8fe2668f0958" providerId="ADAL" clId="{7DDFF416-7540-4216-8F3F-F789293B8BB5}" dt="2023-03-30T18:02:05.583" v="872"/>
          <ac:spMkLst>
            <pc:docMk/>
            <pc:sldMk cId="0" sldId="362"/>
            <ac:spMk id="9" creationId="{2766FFA0-247D-7B51-B589-747E5C2F4711}"/>
          </ac:spMkLst>
        </pc:spChg>
        <pc:spChg chg="mod">
          <ac:chgData name="Savari Datta" userId="61c6d349-21ae-4aac-a985-8fe2668f0958" providerId="ADAL" clId="{7DDFF416-7540-4216-8F3F-F789293B8BB5}" dt="2023-03-30T18:02:05.583" v="872"/>
          <ac:spMkLst>
            <pc:docMk/>
            <pc:sldMk cId="0" sldId="362"/>
            <ac:spMk id="583" creationId="{00000000-0000-0000-0000-000000000000}"/>
          </ac:spMkLst>
        </pc:spChg>
        <pc:spChg chg="mod">
          <ac:chgData name="Savari Datta" userId="61c6d349-21ae-4aac-a985-8fe2668f0958" providerId="ADAL" clId="{7DDFF416-7540-4216-8F3F-F789293B8BB5}" dt="2023-03-30T18:02:05.583" v="872"/>
          <ac:spMkLst>
            <pc:docMk/>
            <pc:sldMk cId="0" sldId="362"/>
            <ac:spMk id="585" creationId="{00000000-0000-0000-0000-000000000000}"/>
          </ac:spMkLst>
        </pc:spChg>
        <pc:spChg chg="mod">
          <ac:chgData name="Savari Datta" userId="61c6d349-21ae-4aac-a985-8fe2668f0958" providerId="ADAL" clId="{7DDFF416-7540-4216-8F3F-F789293B8BB5}" dt="2023-03-30T18:02:05.583" v="872"/>
          <ac:spMkLst>
            <pc:docMk/>
            <pc:sldMk cId="0" sldId="362"/>
            <ac:spMk id="586" creationId="{00000000-0000-0000-0000-000000000000}"/>
          </ac:spMkLst>
        </pc:spChg>
        <pc:spChg chg="mod">
          <ac:chgData name="Savari Datta" userId="61c6d349-21ae-4aac-a985-8fe2668f0958" providerId="ADAL" clId="{7DDFF416-7540-4216-8F3F-F789293B8BB5}" dt="2023-03-30T20:28:50.352" v="2689" actId="20577"/>
          <ac:spMkLst>
            <pc:docMk/>
            <pc:sldMk cId="0" sldId="362"/>
            <ac:spMk id="587" creationId="{00000000-0000-0000-0000-000000000000}"/>
          </ac:spMkLst>
        </pc:spChg>
      </pc:sldChg>
      <pc:sldChg chg="addSp modSp mod">
        <pc:chgData name="Savari Datta" userId="61c6d349-21ae-4aac-a985-8fe2668f0958" providerId="ADAL" clId="{7DDFF416-7540-4216-8F3F-F789293B8BB5}" dt="2023-03-30T20:57:41.333" v="3120" actId="1076"/>
        <pc:sldMkLst>
          <pc:docMk/>
          <pc:sldMk cId="3872620302" sldId="363"/>
        </pc:sldMkLst>
        <pc:spChg chg="mod">
          <ac:chgData name="Savari Datta" userId="61c6d349-21ae-4aac-a985-8fe2668f0958" providerId="ADAL" clId="{7DDFF416-7540-4216-8F3F-F789293B8BB5}" dt="2023-03-30T17:22:40.482" v="8" actId="33524"/>
          <ac:spMkLst>
            <pc:docMk/>
            <pc:sldMk cId="3872620302" sldId="363"/>
            <ac:spMk id="3" creationId="{CD39659D-3246-DD3A-8C5A-85EE10DB60AC}"/>
          </ac:spMkLst>
        </pc:spChg>
        <pc:spChg chg="add mod">
          <ac:chgData name="Savari Datta" userId="61c6d349-21ae-4aac-a985-8fe2668f0958" providerId="ADAL" clId="{7DDFF416-7540-4216-8F3F-F789293B8BB5}" dt="2023-03-30T20:57:41.333" v="3120" actId="1076"/>
          <ac:spMkLst>
            <pc:docMk/>
            <pc:sldMk cId="3872620302" sldId="363"/>
            <ac:spMk id="6" creationId="{D3223CDC-E687-7662-D27A-633FA4FA413D}"/>
          </ac:spMkLst>
        </pc:spChg>
        <pc:spChg chg="mod">
          <ac:chgData name="Savari Datta" userId="61c6d349-21ae-4aac-a985-8fe2668f0958" providerId="ADAL" clId="{7DDFF416-7540-4216-8F3F-F789293B8BB5}" dt="2023-03-30T17:46:16.732" v="341" actId="1076"/>
          <ac:spMkLst>
            <pc:docMk/>
            <pc:sldMk cId="3872620302" sldId="363"/>
            <ac:spMk id="37" creationId="{90200462-4A07-DC4B-BEAB-4E4CA5372554}"/>
          </ac:spMkLst>
        </pc:spChg>
        <pc:spChg chg="mod">
          <ac:chgData name="Savari Datta" userId="61c6d349-21ae-4aac-a985-8fe2668f0958" providerId="ADAL" clId="{7DDFF416-7540-4216-8F3F-F789293B8BB5}" dt="2023-03-30T20:21:51.596" v="2534"/>
          <ac:spMkLst>
            <pc:docMk/>
            <pc:sldMk cId="3872620302" sldId="363"/>
            <ac:spMk id="424" creationId="{00000000-0000-0000-0000-000000000000}"/>
          </ac:spMkLst>
        </pc:spChg>
      </pc:sldChg>
      <pc:sldChg chg="modSp mod">
        <pc:chgData name="Savari Datta" userId="61c6d349-21ae-4aac-a985-8fe2668f0958" providerId="ADAL" clId="{7DDFF416-7540-4216-8F3F-F789293B8BB5}" dt="2023-03-30T20:30:05.578" v="2740"/>
        <pc:sldMkLst>
          <pc:docMk/>
          <pc:sldMk cId="1575441747" sldId="364"/>
        </pc:sldMkLst>
        <pc:spChg chg="mod">
          <ac:chgData name="Savari Datta" userId="61c6d349-21ae-4aac-a985-8fe2668f0958" providerId="ADAL" clId="{7DDFF416-7540-4216-8F3F-F789293B8BB5}" dt="2023-03-30T20:30:05.578" v="2740"/>
          <ac:spMkLst>
            <pc:docMk/>
            <pc:sldMk cId="1575441747" sldId="364"/>
            <ac:spMk id="617" creationId="{00000000-0000-0000-0000-000000000000}"/>
          </ac:spMkLst>
        </pc:spChg>
      </pc:sldChg>
      <pc:sldChg chg="delSp modSp mod">
        <pc:chgData name="Savari Datta" userId="61c6d349-21ae-4aac-a985-8fe2668f0958" providerId="ADAL" clId="{7DDFF416-7540-4216-8F3F-F789293B8BB5}" dt="2023-03-30T20:30:08.361" v="2741"/>
        <pc:sldMkLst>
          <pc:docMk/>
          <pc:sldMk cId="3197443941" sldId="365"/>
        </pc:sldMkLst>
        <pc:spChg chg="del">
          <ac:chgData name="Savari Datta" userId="61c6d349-21ae-4aac-a985-8fe2668f0958" providerId="ADAL" clId="{7DDFF416-7540-4216-8F3F-F789293B8BB5}" dt="2023-03-30T19:29:45.088" v="1840" actId="478"/>
          <ac:spMkLst>
            <pc:docMk/>
            <pc:sldMk cId="3197443941" sldId="365"/>
            <ac:spMk id="2" creationId="{A86DA3E5-C158-D44C-F867-8DF7290C1A03}"/>
          </ac:spMkLst>
        </pc:spChg>
        <pc:spChg chg="mod">
          <ac:chgData name="Savari Datta" userId="61c6d349-21ae-4aac-a985-8fe2668f0958" providerId="ADAL" clId="{7DDFF416-7540-4216-8F3F-F789293B8BB5}" dt="2023-03-30T20:30:08.361" v="2741"/>
          <ac:spMkLst>
            <pc:docMk/>
            <pc:sldMk cId="3197443941" sldId="365"/>
            <ac:spMk id="617" creationId="{00000000-0000-0000-0000-000000000000}"/>
          </ac:spMkLst>
        </pc:spChg>
        <pc:graphicFrameChg chg="mod modGraphic">
          <ac:chgData name="Savari Datta" userId="61c6d349-21ae-4aac-a985-8fe2668f0958" providerId="ADAL" clId="{7DDFF416-7540-4216-8F3F-F789293B8BB5}" dt="2023-03-30T19:31:01.925" v="1878" actId="1076"/>
          <ac:graphicFrameMkLst>
            <pc:docMk/>
            <pc:sldMk cId="3197443941" sldId="365"/>
            <ac:graphicFrameMk id="3" creationId="{C7388990-3A56-E279-6805-26F045D9D981}"/>
          </ac:graphicFrameMkLst>
        </pc:graphicFrameChg>
      </pc:sldChg>
      <pc:sldChg chg="modSp mod">
        <pc:chgData name="Savari Datta" userId="61c6d349-21ae-4aac-a985-8fe2668f0958" providerId="ADAL" clId="{7DDFF416-7540-4216-8F3F-F789293B8BB5}" dt="2023-03-30T20:30:12.389" v="2742"/>
        <pc:sldMkLst>
          <pc:docMk/>
          <pc:sldMk cId="2107059503" sldId="366"/>
        </pc:sldMkLst>
        <pc:spChg chg="mod">
          <ac:chgData name="Savari Datta" userId="61c6d349-21ae-4aac-a985-8fe2668f0958" providerId="ADAL" clId="{7DDFF416-7540-4216-8F3F-F789293B8BB5}" dt="2023-03-30T20:30:12.389" v="2742"/>
          <ac:spMkLst>
            <pc:docMk/>
            <pc:sldMk cId="2107059503" sldId="366"/>
            <ac:spMk id="617" creationId="{00000000-0000-0000-0000-000000000000}"/>
          </ac:spMkLst>
        </pc:spChg>
      </pc:sldChg>
      <pc:sldChg chg="modSp mod">
        <pc:chgData name="Savari Datta" userId="61c6d349-21ae-4aac-a985-8fe2668f0958" providerId="ADAL" clId="{7DDFF416-7540-4216-8F3F-F789293B8BB5}" dt="2023-03-30T20:30:22.009" v="2743"/>
        <pc:sldMkLst>
          <pc:docMk/>
          <pc:sldMk cId="1404305202" sldId="367"/>
        </pc:sldMkLst>
        <pc:spChg chg="mod">
          <ac:chgData name="Savari Datta" userId="61c6d349-21ae-4aac-a985-8fe2668f0958" providerId="ADAL" clId="{7DDFF416-7540-4216-8F3F-F789293B8BB5}" dt="2023-03-30T20:30:22.009" v="2743"/>
          <ac:spMkLst>
            <pc:docMk/>
            <pc:sldMk cId="1404305202" sldId="367"/>
            <ac:spMk id="617" creationId="{00000000-0000-0000-0000-000000000000}"/>
          </ac:spMkLst>
        </pc:spChg>
      </pc:sldChg>
      <pc:sldChg chg="delSp modSp mod delCm">
        <pc:chgData name="Savari Datta" userId="61c6d349-21ae-4aac-a985-8fe2668f0958" providerId="ADAL" clId="{7DDFF416-7540-4216-8F3F-F789293B8BB5}" dt="2023-03-30T21:00:47.379" v="3122" actId="1592"/>
        <pc:sldMkLst>
          <pc:docMk/>
          <pc:sldMk cId="170097985" sldId="368"/>
        </pc:sldMkLst>
        <pc:spChg chg="mod">
          <ac:chgData name="Savari Datta" userId="61c6d349-21ae-4aac-a985-8fe2668f0958" providerId="ADAL" clId="{7DDFF416-7540-4216-8F3F-F789293B8BB5}" dt="2023-03-30T20:38:20.302" v="2847"/>
          <ac:spMkLst>
            <pc:docMk/>
            <pc:sldMk cId="170097985" sldId="368"/>
            <ac:spMk id="947" creationId="{00000000-0000-0000-0000-000000000000}"/>
          </ac:spMkLst>
        </pc:spChg>
        <pc:spChg chg="del">
          <ac:chgData name="Savari Datta" userId="61c6d349-21ae-4aac-a985-8fe2668f0958" providerId="ADAL" clId="{7DDFF416-7540-4216-8F3F-F789293B8BB5}" dt="2023-03-30T20:38:04.407" v="2846" actId="478"/>
          <ac:spMkLst>
            <pc:docMk/>
            <pc:sldMk cId="170097985" sldId="368"/>
            <ac:spMk id="949" creationId="{00000000-0000-0000-0000-000000000000}"/>
          </ac:spMkLst>
        </pc:spChg>
      </pc:sldChg>
      <pc:sldChg chg="delSp modSp mod delCm">
        <pc:chgData name="Savari Datta" userId="61c6d349-21ae-4aac-a985-8fe2668f0958" providerId="ADAL" clId="{7DDFF416-7540-4216-8F3F-F789293B8BB5}" dt="2023-03-30T21:00:41.396" v="3121" actId="1592"/>
        <pc:sldMkLst>
          <pc:docMk/>
          <pc:sldMk cId="3582415274" sldId="369"/>
        </pc:sldMkLst>
        <pc:spChg chg="mod">
          <ac:chgData name="Savari Datta" userId="61c6d349-21ae-4aac-a985-8fe2668f0958" providerId="ADAL" clId="{7DDFF416-7540-4216-8F3F-F789293B8BB5}" dt="2023-03-30T20:41:04.269" v="2849"/>
          <ac:spMkLst>
            <pc:docMk/>
            <pc:sldMk cId="3582415274" sldId="369"/>
            <ac:spMk id="947" creationId="{00000000-0000-0000-0000-000000000000}"/>
          </ac:spMkLst>
        </pc:spChg>
        <pc:spChg chg="del">
          <ac:chgData name="Savari Datta" userId="61c6d349-21ae-4aac-a985-8fe2668f0958" providerId="ADAL" clId="{7DDFF416-7540-4216-8F3F-F789293B8BB5}" dt="2023-03-30T20:40:59.684" v="2848" actId="478"/>
          <ac:spMkLst>
            <pc:docMk/>
            <pc:sldMk cId="3582415274" sldId="369"/>
            <ac:spMk id="949" creationId="{00000000-0000-0000-0000-000000000000}"/>
          </ac:spMkLst>
        </pc:spChg>
      </pc:sldChg>
      <pc:sldChg chg="modSp mod">
        <pc:chgData name="Savari Datta" userId="61c6d349-21ae-4aac-a985-8fe2668f0958" providerId="ADAL" clId="{7DDFF416-7540-4216-8F3F-F789293B8BB5}" dt="2023-03-30T20:37:13.488" v="2834"/>
        <pc:sldMkLst>
          <pc:docMk/>
          <pc:sldMk cId="2781729871" sldId="370"/>
        </pc:sldMkLst>
        <pc:spChg chg="mod">
          <ac:chgData name="Savari Datta" userId="61c6d349-21ae-4aac-a985-8fe2668f0958" providerId="ADAL" clId="{7DDFF416-7540-4216-8F3F-F789293B8BB5}" dt="2023-03-30T20:37:13.488" v="2834"/>
          <ac:spMkLst>
            <pc:docMk/>
            <pc:sldMk cId="2781729871" sldId="370"/>
            <ac:spMk id="937" creationId="{00000000-0000-0000-0000-000000000000}"/>
          </ac:spMkLst>
        </pc:spChg>
      </pc:sldChg>
      <pc:sldChg chg="modSp mod">
        <pc:chgData name="Savari Datta" userId="61c6d349-21ae-4aac-a985-8fe2668f0958" providerId="ADAL" clId="{7DDFF416-7540-4216-8F3F-F789293B8BB5}" dt="2023-03-30T20:37:25.867" v="2839"/>
        <pc:sldMkLst>
          <pc:docMk/>
          <pc:sldMk cId="1248044342" sldId="371"/>
        </pc:sldMkLst>
        <pc:spChg chg="mod">
          <ac:chgData name="Savari Datta" userId="61c6d349-21ae-4aac-a985-8fe2668f0958" providerId="ADAL" clId="{7DDFF416-7540-4216-8F3F-F789293B8BB5}" dt="2023-03-30T20:37:25.867" v="2839"/>
          <ac:spMkLst>
            <pc:docMk/>
            <pc:sldMk cId="1248044342" sldId="371"/>
            <ac:spMk id="937" creationId="{00000000-0000-0000-0000-000000000000}"/>
          </ac:spMkLst>
        </pc:spChg>
      </pc:sldChg>
      <pc:sldChg chg="delSp modSp mod delCm">
        <pc:chgData name="Savari Datta" userId="61c6d349-21ae-4aac-a985-8fe2668f0958" providerId="ADAL" clId="{7DDFF416-7540-4216-8F3F-F789293B8BB5}" dt="2023-03-30T21:00:52.627" v="3124" actId="1592"/>
        <pc:sldMkLst>
          <pc:docMk/>
          <pc:sldMk cId="2794535890" sldId="372"/>
        </pc:sldMkLst>
        <pc:spChg chg="mod">
          <ac:chgData name="Savari Datta" userId="61c6d349-21ae-4aac-a985-8fe2668f0958" providerId="ADAL" clId="{7DDFF416-7540-4216-8F3F-F789293B8BB5}" dt="2023-03-30T20:37:38.788" v="2843"/>
          <ac:spMkLst>
            <pc:docMk/>
            <pc:sldMk cId="2794535890" sldId="372"/>
            <ac:spMk id="947" creationId="{00000000-0000-0000-0000-000000000000}"/>
          </ac:spMkLst>
        </pc:spChg>
        <pc:spChg chg="del">
          <ac:chgData name="Savari Datta" userId="61c6d349-21ae-4aac-a985-8fe2668f0958" providerId="ADAL" clId="{7DDFF416-7540-4216-8F3F-F789293B8BB5}" dt="2023-03-30T20:37:35.719" v="2842" actId="478"/>
          <ac:spMkLst>
            <pc:docMk/>
            <pc:sldMk cId="2794535890" sldId="372"/>
            <ac:spMk id="949" creationId="{00000000-0000-0000-0000-000000000000}"/>
          </ac:spMkLst>
        </pc:spChg>
      </pc:sldChg>
      <pc:sldChg chg="delSp modSp mod delCm">
        <pc:chgData name="Savari Datta" userId="61c6d349-21ae-4aac-a985-8fe2668f0958" providerId="ADAL" clId="{7DDFF416-7540-4216-8F3F-F789293B8BB5}" dt="2023-03-30T21:00:50.147" v="3123" actId="1592"/>
        <pc:sldMkLst>
          <pc:docMk/>
          <pc:sldMk cId="3109870422" sldId="373"/>
        </pc:sldMkLst>
        <pc:spChg chg="mod">
          <ac:chgData name="Savari Datta" userId="61c6d349-21ae-4aac-a985-8fe2668f0958" providerId="ADAL" clId="{7DDFF416-7540-4216-8F3F-F789293B8BB5}" dt="2023-03-30T20:37:45.299" v="2845"/>
          <ac:spMkLst>
            <pc:docMk/>
            <pc:sldMk cId="3109870422" sldId="373"/>
            <ac:spMk id="947" creationId="{00000000-0000-0000-0000-000000000000}"/>
          </ac:spMkLst>
        </pc:spChg>
        <pc:spChg chg="del">
          <ac:chgData name="Savari Datta" userId="61c6d349-21ae-4aac-a985-8fe2668f0958" providerId="ADAL" clId="{7DDFF416-7540-4216-8F3F-F789293B8BB5}" dt="2023-03-30T20:37:42.423" v="2844" actId="478"/>
          <ac:spMkLst>
            <pc:docMk/>
            <pc:sldMk cId="3109870422" sldId="373"/>
            <ac:spMk id="949" creationId="{00000000-0000-0000-0000-000000000000}"/>
          </ac:spMkLst>
        </pc:spChg>
      </pc:sldChg>
      <pc:sldChg chg="modSp mod">
        <pc:chgData name="Savari Datta" userId="61c6d349-21ae-4aac-a985-8fe2668f0958" providerId="ADAL" clId="{7DDFF416-7540-4216-8F3F-F789293B8BB5}" dt="2023-03-30T20:46:13.805" v="3000"/>
        <pc:sldMkLst>
          <pc:docMk/>
          <pc:sldMk cId="1834755557" sldId="374"/>
        </pc:sldMkLst>
        <pc:spChg chg="mod">
          <ac:chgData name="Savari Datta" userId="61c6d349-21ae-4aac-a985-8fe2668f0958" providerId="ADAL" clId="{7DDFF416-7540-4216-8F3F-F789293B8BB5}" dt="2023-03-30T20:46:13.805" v="3000"/>
          <ac:spMkLst>
            <pc:docMk/>
            <pc:sldMk cId="1834755557" sldId="374"/>
            <ac:spMk id="1034" creationId="{00000000-0000-0000-0000-000000000000}"/>
          </ac:spMkLst>
        </pc:spChg>
      </pc:sldChg>
      <pc:sldChg chg="modSp mod">
        <pc:chgData name="Savari Datta" userId="61c6d349-21ae-4aac-a985-8fe2668f0958" providerId="ADAL" clId="{7DDFF416-7540-4216-8F3F-F789293B8BB5}" dt="2023-03-30T21:02:16.845" v="3139" actId="20577"/>
        <pc:sldMkLst>
          <pc:docMk/>
          <pc:sldMk cId="1968582583" sldId="375"/>
        </pc:sldMkLst>
        <pc:spChg chg="mod">
          <ac:chgData name="Savari Datta" userId="61c6d349-21ae-4aac-a985-8fe2668f0958" providerId="ADAL" clId="{7DDFF416-7540-4216-8F3F-F789293B8BB5}" dt="2023-03-30T20:46:16.851" v="3001"/>
          <ac:spMkLst>
            <pc:docMk/>
            <pc:sldMk cId="1968582583" sldId="375"/>
            <ac:spMk id="1034" creationId="{00000000-0000-0000-0000-000000000000}"/>
          </ac:spMkLst>
        </pc:spChg>
        <pc:graphicFrameChg chg="modGraphic">
          <ac:chgData name="Savari Datta" userId="61c6d349-21ae-4aac-a985-8fe2668f0958" providerId="ADAL" clId="{7DDFF416-7540-4216-8F3F-F789293B8BB5}" dt="2023-03-30T21:02:16.845" v="3139" actId="20577"/>
          <ac:graphicFrameMkLst>
            <pc:docMk/>
            <pc:sldMk cId="1968582583" sldId="375"/>
            <ac:graphicFrameMk id="3" creationId="{4D4D7890-B9C7-D875-3DBB-D887BB6F0470}"/>
          </ac:graphicFrameMkLst>
        </pc:graphicFrameChg>
      </pc:sldChg>
      <pc:sldChg chg="modSp mod">
        <pc:chgData name="Savari Datta" userId="61c6d349-21ae-4aac-a985-8fe2668f0958" providerId="ADAL" clId="{7DDFF416-7540-4216-8F3F-F789293B8BB5}" dt="2023-03-30T20:46:19.748" v="3002"/>
        <pc:sldMkLst>
          <pc:docMk/>
          <pc:sldMk cId="1588800009" sldId="376"/>
        </pc:sldMkLst>
        <pc:spChg chg="mod">
          <ac:chgData name="Savari Datta" userId="61c6d349-21ae-4aac-a985-8fe2668f0958" providerId="ADAL" clId="{7DDFF416-7540-4216-8F3F-F789293B8BB5}" dt="2023-03-30T20:46:19.748" v="3002"/>
          <ac:spMkLst>
            <pc:docMk/>
            <pc:sldMk cId="1588800009" sldId="376"/>
            <ac:spMk id="1034" creationId="{00000000-0000-0000-0000-000000000000}"/>
          </ac:spMkLst>
        </pc:spChg>
      </pc:sldChg>
      <pc:sldChg chg="modSp mod">
        <pc:chgData name="Savari Datta" userId="61c6d349-21ae-4aac-a985-8fe2668f0958" providerId="ADAL" clId="{7DDFF416-7540-4216-8F3F-F789293B8BB5}" dt="2023-03-30T20:46:24.021" v="3003"/>
        <pc:sldMkLst>
          <pc:docMk/>
          <pc:sldMk cId="404958776" sldId="377"/>
        </pc:sldMkLst>
        <pc:spChg chg="mod">
          <ac:chgData name="Savari Datta" userId="61c6d349-21ae-4aac-a985-8fe2668f0958" providerId="ADAL" clId="{7DDFF416-7540-4216-8F3F-F789293B8BB5}" dt="2023-03-30T20:46:24.021" v="3003"/>
          <ac:spMkLst>
            <pc:docMk/>
            <pc:sldMk cId="404958776" sldId="377"/>
            <ac:spMk id="1034" creationId="{00000000-0000-0000-0000-000000000000}"/>
          </ac:spMkLst>
        </pc:spChg>
      </pc:sldChg>
      <pc:sldChg chg="modSp mod">
        <pc:chgData name="Savari Datta" userId="61c6d349-21ae-4aac-a985-8fe2668f0958" providerId="ADAL" clId="{7DDFF416-7540-4216-8F3F-F789293B8BB5}" dt="2023-03-30T20:46:27.117" v="3004"/>
        <pc:sldMkLst>
          <pc:docMk/>
          <pc:sldMk cId="3780828599" sldId="378"/>
        </pc:sldMkLst>
        <pc:spChg chg="mod">
          <ac:chgData name="Savari Datta" userId="61c6d349-21ae-4aac-a985-8fe2668f0958" providerId="ADAL" clId="{7DDFF416-7540-4216-8F3F-F789293B8BB5}" dt="2023-03-30T20:46:27.117" v="3004"/>
          <ac:spMkLst>
            <pc:docMk/>
            <pc:sldMk cId="3780828599" sldId="378"/>
            <ac:spMk id="1034" creationId="{00000000-0000-0000-0000-000000000000}"/>
          </ac:spMkLst>
        </pc:spChg>
      </pc:sldChg>
      <pc:sldChg chg="modSp mod">
        <pc:chgData name="Savari Datta" userId="61c6d349-21ae-4aac-a985-8fe2668f0958" providerId="ADAL" clId="{7DDFF416-7540-4216-8F3F-F789293B8BB5}" dt="2023-03-30T20:47:06.596" v="3025"/>
        <pc:sldMkLst>
          <pc:docMk/>
          <pc:sldMk cId="1888822936" sldId="379"/>
        </pc:sldMkLst>
        <pc:spChg chg="mod">
          <ac:chgData name="Savari Datta" userId="61c6d349-21ae-4aac-a985-8fe2668f0958" providerId="ADAL" clId="{7DDFF416-7540-4216-8F3F-F789293B8BB5}" dt="2023-03-30T20:47:06.596" v="3025"/>
          <ac:spMkLst>
            <pc:docMk/>
            <pc:sldMk cId="1888822936" sldId="379"/>
            <ac:spMk id="1089" creationId="{00000000-0000-0000-0000-000000000000}"/>
          </ac:spMkLst>
        </pc:spChg>
      </pc:sldChg>
      <pc:sldChg chg="modSp mod">
        <pc:chgData name="Savari Datta" userId="61c6d349-21ae-4aac-a985-8fe2668f0958" providerId="ADAL" clId="{7DDFF416-7540-4216-8F3F-F789293B8BB5}" dt="2023-03-30T20:32:15.253" v="2767"/>
        <pc:sldMkLst>
          <pc:docMk/>
          <pc:sldMk cId="3767496724" sldId="380"/>
        </pc:sldMkLst>
        <pc:spChg chg="mod">
          <ac:chgData name="Savari Datta" userId="61c6d349-21ae-4aac-a985-8fe2668f0958" providerId="ADAL" clId="{7DDFF416-7540-4216-8F3F-F789293B8BB5}" dt="2023-03-30T20:32:15.253" v="2767"/>
          <ac:spMkLst>
            <pc:docMk/>
            <pc:sldMk cId="3767496724" sldId="380"/>
            <ac:spMk id="708" creationId="{00000000-0000-0000-0000-000000000000}"/>
          </ac:spMkLst>
        </pc:spChg>
      </pc:sldChg>
      <pc:sldChg chg="modSp mod">
        <pc:chgData name="Savari Datta" userId="61c6d349-21ae-4aac-a985-8fe2668f0958" providerId="ADAL" clId="{7DDFF416-7540-4216-8F3F-F789293B8BB5}" dt="2023-03-30T20:32:12.115" v="2766"/>
        <pc:sldMkLst>
          <pc:docMk/>
          <pc:sldMk cId="1892204299" sldId="381"/>
        </pc:sldMkLst>
        <pc:spChg chg="mod">
          <ac:chgData name="Savari Datta" userId="61c6d349-21ae-4aac-a985-8fe2668f0958" providerId="ADAL" clId="{7DDFF416-7540-4216-8F3F-F789293B8BB5}" dt="2023-03-30T20:32:12.115" v="2766"/>
          <ac:spMkLst>
            <pc:docMk/>
            <pc:sldMk cId="1892204299" sldId="381"/>
            <ac:spMk id="708" creationId="{00000000-0000-0000-0000-000000000000}"/>
          </ac:spMkLst>
        </pc:spChg>
      </pc:sldChg>
      <pc:sldChg chg="modSp mod">
        <pc:chgData name="Savari Datta" userId="61c6d349-21ae-4aac-a985-8fe2668f0958" providerId="ADAL" clId="{7DDFF416-7540-4216-8F3F-F789293B8BB5}" dt="2023-03-30T20:33:21.414" v="2780"/>
        <pc:sldMkLst>
          <pc:docMk/>
          <pc:sldMk cId="4242074670" sldId="383"/>
        </pc:sldMkLst>
        <pc:spChg chg="mod">
          <ac:chgData name="Savari Datta" userId="61c6d349-21ae-4aac-a985-8fe2668f0958" providerId="ADAL" clId="{7DDFF416-7540-4216-8F3F-F789293B8BB5}" dt="2023-03-30T20:33:21.414" v="2780"/>
          <ac:spMkLst>
            <pc:docMk/>
            <pc:sldMk cId="4242074670" sldId="383"/>
            <ac:spMk id="787" creationId="{00000000-0000-0000-0000-000000000000}"/>
          </ac:spMkLst>
        </pc:spChg>
      </pc:sldChg>
      <pc:sldChg chg="modSp mod">
        <pc:chgData name="Savari Datta" userId="61c6d349-21ae-4aac-a985-8fe2668f0958" providerId="ADAL" clId="{7DDFF416-7540-4216-8F3F-F789293B8BB5}" dt="2023-03-30T20:33:32.450" v="2783"/>
        <pc:sldMkLst>
          <pc:docMk/>
          <pc:sldMk cId="1324997717" sldId="384"/>
        </pc:sldMkLst>
        <pc:spChg chg="mod">
          <ac:chgData name="Savari Datta" userId="61c6d349-21ae-4aac-a985-8fe2668f0958" providerId="ADAL" clId="{7DDFF416-7540-4216-8F3F-F789293B8BB5}" dt="2023-03-30T20:33:32.450" v="2783"/>
          <ac:spMkLst>
            <pc:docMk/>
            <pc:sldMk cId="1324997717" sldId="384"/>
            <ac:spMk id="806" creationId="{00000000-0000-0000-0000-000000000000}"/>
          </ac:spMkLst>
        </pc:spChg>
      </pc:sldChg>
      <pc:sldChg chg="modSp mod">
        <pc:chgData name="Savari Datta" userId="61c6d349-21ae-4aac-a985-8fe2668f0958" providerId="ADAL" clId="{7DDFF416-7540-4216-8F3F-F789293B8BB5}" dt="2023-03-30T20:33:35.679" v="2784"/>
        <pc:sldMkLst>
          <pc:docMk/>
          <pc:sldMk cId="1413138562" sldId="385"/>
        </pc:sldMkLst>
        <pc:spChg chg="mod">
          <ac:chgData name="Savari Datta" userId="61c6d349-21ae-4aac-a985-8fe2668f0958" providerId="ADAL" clId="{7DDFF416-7540-4216-8F3F-F789293B8BB5}" dt="2023-03-30T20:33:35.679" v="2784"/>
          <ac:spMkLst>
            <pc:docMk/>
            <pc:sldMk cId="1413138562" sldId="385"/>
            <ac:spMk id="806" creationId="{00000000-0000-0000-0000-000000000000}"/>
          </ac:spMkLst>
        </pc:spChg>
      </pc:sldChg>
      <pc:sldChg chg="modSp mod">
        <pc:chgData name="Savari Datta" userId="61c6d349-21ae-4aac-a985-8fe2668f0958" providerId="ADAL" clId="{7DDFF416-7540-4216-8F3F-F789293B8BB5}" dt="2023-03-30T20:33:39.994" v="2785"/>
        <pc:sldMkLst>
          <pc:docMk/>
          <pc:sldMk cId="486805862" sldId="386"/>
        </pc:sldMkLst>
        <pc:spChg chg="mod">
          <ac:chgData name="Savari Datta" userId="61c6d349-21ae-4aac-a985-8fe2668f0958" providerId="ADAL" clId="{7DDFF416-7540-4216-8F3F-F789293B8BB5}" dt="2023-03-30T20:33:39.994" v="2785"/>
          <ac:spMkLst>
            <pc:docMk/>
            <pc:sldMk cId="486805862" sldId="386"/>
            <ac:spMk id="806" creationId="{00000000-0000-0000-0000-000000000000}"/>
          </ac:spMkLst>
        </pc:spChg>
      </pc:sldChg>
      <pc:sldChg chg="modSp mod">
        <pc:chgData name="Savari Datta" userId="61c6d349-21ae-4aac-a985-8fe2668f0958" providerId="ADAL" clId="{7DDFF416-7540-4216-8F3F-F789293B8BB5}" dt="2023-03-30T20:34:01.651" v="2788"/>
        <pc:sldMkLst>
          <pc:docMk/>
          <pc:sldMk cId="4125232549" sldId="387"/>
        </pc:sldMkLst>
        <pc:spChg chg="mod">
          <ac:chgData name="Savari Datta" userId="61c6d349-21ae-4aac-a985-8fe2668f0958" providerId="ADAL" clId="{7DDFF416-7540-4216-8F3F-F789293B8BB5}" dt="2023-03-30T20:34:01.651" v="2788"/>
          <ac:spMkLst>
            <pc:docMk/>
            <pc:sldMk cId="4125232549" sldId="387"/>
            <ac:spMk id="828" creationId="{00000000-0000-0000-0000-000000000000}"/>
          </ac:spMkLst>
        </pc:spChg>
      </pc:sldChg>
      <pc:sldChg chg="modSp mod">
        <pc:chgData name="Savari Datta" userId="61c6d349-21ae-4aac-a985-8fe2668f0958" providerId="ADAL" clId="{7DDFF416-7540-4216-8F3F-F789293B8BB5}" dt="2023-03-30T20:35:37.334" v="2816"/>
        <pc:sldMkLst>
          <pc:docMk/>
          <pc:sldMk cId="2643584006" sldId="388"/>
        </pc:sldMkLst>
        <pc:spChg chg="mod">
          <ac:chgData name="Savari Datta" userId="61c6d349-21ae-4aac-a985-8fe2668f0958" providerId="ADAL" clId="{7DDFF416-7540-4216-8F3F-F789293B8BB5}" dt="2023-03-30T20:35:37.334" v="2816"/>
          <ac:spMkLst>
            <pc:docMk/>
            <pc:sldMk cId="2643584006" sldId="388"/>
            <ac:spMk id="889" creationId="{00000000-0000-0000-0000-000000000000}"/>
          </ac:spMkLst>
        </pc:spChg>
      </pc:sldChg>
      <pc:sldChg chg="modSp mod">
        <pc:chgData name="Savari Datta" userId="61c6d349-21ae-4aac-a985-8fe2668f0958" providerId="ADAL" clId="{7DDFF416-7540-4216-8F3F-F789293B8BB5}" dt="2023-03-30T20:35:40.772" v="2817"/>
        <pc:sldMkLst>
          <pc:docMk/>
          <pc:sldMk cId="1847539174" sldId="389"/>
        </pc:sldMkLst>
        <pc:spChg chg="mod">
          <ac:chgData name="Savari Datta" userId="61c6d349-21ae-4aac-a985-8fe2668f0958" providerId="ADAL" clId="{7DDFF416-7540-4216-8F3F-F789293B8BB5}" dt="2023-03-30T20:35:40.772" v="2817"/>
          <ac:spMkLst>
            <pc:docMk/>
            <pc:sldMk cId="1847539174" sldId="389"/>
            <ac:spMk id="889" creationId="{00000000-0000-0000-0000-000000000000}"/>
          </ac:spMkLst>
        </pc:spChg>
      </pc:sldChg>
      <pc:sldChg chg="modSp mod">
        <pc:chgData name="Savari Datta" userId="61c6d349-21ae-4aac-a985-8fe2668f0958" providerId="ADAL" clId="{7DDFF416-7540-4216-8F3F-F789293B8BB5}" dt="2023-03-30T20:19:57.100" v="2497"/>
        <pc:sldMkLst>
          <pc:docMk/>
          <pc:sldMk cId="3566331298" sldId="390"/>
        </pc:sldMkLst>
        <pc:spChg chg="mod">
          <ac:chgData name="Savari Datta" userId="61c6d349-21ae-4aac-a985-8fe2668f0958" providerId="ADAL" clId="{7DDFF416-7540-4216-8F3F-F789293B8BB5}" dt="2023-03-30T20:19:57.100" v="2497"/>
          <ac:spMkLst>
            <pc:docMk/>
            <pc:sldMk cId="3566331298" sldId="390"/>
            <ac:spMk id="5" creationId="{BB7FFD49-A409-D99B-2A7D-576FAB60D1E6}"/>
          </ac:spMkLst>
        </pc:spChg>
      </pc:sldChg>
      <pc:sldChg chg="modSp mod">
        <pc:chgData name="Savari Datta" userId="61c6d349-21ae-4aac-a985-8fe2668f0958" providerId="ADAL" clId="{7DDFF416-7540-4216-8F3F-F789293B8BB5}" dt="2023-03-30T20:46:42.781" v="3018"/>
        <pc:sldMkLst>
          <pc:docMk/>
          <pc:sldMk cId="4150818975" sldId="391"/>
        </pc:sldMkLst>
        <pc:spChg chg="mod">
          <ac:chgData name="Savari Datta" userId="61c6d349-21ae-4aac-a985-8fe2668f0958" providerId="ADAL" clId="{7DDFF416-7540-4216-8F3F-F789293B8BB5}" dt="2023-03-30T20:46:42.781" v="3018"/>
          <ac:spMkLst>
            <pc:docMk/>
            <pc:sldMk cId="4150818975" sldId="391"/>
            <ac:spMk id="1061" creationId="{00000000-0000-0000-0000-000000000000}"/>
          </ac:spMkLst>
        </pc:spChg>
        <pc:graphicFrameChg chg="modGraphic">
          <ac:chgData name="Savari Datta" userId="61c6d349-21ae-4aac-a985-8fe2668f0958" providerId="ADAL" clId="{7DDFF416-7540-4216-8F3F-F789293B8BB5}" dt="2023-03-30T20:11:08.409" v="2358" actId="255"/>
          <ac:graphicFrameMkLst>
            <pc:docMk/>
            <pc:sldMk cId="4150818975" sldId="391"/>
            <ac:graphicFrameMk id="8" creationId="{85B5C76D-E552-E066-958B-1CE9DBEEB5B0}"/>
          </ac:graphicFrameMkLst>
        </pc:graphicFrameChg>
      </pc:sldChg>
      <pc:sldChg chg="modSp mod">
        <pc:chgData name="Savari Datta" userId="61c6d349-21ae-4aac-a985-8fe2668f0958" providerId="ADAL" clId="{7DDFF416-7540-4216-8F3F-F789293B8BB5}" dt="2023-03-30T20:46:46.046" v="3019"/>
        <pc:sldMkLst>
          <pc:docMk/>
          <pc:sldMk cId="3317223263" sldId="392"/>
        </pc:sldMkLst>
        <pc:spChg chg="mod">
          <ac:chgData name="Savari Datta" userId="61c6d349-21ae-4aac-a985-8fe2668f0958" providerId="ADAL" clId="{7DDFF416-7540-4216-8F3F-F789293B8BB5}" dt="2023-03-30T20:46:46.046" v="3019"/>
          <ac:spMkLst>
            <pc:docMk/>
            <pc:sldMk cId="3317223263" sldId="392"/>
            <ac:spMk id="1061" creationId="{00000000-0000-0000-0000-000000000000}"/>
          </ac:spMkLst>
        </pc:spChg>
        <pc:graphicFrameChg chg="mod modGraphic">
          <ac:chgData name="Savari Datta" userId="61c6d349-21ae-4aac-a985-8fe2668f0958" providerId="ADAL" clId="{7DDFF416-7540-4216-8F3F-F789293B8BB5}" dt="2023-03-30T20:11:02.969" v="2357" actId="255"/>
          <ac:graphicFrameMkLst>
            <pc:docMk/>
            <pc:sldMk cId="3317223263" sldId="392"/>
            <ac:graphicFrameMk id="7" creationId="{B8620DDA-4A4A-4F5D-C427-F66A5E0A519A}"/>
          </ac:graphicFrameMkLst>
        </pc:graphicFrameChg>
      </pc:sldChg>
      <pc:sldChg chg="modSp mod">
        <pc:chgData name="Savari Datta" userId="61c6d349-21ae-4aac-a985-8fe2668f0958" providerId="ADAL" clId="{7DDFF416-7540-4216-8F3F-F789293B8BB5}" dt="2023-03-30T20:46:56.125" v="3022"/>
        <pc:sldMkLst>
          <pc:docMk/>
          <pc:sldMk cId="963323144" sldId="393"/>
        </pc:sldMkLst>
        <pc:spChg chg="mod">
          <ac:chgData name="Savari Datta" userId="61c6d349-21ae-4aac-a985-8fe2668f0958" providerId="ADAL" clId="{7DDFF416-7540-4216-8F3F-F789293B8BB5}" dt="2023-03-30T20:07:59.658" v="2352" actId="20577"/>
          <ac:spMkLst>
            <pc:docMk/>
            <pc:sldMk cId="963323144" sldId="393"/>
            <ac:spMk id="10" creationId="{99C336E2-8A8E-DB5C-76B0-5ED9BF309C39}"/>
          </ac:spMkLst>
        </pc:spChg>
        <pc:spChg chg="mod">
          <ac:chgData name="Savari Datta" userId="61c6d349-21ae-4aac-a985-8fe2668f0958" providerId="ADAL" clId="{7DDFF416-7540-4216-8F3F-F789293B8BB5}" dt="2023-03-30T20:46:56.125" v="3022"/>
          <ac:spMkLst>
            <pc:docMk/>
            <pc:sldMk cId="963323144" sldId="393"/>
            <ac:spMk id="1070" creationId="{00000000-0000-0000-0000-000000000000}"/>
          </ac:spMkLst>
        </pc:spChg>
        <pc:graphicFrameChg chg="modGraphic">
          <ac:chgData name="Savari Datta" userId="61c6d349-21ae-4aac-a985-8fe2668f0958" providerId="ADAL" clId="{7DDFF416-7540-4216-8F3F-F789293B8BB5}" dt="2023-03-30T20:07:44.696" v="2346" actId="20577"/>
          <ac:graphicFrameMkLst>
            <pc:docMk/>
            <pc:sldMk cId="963323144" sldId="393"/>
            <ac:graphicFrameMk id="8" creationId="{A62826F4-16A5-B4E0-6ED1-63C37A9BAD7E}"/>
          </ac:graphicFrameMkLst>
        </pc:graphicFrameChg>
      </pc:sldChg>
      <pc:sldChg chg="modSp mod">
        <pc:chgData name="Savari Datta" userId="61c6d349-21ae-4aac-a985-8fe2668f0958" providerId="ADAL" clId="{7DDFF416-7540-4216-8F3F-F789293B8BB5}" dt="2023-03-30T20:50:52.193" v="3091" actId="20577"/>
        <pc:sldMkLst>
          <pc:docMk/>
          <pc:sldMk cId="1914448955" sldId="394"/>
        </pc:sldMkLst>
        <pc:spChg chg="mod">
          <ac:chgData name="Savari Datta" userId="61c6d349-21ae-4aac-a985-8fe2668f0958" providerId="ADAL" clId="{7DDFF416-7540-4216-8F3F-F789293B8BB5}" dt="2023-03-30T20:46:49.434" v="3020"/>
          <ac:spMkLst>
            <pc:docMk/>
            <pc:sldMk cId="1914448955" sldId="394"/>
            <ac:spMk id="1061" creationId="{00000000-0000-0000-0000-000000000000}"/>
          </ac:spMkLst>
        </pc:spChg>
        <pc:graphicFrameChg chg="mod modGraphic">
          <ac:chgData name="Savari Datta" userId="61c6d349-21ae-4aac-a985-8fe2668f0958" providerId="ADAL" clId="{7DDFF416-7540-4216-8F3F-F789293B8BB5}" dt="2023-03-30T20:50:52.193" v="3091" actId="20577"/>
          <ac:graphicFrameMkLst>
            <pc:docMk/>
            <pc:sldMk cId="1914448955" sldId="394"/>
            <ac:graphicFrameMk id="7" creationId="{B8620DDA-4A4A-4F5D-C427-F66A5E0A519A}"/>
          </ac:graphicFrameMkLst>
        </pc:graphicFrameChg>
      </pc:sldChg>
      <pc:sldChg chg="modSp mod">
        <pc:chgData name="Savari Datta" userId="61c6d349-21ae-4aac-a985-8fe2668f0958" providerId="ADAL" clId="{7DDFF416-7540-4216-8F3F-F789293B8BB5}" dt="2023-03-30T20:18:40.069" v="2454" actId="20577"/>
        <pc:sldMkLst>
          <pc:docMk/>
          <pc:sldMk cId="1310711043" sldId="396"/>
        </pc:sldMkLst>
        <pc:spChg chg="mod">
          <ac:chgData name="Savari Datta" userId="61c6d349-21ae-4aac-a985-8fe2668f0958" providerId="ADAL" clId="{7DDFF416-7540-4216-8F3F-F789293B8BB5}" dt="2023-03-30T20:18:40.069" v="2454" actId="20577"/>
          <ac:spMkLst>
            <pc:docMk/>
            <pc:sldMk cId="1310711043" sldId="396"/>
            <ac:spMk id="301" creationId="{00000000-0000-0000-0000-000000000000}"/>
          </ac:spMkLst>
        </pc:spChg>
      </pc:sldChg>
      <pc:sldChg chg="modSp mod ord">
        <pc:chgData name="Savari Datta" userId="61c6d349-21ae-4aac-a985-8fe2668f0958" providerId="ADAL" clId="{7DDFF416-7540-4216-8F3F-F789293B8BB5}" dt="2023-03-30T20:56:36.814" v="3109" actId="20577"/>
        <pc:sldMkLst>
          <pc:docMk/>
          <pc:sldMk cId="0" sldId="397"/>
        </pc:sldMkLst>
        <pc:spChg chg="mod">
          <ac:chgData name="Savari Datta" userId="61c6d349-21ae-4aac-a985-8fe2668f0958" providerId="ADAL" clId="{7DDFF416-7540-4216-8F3F-F789293B8BB5}" dt="2023-03-30T20:19:09.780" v="2490" actId="20577"/>
          <ac:spMkLst>
            <pc:docMk/>
            <pc:sldMk cId="0" sldId="397"/>
            <ac:spMk id="7" creationId="{6C1A9A34-D36F-4CD8-83EE-D40B9BD02A68}"/>
          </ac:spMkLst>
        </pc:spChg>
        <pc:spChg chg="mod">
          <ac:chgData name="Savari Datta" userId="61c6d349-21ae-4aac-a985-8fe2668f0958" providerId="ADAL" clId="{7DDFF416-7540-4216-8F3F-F789293B8BB5}" dt="2023-03-30T20:56:36.814" v="3109" actId="20577"/>
          <ac:spMkLst>
            <pc:docMk/>
            <pc:sldMk cId="0" sldId="397"/>
            <ac:spMk id="300" creationId="{00000000-0000-0000-0000-000000000000}"/>
          </ac:spMkLst>
        </pc:spChg>
      </pc:sldChg>
      <pc:sldChg chg="addSp delSp modSp del mod">
        <pc:chgData name="Savari Datta" userId="61c6d349-21ae-4aac-a985-8fe2668f0958" providerId="ADAL" clId="{7DDFF416-7540-4216-8F3F-F789293B8BB5}" dt="2023-03-30T17:30:28.098" v="71" actId="2696"/>
        <pc:sldMkLst>
          <pc:docMk/>
          <pc:sldMk cId="3836358950" sldId="397"/>
        </pc:sldMkLst>
        <pc:spChg chg="add mod">
          <ac:chgData name="Savari Datta" userId="61c6d349-21ae-4aac-a985-8fe2668f0958" providerId="ADAL" clId="{7DDFF416-7540-4216-8F3F-F789293B8BB5}" dt="2023-03-30T17:28:48.107" v="22" actId="20577"/>
          <ac:spMkLst>
            <pc:docMk/>
            <pc:sldMk cId="3836358950" sldId="397"/>
            <ac:spMk id="4" creationId="{6125328F-70AD-59A1-5956-3028977847C5}"/>
          </ac:spMkLst>
        </pc:spChg>
        <pc:spChg chg="add mod">
          <ac:chgData name="Savari Datta" userId="61c6d349-21ae-4aac-a985-8fe2668f0958" providerId="ADAL" clId="{7DDFF416-7540-4216-8F3F-F789293B8BB5}" dt="2023-03-30T17:29:52.023" v="26" actId="1076"/>
          <ac:spMkLst>
            <pc:docMk/>
            <pc:sldMk cId="3836358950" sldId="397"/>
            <ac:spMk id="10" creationId="{9BFCD0C9-DAF8-6C06-99AB-870500096C0A}"/>
          </ac:spMkLst>
        </pc:spChg>
        <pc:graphicFrameChg chg="del">
          <ac:chgData name="Savari Datta" userId="61c6d349-21ae-4aac-a985-8fe2668f0958" providerId="ADAL" clId="{7DDFF416-7540-4216-8F3F-F789293B8BB5}" dt="2023-03-30T17:24:49.292" v="17" actId="478"/>
          <ac:graphicFrameMkLst>
            <pc:docMk/>
            <pc:sldMk cId="3836358950" sldId="397"/>
            <ac:graphicFrameMk id="5" creationId="{546032D9-D287-98AD-8EB4-3B922138C84C}"/>
          </ac:graphicFrameMkLst>
        </pc:graphicFrameChg>
        <pc:picChg chg="add mod">
          <ac:chgData name="Savari Datta" userId="61c6d349-21ae-4aac-a985-8fe2668f0958" providerId="ADAL" clId="{7DDFF416-7540-4216-8F3F-F789293B8BB5}" dt="2023-03-30T17:29:56.894" v="27" actId="1076"/>
          <ac:picMkLst>
            <pc:docMk/>
            <pc:sldMk cId="3836358950" sldId="397"/>
            <ac:picMk id="3" creationId="{FEAC4435-2C1E-16BE-9D6B-346CEA522702}"/>
          </ac:picMkLst>
        </pc:picChg>
        <pc:picChg chg="add mod">
          <ac:chgData name="Savari Datta" userId="61c6d349-21ae-4aac-a985-8fe2668f0958" providerId="ADAL" clId="{7DDFF416-7540-4216-8F3F-F789293B8BB5}" dt="2023-03-30T17:29:37.607" v="24" actId="1076"/>
          <ac:picMkLst>
            <pc:docMk/>
            <pc:sldMk cId="3836358950" sldId="397"/>
            <ac:picMk id="6" creationId="{AB0901BF-32A4-E19E-1C06-97E505604B32}"/>
          </ac:picMkLst>
        </pc:picChg>
        <pc:picChg chg="add mod">
          <ac:chgData name="Savari Datta" userId="61c6d349-21ae-4aac-a985-8fe2668f0958" providerId="ADAL" clId="{7DDFF416-7540-4216-8F3F-F789293B8BB5}" dt="2023-03-30T17:29:37.607" v="24" actId="1076"/>
          <ac:picMkLst>
            <pc:docMk/>
            <pc:sldMk cId="3836358950" sldId="397"/>
            <ac:picMk id="7" creationId="{56F8417A-59E6-69DC-0218-DBC03AB27B37}"/>
          </ac:picMkLst>
        </pc:picChg>
        <pc:cxnChg chg="add mod">
          <ac:chgData name="Savari Datta" userId="61c6d349-21ae-4aac-a985-8fe2668f0958" providerId="ADAL" clId="{7DDFF416-7540-4216-8F3F-F789293B8BB5}" dt="2023-03-30T17:29:37.607" v="24" actId="1076"/>
          <ac:cxnSpMkLst>
            <pc:docMk/>
            <pc:sldMk cId="3836358950" sldId="397"/>
            <ac:cxnSpMk id="8" creationId="{8A56EB82-9898-EA9C-3184-7CC30A38CB4D}"/>
          </ac:cxnSpMkLst>
        </pc:cxnChg>
        <pc:cxnChg chg="add mod">
          <ac:chgData name="Savari Datta" userId="61c6d349-21ae-4aac-a985-8fe2668f0958" providerId="ADAL" clId="{7DDFF416-7540-4216-8F3F-F789293B8BB5}" dt="2023-03-30T17:29:37.607" v="24" actId="1076"/>
          <ac:cxnSpMkLst>
            <pc:docMk/>
            <pc:sldMk cId="3836358950" sldId="397"/>
            <ac:cxnSpMk id="9" creationId="{7740615F-61D0-E759-8ABD-BBD31D686D8C}"/>
          </ac:cxnSpMkLst>
        </pc:cxnChg>
      </pc:sldChg>
      <pc:sldChg chg="modSp mod">
        <pc:chgData name="Savari Datta" userId="61c6d349-21ae-4aac-a985-8fe2668f0958" providerId="ADAL" clId="{7DDFF416-7540-4216-8F3F-F789293B8BB5}" dt="2023-03-30T20:22:53.123" v="2558" actId="20577"/>
        <pc:sldMkLst>
          <pc:docMk/>
          <pc:sldMk cId="0" sldId="398"/>
        </pc:sldMkLst>
        <pc:spChg chg="mod">
          <ac:chgData name="Savari Datta" userId="61c6d349-21ae-4aac-a985-8fe2668f0958" providerId="ADAL" clId="{7DDFF416-7540-4216-8F3F-F789293B8BB5}" dt="2023-03-30T20:22:53.123" v="2558" actId="20577"/>
          <ac:spMkLst>
            <pc:docMk/>
            <pc:sldMk cId="0" sldId="398"/>
            <ac:spMk id="398" creationId="{00000000-0000-0000-0000-000000000000}"/>
          </ac:spMkLst>
        </pc:spChg>
      </pc:sldChg>
      <pc:sldChg chg="modSp mod">
        <pc:chgData name="Savari Datta" userId="61c6d349-21ae-4aac-a985-8fe2668f0958" providerId="ADAL" clId="{7DDFF416-7540-4216-8F3F-F789293B8BB5}" dt="2023-03-30T20:27:56.279" v="2645"/>
        <pc:sldMkLst>
          <pc:docMk/>
          <pc:sldMk cId="3509667134" sldId="399"/>
        </pc:sldMkLst>
        <pc:spChg chg="mod">
          <ac:chgData name="Savari Datta" userId="61c6d349-21ae-4aac-a985-8fe2668f0958" providerId="ADAL" clId="{7DDFF416-7540-4216-8F3F-F789293B8BB5}" dt="2023-03-30T20:27:56.279" v="2645"/>
          <ac:spMkLst>
            <pc:docMk/>
            <pc:sldMk cId="3509667134" sldId="399"/>
            <ac:spMk id="547" creationId="{00000000-0000-0000-0000-000000000000}"/>
          </ac:spMkLst>
        </pc:spChg>
      </pc:sldChg>
      <pc:sldChg chg="add del">
        <pc:chgData name="Savari Datta" userId="61c6d349-21ae-4aac-a985-8fe2668f0958" providerId="ADAL" clId="{7DDFF416-7540-4216-8F3F-F789293B8BB5}" dt="2023-03-30T20:34:49.155" v="2790"/>
        <pc:sldMkLst>
          <pc:docMk/>
          <pc:sldMk cId="4208353231" sldId="400"/>
        </pc:sldMkLst>
      </pc:sldChg>
    </pc:docChg>
  </pc:docChgLst>
  <pc:docChgLst>
    <pc:chgData name="Savari Datta" userId="61c6d349-21ae-4aac-a985-8fe2668f0958" providerId="ADAL" clId="{C6498D2D-12ED-4559-B1A3-44E1A8ABF424}"/>
    <pc:docChg chg="custSel modSld">
      <pc:chgData name="Savari Datta" userId="61c6d349-21ae-4aac-a985-8fe2668f0958" providerId="ADAL" clId="{C6498D2D-12ED-4559-B1A3-44E1A8ABF424}" dt="2023-03-29T23:35:22.826" v="266" actId="13926"/>
      <pc:docMkLst>
        <pc:docMk/>
      </pc:docMkLst>
      <pc:sldChg chg="modSp mod">
        <pc:chgData name="Savari Datta" userId="61c6d349-21ae-4aac-a985-8fe2668f0958" providerId="ADAL" clId="{C6498D2D-12ED-4559-B1A3-44E1A8ABF424}" dt="2023-03-29T22:27:04.095" v="24" actId="20577"/>
        <pc:sldMkLst>
          <pc:docMk/>
          <pc:sldMk cId="0" sldId="279"/>
        </pc:sldMkLst>
        <pc:spChg chg="mod">
          <ac:chgData name="Savari Datta" userId="61c6d349-21ae-4aac-a985-8fe2668f0958" providerId="ADAL" clId="{C6498D2D-12ED-4559-B1A3-44E1A8ABF424}" dt="2023-03-29T22:27:04.095" v="24" actId="20577"/>
          <ac:spMkLst>
            <pc:docMk/>
            <pc:sldMk cId="0" sldId="279"/>
            <ac:spMk id="432" creationId="{00000000-0000-0000-0000-000000000000}"/>
          </ac:spMkLst>
        </pc:spChg>
      </pc:sldChg>
      <pc:sldChg chg="addSp delSp modSp mod">
        <pc:chgData name="Savari Datta" userId="61c6d349-21ae-4aac-a985-8fe2668f0958" providerId="ADAL" clId="{C6498D2D-12ED-4559-B1A3-44E1A8ABF424}" dt="2023-03-29T23:03:46.462" v="157" actId="167"/>
        <pc:sldMkLst>
          <pc:docMk/>
          <pc:sldMk cId="0" sldId="289"/>
        </pc:sldMkLst>
        <pc:spChg chg="add del mod">
          <ac:chgData name="Savari Datta" userId="61c6d349-21ae-4aac-a985-8fe2668f0958" providerId="ADAL" clId="{C6498D2D-12ED-4559-B1A3-44E1A8ABF424}" dt="2023-03-29T23:03:04.223" v="153" actId="478"/>
          <ac:spMkLst>
            <pc:docMk/>
            <pc:sldMk cId="0" sldId="289"/>
            <ac:spMk id="4" creationId="{CF3A94D7-99CA-9D3D-8D75-A9D49A9CF3A7}"/>
          </ac:spMkLst>
        </pc:spChg>
        <pc:spChg chg="add mod">
          <ac:chgData name="Savari Datta" userId="61c6d349-21ae-4aac-a985-8fe2668f0958" providerId="ADAL" clId="{C6498D2D-12ED-4559-B1A3-44E1A8ABF424}" dt="2023-03-29T23:03:23.146" v="154"/>
          <ac:spMkLst>
            <pc:docMk/>
            <pc:sldMk cId="0" sldId="289"/>
            <ac:spMk id="10" creationId="{13643292-F1BA-B65F-B4DC-71C7F53FE884}"/>
          </ac:spMkLst>
        </pc:spChg>
        <pc:spChg chg="add mod">
          <ac:chgData name="Savari Datta" userId="61c6d349-21ae-4aac-a985-8fe2668f0958" providerId="ADAL" clId="{C6498D2D-12ED-4559-B1A3-44E1A8ABF424}" dt="2023-03-29T23:03:33.956" v="155"/>
          <ac:spMkLst>
            <pc:docMk/>
            <pc:sldMk cId="0" sldId="289"/>
            <ac:spMk id="12" creationId="{F0C3E4A6-1C1E-A21B-7622-B8777F33E8EE}"/>
          </ac:spMkLst>
        </pc:spChg>
        <pc:spChg chg="add mod">
          <ac:chgData name="Savari Datta" userId="61c6d349-21ae-4aac-a985-8fe2668f0958" providerId="ADAL" clId="{C6498D2D-12ED-4559-B1A3-44E1A8ABF424}" dt="2023-03-29T23:03:33.956" v="155"/>
          <ac:spMkLst>
            <pc:docMk/>
            <pc:sldMk cId="0" sldId="289"/>
            <ac:spMk id="13" creationId="{9B107A3A-448D-7525-FD6C-CD0FF5A2C8A7}"/>
          </ac:spMkLst>
        </pc:spChg>
        <pc:spChg chg="add mod">
          <ac:chgData name="Savari Datta" userId="61c6d349-21ae-4aac-a985-8fe2668f0958" providerId="ADAL" clId="{C6498D2D-12ED-4559-B1A3-44E1A8ABF424}" dt="2023-03-29T23:03:33.956" v="155"/>
          <ac:spMkLst>
            <pc:docMk/>
            <pc:sldMk cId="0" sldId="289"/>
            <ac:spMk id="14" creationId="{8CB8B2DC-B92D-9E6D-518A-8EA2B010A4FF}"/>
          </ac:spMkLst>
        </pc:spChg>
        <pc:spChg chg="add mod">
          <ac:chgData name="Savari Datta" userId="61c6d349-21ae-4aac-a985-8fe2668f0958" providerId="ADAL" clId="{C6498D2D-12ED-4559-B1A3-44E1A8ABF424}" dt="2023-03-29T23:03:33.956" v="155"/>
          <ac:spMkLst>
            <pc:docMk/>
            <pc:sldMk cId="0" sldId="289"/>
            <ac:spMk id="15" creationId="{F1A923FB-D6C6-9D87-58F9-BB584F21C995}"/>
          </ac:spMkLst>
        </pc:spChg>
        <pc:spChg chg="add mod">
          <ac:chgData name="Savari Datta" userId="61c6d349-21ae-4aac-a985-8fe2668f0958" providerId="ADAL" clId="{C6498D2D-12ED-4559-B1A3-44E1A8ABF424}" dt="2023-03-29T23:03:33.956" v="155"/>
          <ac:spMkLst>
            <pc:docMk/>
            <pc:sldMk cId="0" sldId="289"/>
            <ac:spMk id="19" creationId="{CAE423E7-DA5D-88A9-7884-D639DE168311}"/>
          </ac:spMkLst>
        </pc:spChg>
        <pc:spChg chg="add mod">
          <ac:chgData name="Savari Datta" userId="61c6d349-21ae-4aac-a985-8fe2668f0958" providerId="ADAL" clId="{C6498D2D-12ED-4559-B1A3-44E1A8ABF424}" dt="2023-03-29T23:03:33.956" v="155"/>
          <ac:spMkLst>
            <pc:docMk/>
            <pc:sldMk cId="0" sldId="289"/>
            <ac:spMk id="20" creationId="{156660FF-8034-2128-7FA9-EF3510D828BA}"/>
          </ac:spMkLst>
        </pc:spChg>
        <pc:spChg chg="add mod">
          <ac:chgData name="Savari Datta" userId="61c6d349-21ae-4aac-a985-8fe2668f0958" providerId="ADAL" clId="{C6498D2D-12ED-4559-B1A3-44E1A8ABF424}" dt="2023-03-29T23:03:33.956" v="155"/>
          <ac:spMkLst>
            <pc:docMk/>
            <pc:sldMk cId="0" sldId="289"/>
            <ac:spMk id="25" creationId="{043D4D49-B5CA-68B4-868B-B8324A4B7AC7}"/>
          </ac:spMkLst>
        </pc:spChg>
        <pc:spChg chg="add mod">
          <ac:chgData name="Savari Datta" userId="61c6d349-21ae-4aac-a985-8fe2668f0958" providerId="ADAL" clId="{C6498D2D-12ED-4559-B1A3-44E1A8ABF424}" dt="2023-03-29T23:03:33.956" v="155"/>
          <ac:spMkLst>
            <pc:docMk/>
            <pc:sldMk cId="0" sldId="289"/>
            <ac:spMk id="27" creationId="{81C11563-428E-FE5A-229C-89FE565EF8CC}"/>
          </ac:spMkLst>
        </pc:spChg>
        <pc:spChg chg="del">
          <ac:chgData name="Savari Datta" userId="61c6d349-21ae-4aac-a985-8fe2668f0958" providerId="ADAL" clId="{C6498D2D-12ED-4559-B1A3-44E1A8ABF424}" dt="2023-03-29T23:03:02.260" v="152" actId="478"/>
          <ac:spMkLst>
            <pc:docMk/>
            <pc:sldMk cId="0" sldId="289"/>
            <ac:spMk id="535" creationId="{00000000-0000-0000-0000-000000000000}"/>
          </ac:spMkLst>
        </pc:spChg>
        <pc:picChg chg="add mod">
          <ac:chgData name="Savari Datta" userId="61c6d349-21ae-4aac-a985-8fe2668f0958" providerId="ADAL" clId="{C6498D2D-12ED-4559-B1A3-44E1A8ABF424}" dt="2023-03-29T23:03:33.956" v="155"/>
          <ac:picMkLst>
            <pc:docMk/>
            <pc:sldMk cId="0" sldId="289"/>
            <ac:picMk id="11" creationId="{10E9F61C-698A-20F3-4664-971688C59009}"/>
          </ac:picMkLst>
        </pc:picChg>
        <pc:picChg chg="add mod">
          <ac:chgData name="Savari Datta" userId="61c6d349-21ae-4aac-a985-8fe2668f0958" providerId="ADAL" clId="{C6498D2D-12ED-4559-B1A3-44E1A8ABF424}" dt="2023-03-29T23:03:33.956" v="155"/>
          <ac:picMkLst>
            <pc:docMk/>
            <pc:sldMk cId="0" sldId="289"/>
            <ac:picMk id="21" creationId="{F42947A1-C598-232D-D2E0-4E06126AC485}"/>
          </ac:picMkLst>
        </pc:picChg>
        <pc:picChg chg="add mod">
          <ac:chgData name="Savari Datta" userId="61c6d349-21ae-4aac-a985-8fe2668f0958" providerId="ADAL" clId="{C6498D2D-12ED-4559-B1A3-44E1A8ABF424}" dt="2023-03-29T23:03:33.956" v="155"/>
          <ac:picMkLst>
            <pc:docMk/>
            <pc:sldMk cId="0" sldId="289"/>
            <ac:picMk id="23" creationId="{E7080FCF-EEFB-C66F-8F46-C7C74F65CEF8}"/>
          </ac:picMkLst>
        </pc:picChg>
        <pc:picChg chg="add mod">
          <ac:chgData name="Savari Datta" userId="61c6d349-21ae-4aac-a985-8fe2668f0958" providerId="ADAL" clId="{C6498D2D-12ED-4559-B1A3-44E1A8ABF424}" dt="2023-03-29T23:03:33.956" v="155"/>
          <ac:picMkLst>
            <pc:docMk/>
            <pc:sldMk cId="0" sldId="289"/>
            <ac:picMk id="24" creationId="{6026F3FF-73A9-BC04-AEB5-E1A85F312E09}"/>
          </ac:picMkLst>
        </pc:picChg>
        <pc:picChg chg="add mod">
          <ac:chgData name="Savari Datta" userId="61c6d349-21ae-4aac-a985-8fe2668f0958" providerId="ADAL" clId="{C6498D2D-12ED-4559-B1A3-44E1A8ABF424}" dt="2023-03-29T23:03:46.462" v="157" actId="167"/>
          <ac:picMkLst>
            <pc:docMk/>
            <pc:sldMk cId="0" sldId="289"/>
            <ac:picMk id="28" creationId="{EA3D6A35-CF5B-0E0D-4BDA-0F85C713763C}"/>
          </ac:picMkLst>
        </pc:picChg>
        <pc:cxnChg chg="add mod">
          <ac:chgData name="Savari Datta" userId="61c6d349-21ae-4aac-a985-8fe2668f0958" providerId="ADAL" clId="{C6498D2D-12ED-4559-B1A3-44E1A8ABF424}" dt="2023-03-29T23:03:33.956" v="155"/>
          <ac:cxnSpMkLst>
            <pc:docMk/>
            <pc:sldMk cId="0" sldId="289"/>
            <ac:cxnSpMk id="16" creationId="{04C40631-8EC2-D6DF-DB4E-372EFA346361}"/>
          </ac:cxnSpMkLst>
        </pc:cxnChg>
        <pc:cxnChg chg="add mod">
          <ac:chgData name="Savari Datta" userId="61c6d349-21ae-4aac-a985-8fe2668f0958" providerId="ADAL" clId="{C6498D2D-12ED-4559-B1A3-44E1A8ABF424}" dt="2023-03-29T23:03:33.956" v="155"/>
          <ac:cxnSpMkLst>
            <pc:docMk/>
            <pc:sldMk cId="0" sldId="289"/>
            <ac:cxnSpMk id="17" creationId="{4005A04A-3573-2018-37FB-EFE3C2C1BF17}"/>
          </ac:cxnSpMkLst>
        </pc:cxnChg>
        <pc:cxnChg chg="add mod">
          <ac:chgData name="Savari Datta" userId="61c6d349-21ae-4aac-a985-8fe2668f0958" providerId="ADAL" clId="{C6498D2D-12ED-4559-B1A3-44E1A8ABF424}" dt="2023-03-29T23:03:33.956" v="155"/>
          <ac:cxnSpMkLst>
            <pc:docMk/>
            <pc:sldMk cId="0" sldId="289"/>
            <ac:cxnSpMk id="18" creationId="{CAC97195-99BA-A0C1-7802-42D5EDA8A231}"/>
          </ac:cxnSpMkLst>
        </pc:cxnChg>
        <pc:cxnChg chg="add mod">
          <ac:chgData name="Savari Datta" userId="61c6d349-21ae-4aac-a985-8fe2668f0958" providerId="ADAL" clId="{C6498D2D-12ED-4559-B1A3-44E1A8ABF424}" dt="2023-03-29T23:03:33.956" v="155"/>
          <ac:cxnSpMkLst>
            <pc:docMk/>
            <pc:sldMk cId="0" sldId="289"/>
            <ac:cxnSpMk id="22" creationId="{6605518A-84F3-890C-4426-1D8DBA8605AF}"/>
          </ac:cxnSpMkLst>
        </pc:cxnChg>
        <pc:cxnChg chg="add mod">
          <ac:chgData name="Savari Datta" userId="61c6d349-21ae-4aac-a985-8fe2668f0958" providerId="ADAL" clId="{C6498D2D-12ED-4559-B1A3-44E1A8ABF424}" dt="2023-03-29T23:03:33.956" v="155"/>
          <ac:cxnSpMkLst>
            <pc:docMk/>
            <pc:sldMk cId="0" sldId="289"/>
            <ac:cxnSpMk id="26" creationId="{7E083175-40A4-ADCC-815B-649F9303F4FF}"/>
          </ac:cxnSpMkLst>
        </pc:cxnChg>
      </pc:sldChg>
      <pc:sldChg chg="modSp mod">
        <pc:chgData name="Savari Datta" userId="61c6d349-21ae-4aac-a985-8fe2668f0958" providerId="ADAL" clId="{C6498D2D-12ED-4559-B1A3-44E1A8ABF424}" dt="2023-03-29T22:38:10.398" v="85" actId="20577"/>
        <pc:sldMkLst>
          <pc:docMk/>
          <pc:sldMk cId="0" sldId="294"/>
        </pc:sldMkLst>
        <pc:spChg chg="mod">
          <ac:chgData name="Savari Datta" userId="61c6d349-21ae-4aac-a985-8fe2668f0958" providerId="ADAL" clId="{C6498D2D-12ED-4559-B1A3-44E1A8ABF424}" dt="2023-03-29T22:38:10.398" v="85" actId="20577"/>
          <ac:spMkLst>
            <pc:docMk/>
            <pc:sldMk cId="0" sldId="294"/>
            <ac:spMk id="584" creationId="{00000000-0000-0000-0000-000000000000}"/>
          </ac:spMkLst>
        </pc:spChg>
      </pc:sldChg>
      <pc:sldChg chg="modSp mod">
        <pc:chgData name="Savari Datta" userId="61c6d349-21ae-4aac-a985-8fe2668f0958" providerId="ADAL" clId="{C6498D2D-12ED-4559-B1A3-44E1A8ABF424}" dt="2023-03-29T23:01:39.354" v="151" actId="20577"/>
        <pc:sldMkLst>
          <pc:docMk/>
          <pc:sldMk cId="0" sldId="341"/>
        </pc:sldMkLst>
        <pc:spChg chg="mod">
          <ac:chgData name="Savari Datta" userId="61c6d349-21ae-4aac-a985-8fe2668f0958" providerId="ADAL" clId="{C6498D2D-12ED-4559-B1A3-44E1A8ABF424}" dt="2023-03-29T23:01:39.354" v="151" actId="20577"/>
          <ac:spMkLst>
            <pc:docMk/>
            <pc:sldMk cId="0" sldId="341"/>
            <ac:spMk id="5" creationId="{2AE64978-35FD-86A3-039C-3A59F5EE20F5}"/>
          </ac:spMkLst>
        </pc:spChg>
      </pc:sldChg>
      <pc:sldChg chg="addSp delSp modSp mod">
        <pc:chgData name="Savari Datta" userId="61c6d349-21ae-4aac-a985-8fe2668f0958" providerId="ADAL" clId="{C6498D2D-12ED-4559-B1A3-44E1A8ABF424}" dt="2023-03-29T22:59:33.467" v="92"/>
        <pc:sldMkLst>
          <pc:docMk/>
          <pc:sldMk cId="0" sldId="343"/>
        </pc:sldMkLst>
        <pc:spChg chg="add del mod">
          <ac:chgData name="Savari Datta" userId="61c6d349-21ae-4aac-a985-8fe2668f0958" providerId="ADAL" clId="{C6498D2D-12ED-4559-B1A3-44E1A8ABF424}" dt="2023-03-29T22:59:26.250" v="91" actId="478"/>
          <ac:spMkLst>
            <pc:docMk/>
            <pc:sldMk cId="0" sldId="343"/>
            <ac:spMk id="3" creationId="{97357B28-2820-E48A-EB43-B5FF4D72DC82}"/>
          </ac:spMkLst>
        </pc:spChg>
        <pc:spChg chg="del">
          <ac:chgData name="Savari Datta" userId="61c6d349-21ae-4aac-a985-8fe2668f0958" providerId="ADAL" clId="{C6498D2D-12ED-4559-B1A3-44E1A8ABF424}" dt="2023-03-29T22:59:22.844" v="90" actId="478"/>
          <ac:spMkLst>
            <pc:docMk/>
            <pc:sldMk cId="0" sldId="343"/>
            <ac:spMk id="1069" creationId="{00000000-0000-0000-0000-000000000000}"/>
          </ac:spMkLst>
        </pc:spChg>
        <pc:graphicFrameChg chg="add mod">
          <ac:chgData name="Savari Datta" userId="61c6d349-21ae-4aac-a985-8fe2668f0958" providerId="ADAL" clId="{C6498D2D-12ED-4559-B1A3-44E1A8ABF424}" dt="2023-03-29T22:59:33.467" v="92"/>
          <ac:graphicFrameMkLst>
            <pc:docMk/>
            <pc:sldMk cId="0" sldId="343"/>
            <ac:graphicFrameMk id="9" creationId="{C5D07098-DB6B-ECAC-4338-6807265AF1F8}"/>
          </ac:graphicFrameMkLst>
        </pc:graphicFrameChg>
      </pc:sldChg>
      <pc:sldChg chg="addSp delSp modSp mod">
        <pc:chgData name="Savari Datta" userId="61c6d349-21ae-4aac-a985-8fe2668f0958" providerId="ADAL" clId="{C6498D2D-12ED-4559-B1A3-44E1A8ABF424}" dt="2023-03-29T23:05:33.383" v="164" actId="478"/>
        <pc:sldMkLst>
          <pc:docMk/>
          <pc:sldMk cId="0" sldId="362"/>
        </pc:sldMkLst>
        <pc:spChg chg="add del mod">
          <ac:chgData name="Savari Datta" userId="61c6d349-21ae-4aac-a985-8fe2668f0958" providerId="ADAL" clId="{C6498D2D-12ED-4559-B1A3-44E1A8ABF424}" dt="2023-03-29T23:05:14.486" v="159" actId="478"/>
          <ac:spMkLst>
            <pc:docMk/>
            <pc:sldMk cId="0" sldId="362"/>
            <ac:spMk id="3" creationId="{6BEDC6E0-3028-BDA3-D496-B2F6636D3CDD}"/>
          </ac:spMkLst>
        </pc:spChg>
        <pc:spChg chg="del">
          <ac:chgData name="Savari Datta" userId="61c6d349-21ae-4aac-a985-8fe2668f0958" providerId="ADAL" clId="{C6498D2D-12ED-4559-B1A3-44E1A8ABF424}" dt="2023-03-29T23:05:12.445" v="158" actId="478"/>
          <ac:spMkLst>
            <pc:docMk/>
            <pc:sldMk cId="0" sldId="362"/>
            <ac:spMk id="584" creationId="{00000000-0000-0000-0000-000000000000}"/>
          </ac:spMkLst>
        </pc:spChg>
        <pc:graphicFrameChg chg="add del mod modGraphic">
          <ac:chgData name="Savari Datta" userId="61c6d349-21ae-4aac-a985-8fe2668f0958" providerId="ADAL" clId="{C6498D2D-12ED-4559-B1A3-44E1A8ABF424}" dt="2023-03-29T23:05:33.383" v="164" actId="478"/>
          <ac:graphicFrameMkLst>
            <pc:docMk/>
            <pc:sldMk cId="0" sldId="362"/>
            <ac:graphicFrameMk id="9" creationId="{6381AAB7-DCF2-C26E-FE8E-811E89100660}"/>
          </ac:graphicFrameMkLst>
        </pc:graphicFrameChg>
      </pc:sldChg>
      <pc:sldChg chg="addSp delSp modSp mod">
        <pc:chgData name="Savari Datta" userId="61c6d349-21ae-4aac-a985-8fe2668f0958" providerId="ADAL" clId="{C6498D2D-12ED-4559-B1A3-44E1A8ABF424}" dt="2023-03-29T23:22:03.095" v="174" actId="20577"/>
        <pc:sldMkLst>
          <pc:docMk/>
          <pc:sldMk cId="4150818975" sldId="391"/>
        </pc:sldMkLst>
        <pc:graphicFrameChg chg="del">
          <ac:chgData name="Savari Datta" userId="61c6d349-21ae-4aac-a985-8fe2668f0958" providerId="ADAL" clId="{C6498D2D-12ED-4559-B1A3-44E1A8ABF424}" dt="2023-03-29T22:53:09.257" v="86" actId="478"/>
          <ac:graphicFrameMkLst>
            <pc:docMk/>
            <pc:sldMk cId="4150818975" sldId="391"/>
            <ac:graphicFrameMk id="7" creationId="{4BCC11AC-D727-D206-3960-FEAD0D585D7D}"/>
          </ac:graphicFrameMkLst>
        </pc:graphicFrameChg>
        <pc:graphicFrameChg chg="add mod modGraphic">
          <ac:chgData name="Savari Datta" userId="61c6d349-21ae-4aac-a985-8fe2668f0958" providerId="ADAL" clId="{C6498D2D-12ED-4559-B1A3-44E1A8ABF424}" dt="2023-03-29T23:22:03.095" v="174" actId="20577"/>
          <ac:graphicFrameMkLst>
            <pc:docMk/>
            <pc:sldMk cId="4150818975" sldId="391"/>
            <ac:graphicFrameMk id="8" creationId="{85B5C76D-E552-E066-958B-1CE9DBEEB5B0}"/>
          </ac:graphicFrameMkLst>
        </pc:graphicFrameChg>
      </pc:sldChg>
      <pc:sldChg chg="addSp delSp modSp mod">
        <pc:chgData name="Savari Datta" userId="61c6d349-21ae-4aac-a985-8fe2668f0958" providerId="ADAL" clId="{C6498D2D-12ED-4559-B1A3-44E1A8ABF424}" dt="2023-03-29T23:35:22.826" v="266" actId="13926"/>
        <pc:sldMkLst>
          <pc:docMk/>
          <pc:sldMk cId="3317223263" sldId="392"/>
        </pc:sldMkLst>
        <pc:graphicFrameChg chg="add mod modGraphic">
          <ac:chgData name="Savari Datta" userId="61c6d349-21ae-4aac-a985-8fe2668f0958" providerId="ADAL" clId="{C6498D2D-12ED-4559-B1A3-44E1A8ABF424}" dt="2023-03-29T23:35:22.826" v="266" actId="13926"/>
          <ac:graphicFrameMkLst>
            <pc:docMk/>
            <pc:sldMk cId="3317223263" sldId="392"/>
            <ac:graphicFrameMk id="7" creationId="{B8620DDA-4A4A-4F5D-C427-F66A5E0A519A}"/>
          </ac:graphicFrameMkLst>
        </pc:graphicFrameChg>
        <pc:graphicFrameChg chg="del">
          <ac:chgData name="Savari Datta" userId="61c6d349-21ae-4aac-a985-8fe2668f0958" providerId="ADAL" clId="{C6498D2D-12ED-4559-B1A3-44E1A8ABF424}" dt="2023-03-29T22:58:16.846" v="88" actId="478"/>
          <ac:graphicFrameMkLst>
            <pc:docMk/>
            <pc:sldMk cId="3317223263" sldId="392"/>
            <ac:graphicFrameMk id="8" creationId="{85B5C76D-E552-E066-958B-1CE9DBEEB5B0}"/>
          </ac:graphicFrameMkLst>
        </pc:graphicFrameChg>
      </pc:sldChg>
      <pc:sldChg chg="addSp delSp modSp mod">
        <pc:chgData name="Savari Datta" userId="61c6d349-21ae-4aac-a985-8fe2668f0958" providerId="ADAL" clId="{C6498D2D-12ED-4559-B1A3-44E1A8ABF424}" dt="2023-03-29T23:00:29.865" v="94"/>
        <pc:sldMkLst>
          <pc:docMk/>
          <pc:sldMk cId="963323144" sldId="393"/>
        </pc:sldMkLst>
        <pc:spChg chg="add mod">
          <ac:chgData name="Savari Datta" userId="61c6d349-21ae-4aac-a985-8fe2668f0958" providerId="ADAL" clId="{C6498D2D-12ED-4559-B1A3-44E1A8ABF424}" dt="2023-03-29T23:00:29.865" v="94"/>
          <ac:spMkLst>
            <pc:docMk/>
            <pc:sldMk cId="963323144" sldId="393"/>
            <ac:spMk id="10" creationId="{99C336E2-8A8E-DB5C-76B0-5ED9BF309C39}"/>
          </ac:spMkLst>
        </pc:spChg>
        <pc:graphicFrameChg chg="add mod">
          <ac:chgData name="Savari Datta" userId="61c6d349-21ae-4aac-a985-8fe2668f0958" providerId="ADAL" clId="{C6498D2D-12ED-4559-B1A3-44E1A8ABF424}" dt="2023-03-29T23:00:29.865" v="94"/>
          <ac:graphicFrameMkLst>
            <pc:docMk/>
            <pc:sldMk cId="963323144" sldId="393"/>
            <ac:graphicFrameMk id="7" creationId="{A6C9C7C9-A552-3A4A-62C8-64E596E35EFD}"/>
          </ac:graphicFrameMkLst>
        </pc:graphicFrameChg>
        <pc:graphicFrameChg chg="add mod">
          <ac:chgData name="Savari Datta" userId="61c6d349-21ae-4aac-a985-8fe2668f0958" providerId="ADAL" clId="{C6498D2D-12ED-4559-B1A3-44E1A8ABF424}" dt="2023-03-29T23:00:29.865" v="94"/>
          <ac:graphicFrameMkLst>
            <pc:docMk/>
            <pc:sldMk cId="963323144" sldId="393"/>
            <ac:graphicFrameMk id="8" creationId="{A62826F4-16A5-B4E0-6ED1-63C37A9BAD7E}"/>
          </ac:graphicFrameMkLst>
        </pc:graphicFrameChg>
        <pc:graphicFrameChg chg="del">
          <ac:chgData name="Savari Datta" userId="61c6d349-21ae-4aac-a985-8fe2668f0958" providerId="ADAL" clId="{C6498D2D-12ED-4559-B1A3-44E1A8ABF424}" dt="2023-03-29T23:00:17.641" v="93" actId="478"/>
          <ac:graphicFrameMkLst>
            <pc:docMk/>
            <pc:sldMk cId="963323144" sldId="393"/>
            <ac:graphicFrameMk id="9" creationId="{C5D07098-DB6B-ECAC-4338-6807265AF1F8}"/>
          </ac:graphicFrameMkLst>
        </pc:graphicFrameChg>
      </pc:sldChg>
      <pc:sldChg chg="modSp mod">
        <pc:chgData name="Savari Datta" userId="61c6d349-21ae-4aac-a985-8fe2668f0958" providerId="ADAL" clId="{C6498D2D-12ED-4559-B1A3-44E1A8ABF424}" dt="2023-03-29T23:31:33.929" v="220" actId="20577"/>
        <pc:sldMkLst>
          <pc:docMk/>
          <pc:sldMk cId="1914448955" sldId="394"/>
        </pc:sldMkLst>
        <pc:graphicFrameChg chg="modGraphic">
          <ac:chgData name="Savari Datta" userId="61c6d349-21ae-4aac-a985-8fe2668f0958" providerId="ADAL" clId="{C6498D2D-12ED-4559-B1A3-44E1A8ABF424}" dt="2023-03-29T23:31:33.929" v="220" actId="20577"/>
          <ac:graphicFrameMkLst>
            <pc:docMk/>
            <pc:sldMk cId="1914448955" sldId="394"/>
            <ac:graphicFrameMk id="7" creationId="{B8620DDA-4A4A-4F5D-C427-F66A5E0A519A}"/>
          </ac:graphicFrameMkLst>
        </pc:graphicFrameChg>
      </pc:sldChg>
    </pc:docChg>
  </pc:docChgLst>
  <pc:docChgLst>
    <pc:chgData name="Horton, Daniel P." userId="S::d.horton@ufl.edu::08b3ffd0-6987-49e7-bfe0-05a52ca2d0df" providerId="AD" clId="Web-{559A3907-0F28-436A-A2AF-0D8052F1AAAA}"/>
    <pc:docChg chg="modSld">
      <pc:chgData name="Horton, Daniel P." userId="S::d.horton@ufl.edu::08b3ffd0-6987-49e7-bfe0-05a52ca2d0df" providerId="AD" clId="Web-{559A3907-0F28-436A-A2AF-0D8052F1AAAA}" dt="2023-03-29T23:18:52.319" v="34"/>
      <pc:docMkLst>
        <pc:docMk/>
      </pc:docMkLst>
      <pc:sldChg chg="addSp delSp modSp">
        <pc:chgData name="Horton, Daniel P." userId="S::d.horton@ufl.edu::08b3ffd0-6987-49e7-bfe0-05a52ca2d0df" providerId="AD" clId="Web-{559A3907-0F28-436A-A2AF-0D8052F1AAAA}" dt="2023-03-29T23:17:52.254" v="32"/>
        <pc:sldMkLst>
          <pc:docMk/>
          <pc:sldMk cId="0" sldId="264"/>
        </pc:sldMkLst>
        <pc:picChg chg="add del mod">
          <ac:chgData name="Horton, Daniel P." userId="S::d.horton@ufl.edu::08b3ffd0-6987-49e7-bfe0-05a52ca2d0df" providerId="AD" clId="Web-{559A3907-0F28-436A-A2AF-0D8052F1AAAA}" dt="2023-03-29T23:14:57.625" v="21"/>
          <ac:picMkLst>
            <pc:docMk/>
            <pc:sldMk cId="0" sldId="264"/>
            <ac:picMk id="3" creationId="{CC94277C-69EF-78BD-8547-D29279548C78}"/>
          </ac:picMkLst>
        </pc:picChg>
        <pc:picChg chg="add mod">
          <ac:chgData name="Horton, Daniel P." userId="S::d.horton@ufl.edu::08b3ffd0-6987-49e7-bfe0-05a52ca2d0df" providerId="AD" clId="Web-{559A3907-0F28-436A-A2AF-0D8052F1AAAA}" dt="2023-03-29T23:15:20.922" v="30" actId="1076"/>
          <ac:picMkLst>
            <pc:docMk/>
            <pc:sldMk cId="0" sldId="264"/>
            <ac:picMk id="4" creationId="{8ECCEBCB-DE3C-12BA-A1C1-08E9C3F2F3EB}"/>
          </ac:picMkLst>
        </pc:picChg>
        <pc:picChg chg="del">
          <ac:chgData name="Horton, Daniel P." userId="S::d.horton@ufl.edu::08b3ffd0-6987-49e7-bfe0-05a52ca2d0df" providerId="AD" clId="Web-{559A3907-0F28-436A-A2AF-0D8052F1AAAA}" dt="2023-03-29T23:15:16.578" v="29"/>
          <ac:picMkLst>
            <pc:docMk/>
            <pc:sldMk cId="0" sldId="264"/>
            <ac:picMk id="9" creationId="{317608BD-69A8-31AC-F426-448E5D534B4F}"/>
          </ac:picMkLst>
        </pc:picChg>
        <pc:picChg chg="mod">
          <ac:chgData name="Horton, Daniel P." userId="S::d.horton@ufl.edu::08b3ffd0-6987-49e7-bfe0-05a52ca2d0df" providerId="AD" clId="Web-{559A3907-0F28-436A-A2AF-0D8052F1AAAA}" dt="2023-03-29T23:17:52.254" v="32"/>
          <ac:picMkLst>
            <pc:docMk/>
            <pc:sldMk cId="0" sldId="264"/>
            <ac:picMk id="21" creationId="{9844911B-964F-CCD4-E238-E3E87CA41322}"/>
          </ac:picMkLst>
        </pc:picChg>
      </pc:sldChg>
      <pc:sldChg chg="addSp delSp modSp">
        <pc:chgData name="Horton, Daniel P." userId="S::d.horton@ufl.edu::08b3ffd0-6987-49e7-bfe0-05a52ca2d0df" providerId="AD" clId="Web-{559A3907-0F28-436A-A2AF-0D8052F1AAAA}" dt="2023-03-29T23:13:51.045" v="19" actId="1076"/>
        <pc:sldMkLst>
          <pc:docMk/>
          <pc:sldMk cId="0" sldId="289"/>
        </pc:sldMkLst>
        <pc:picChg chg="add mod ord">
          <ac:chgData name="Horton, Daniel P." userId="S::d.horton@ufl.edu::08b3ffd0-6987-49e7-bfe0-05a52ca2d0df" providerId="AD" clId="Web-{559A3907-0F28-436A-A2AF-0D8052F1AAAA}" dt="2023-03-29T23:08:47.537" v="5" actId="1076"/>
          <ac:picMkLst>
            <pc:docMk/>
            <pc:sldMk cId="0" sldId="289"/>
            <ac:picMk id="3" creationId="{EA488A96-1CD8-E98E-23F1-CD2895EA7CAB}"/>
          </ac:picMkLst>
        </pc:picChg>
        <pc:picChg chg="add mod ord">
          <ac:chgData name="Horton, Daniel P." userId="S::d.horton@ufl.edu::08b3ffd0-6987-49e7-bfe0-05a52ca2d0df" providerId="AD" clId="Web-{559A3907-0F28-436A-A2AF-0D8052F1AAAA}" dt="2023-03-29T23:13:51.045" v="19" actId="1076"/>
          <ac:picMkLst>
            <pc:docMk/>
            <pc:sldMk cId="0" sldId="289"/>
            <ac:picMk id="4" creationId="{5D7F9B61-45E7-542A-54AC-39F096C14BF7}"/>
          </ac:picMkLst>
        </pc:picChg>
        <pc:picChg chg="del">
          <ac:chgData name="Horton, Daniel P." userId="S::d.horton@ufl.edu::08b3ffd0-6987-49e7-bfe0-05a52ca2d0df" providerId="AD" clId="Web-{559A3907-0F28-436A-A2AF-0D8052F1AAAA}" dt="2023-03-29T23:08:30.661" v="1"/>
          <ac:picMkLst>
            <pc:docMk/>
            <pc:sldMk cId="0" sldId="289"/>
            <ac:picMk id="11" creationId="{10E9F61C-698A-20F3-4664-971688C59009}"/>
          </ac:picMkLst>
        </pc:picChg>
        <pc:picChg chg="del mod">
          <ac:chgData name="Horton, Daniel P." userId="S::d.horton@ufl.edu::08b3ffd0-6987-49e7-bfe0-05a52ca2d0df" providerId="AD" clId="Web-{559A3907-0F28-436A-A2AF-0D8052F1AAAA}" dt="2023-03-29T23:13:09.341" v="7"/>
          <ac:picMkLst>
            <pc:docMk/>
            <pc:sldMk cId="0" sldId="289"/>
            <ac:picMk id="23" creationId="{E7080FCF-EEFB-C66F-8F46-C7C74F65CEF8}"/>
          </ac:picMkLst>
        </pc:picChg>
      </pc:sldChg>
      <pc:sldChg chg="modSp">
        <pc:chgData name="Horton, Daniel P." userId="S::d.horton@ufl.edu::08b3ffd0-6987-49e7-bfe0-05a52ca2d0df" providerId="AD" clId="Web-{559A3907-0F28-436A-A2AF-0D8052F1AAAA}" dt="2023-03-29T23:18:52.319" v="34"/>
        <pc:sldMkLst>
          <pc:docMk/>
          <pc:sldMk cId="3872620302" sldId="363"/>
        </pc:sldMkLst>
        <pc:spChg chg="mod">
          <ac:chgData name="Horton, Daniel P." userId="S::d.horton@ufl.edu::08b3ffd0-6987-49e7-bfe0-05a52ca2d0df" providerId="AD" clId="Web-{559A3907-0F28-436A-A2AF-0D8052F1AAAA}" dt="2023-03-29T23:18:52.319" v="34"/>
          <ac:spMkLst>
            <pc:docMk/>
            <pc:sldMk cId="3872620302" sldId="363"/>
            <ac:spMk id="10" creationId="{3D6A71FA-51C6-ADEA-B246-AC498D67BD53}"/>
          </ac:spMkLst>
        </pc:spChg>
      </pc:sldChg>
    </pc:docChg>
  </pc:docChgLst>
  <pc:docChgLst>
    <pc:chgData name="Melissa Gonzalez Grospe" userId="7677ecd0-4903-4895-bfc4-8e657250f287" providerId="ADAL" clId="{A2959EE5-6C15-4F01-8850-5B43526EA4AE}"/>
    <pc:docChg chg="undo custSel addSld delSld modSld sldOrd">
      <pc:chgData name="Melissa Gonzalez Grospe" userId="7677ecd0-4903-4895-bfc4-8e657250f287" providerId="ADAL" clId="{A2959EE5-6C15-4F01-8850-5B43526EA4AE}" dt="2023-03-30T20:53:52.666" v="4872" actId="208"/>
      <pc:docMkLst>
        <pc:docMk/>
      </pc:docMkLst>
      <pc:sldChg chg="modSp mod">
        <pc:chgData name="Melissa Gonzalez Grospe" userId="7677ecd0-4903-4895-bfc4-8e657250f287" providerId="ADAL" clId="{A2959EE5-6C15-4F01-8850-5B43526EA4AE}" dt="2023-03-30T18:01:43.018" v="2056" actId="207"/>
        <pc:sldMkLst>
          <pc:docMk/>
          <pc:sldMk cId="0" sldId="258"/>
        </pc:sldMkLst>
        <pc:spChg chg="mod">
          <ac:chgData name="Melissa Gonzalez Grospe" userId="7677ecd0-4903-4895-bfc4-8e657250f287" providerId="ADAL" clId="{A2959EE5-6C15-4F01-8850-5B43526EA4AE}" dt="2023-03-30T18:01:43.018" v="2056" actId="207"/>
          <ac:spMkLst>
            <pc:docMk/>
            <pc:sldMk cId="0" sldId="258"/>
            <ac:spMk id="13" creationId="{B99B8427-61E2-99BB-2554-EF0264ADAFA8}"/>
          </ac:spMkLst>
        </pc:spChg>
      </pc:sldChg>
      <pc:sldChg chg="modSp mod">
        <pc:chgData name="Melissa Gonzalez Grospe" userId="7677ecd0-4903-4895-bfc4-8e657250f287" providerId="ADAL" clId="{A2959EE5-6C15-4F01-8850-5B43526EA4AE}" dt="2023-03-30T15:06:11.742" v="22" actId="20577"/>
        <pc:sldMkLst>
          <pc:docMk/>
          <pc:sldMk cId="0" sldId="262"/>
        </pc:sldMkLst>
        <pc:graphicFrameChg chg="modGraphic">
          <ac:chgData name="Melissa Gonzalez Grospe" userId="7677ecd0-4903-4895-bfc4-8e657250f287" providerId="ADAL" clId="{A2959EE5-6C15-4F01-8850-5B43526EA4AE}" dt="2023-03-30T15:06:11.742" v="22" actId="20577"/>
          <ac:graphicFrameMkLst>
            <pc:docMk/>
            <pc:sldMk cId="0" sldId="262"/>
            <ac:graphicFrameMk id="5" creationId="{CF97786C-4799-F7D4-F673-7AADF837A860}"/>
          </ac:graphicFrameMkLst>
        </pc:graphicFrameChg>
      </pc:sldChg>
      <pc:sldChg chg="addSp delSp modSp mod modNotesTx">
        <pc:chgData name="Melissa Gonzalez Grospe" userId="7677ecd0-4903-4895-bfc4-8e657250f287" providerId="ADAL" clId="{A2959EE5-6C15-4F01-8850-5B43526EA4AE}" dt="2023-03-30T15:56:53.908" v="482" actId="20577"/>
        <pc:sldMkLst>
          <pc:docMk/>
          <pc:sldMk cId="0" sldId="265"/>
        </pc:sldMkLst>
        <pc:spChg chg="add del">
          <ac:chgData name="Melissa Gonzalez Grospe" userId="7677ecd0-4903-4895-bfc4-8e657250f287" providerId="ADAL" clId="{A2959EE5-6C15-4F01-8850-5B43526EA4AE}" dt="2023-03-30T15:18:14.475" v="27" actId="478"/>
          <ac:spMkLst>
            <pc:docMk/>
            <pc:sldMk cId="0" sldId="265"/>
            <ac:spMk id="4" creationId="{7CDAB95D-ECA9-9D0F-F3E8-1B4A4CA49830}"/>
          </ac:spMkLst>
        </pc:spChg>
        <pc:spChg chg="add mod">
          <ac:chgData name="Melissa Gonzalez Grospe" userId="7677ecd0-4903-4895-bfc4-8e657250f287" providerId="ADAL" clId="{A2959EE5-6C15-4F01-8850-5B43526EA4AE}" dt="2023-03-30T15:34:52.835" v="243" actId="1038"/>
          <ac:spMkLst>
            <pc:docMk/>
            <pc:sldMk cId="0" sldId="265"/>
            <ac:spMk id="6" creationId="{90FE7444-D5CC-487A-2737-92145749C32B}"/>
          </ac:spMkLst>
        </pc:spChg>
        <pc:spChg chg="add del mod">
          <ac:chgData name="Melissa Gonzalez Grospe" userId="7677ecd0-4903-4895-bfc4-8e657250f287" providerId="ADAL" clId="{A2959EE5-6C15-4F01-8850-5B43526EA4AE}" dt="2023-03-30T15:28:47.526" v="78"/>
          <ac:spMkLst>
            <pc:docMk/>
            <pc:sldMk cId="0" sldId="265"/>
            <ac:spMk id="8" creationId="{070AE7BC-2DA5-66DB-3DD9-905DAAD60657}"/>
          </ac:spMkLst>
        </pc:spChg>
        <pc:spChg chg="add mod">
          <ac:chgData name="Melissa Gonzalez Grospe" userId="7677ecd0-4903-4895-bfc4-8e657250f287" providerId="ADAL" clId="{A2959EE5-6C15-4F01-8850-5B43526EA4AE}" dt="2023-03-30T15:34:52.835" v="243" actId="1038"/>
          <ac:spMkLst>
            <pc:docMk/>
            <pc:sldMk cId="0" sldId="265"/>
            <ac:spMk id="10" creationId="{D6342022-4CE5-FCCE-B4CF-7523C1244526}"/>
          </ac:spMkLst>
        </pc:spChg>
        <pc:spChg chg="add mod">
          <ac:chgData name="Melissa Gonzalez Grospe" userId="7677ecd0-4903-4895-bfc4-8e657250f287" providerId="ADAL" clId="{A2959EE5-6C15-4F01-8850-5B43526EA4AE}" dt="2023-03-30T15:34:52.835" v="243" actId="1038"/>
          <ac:spMkLst>
            <pc:docMk/>
            <pc:sldMk cId="0" sldId="265"/>
            <ac:spMk id="13" creationId="{906609DA-1831-FFC8-6282-621DBAA13CE5}"/>
          </ac:spMkLst>
        </pc:spChg>
        <pc:spChg chg="add mod">
          <ac:chgData name="Melissa Gonzalez Grospe" userId="7677ecd0-4903-4895-bfc4-8e657250f287" providerId="ADAL" clId="{A2959EE5-6C15-4F01-8850-5B43526EA4AE}" dt="2023-03-30T15:34:52.835" v="243" actId="1038"/>
          <ac:spMkLst>
            <pc:docMk/>
            <pc:sldMk cId="0" sldId="265"/>
            <ac:spMk id="15" creationId="{FB91F9DD-31AF-F0F3-8923-F5BA9E3425F9}"/>
          </ac:spMkLst>
        </pc:spChg>
        <pc:spChg chg="add mod">
          <ac:chgData name="Melissa Gonzalez Grospe" userId="7677ecd0-4903-4895-bfc4-8e657250f287" providerId="ADAL" clId="{A2959EE5-6C15-4F01-8850-5B43526EA4AE}" dt="2023-03-30T15:34:52.835" v="243" actId="1038"/>
          <ac:spMkLst>
            <pc:docMk/>
            <pc:sldMk cId="0" sldId="265"/>
            <ac:spMk id="17" creationId="{8FC1859D-EC88-5D55-3D2F-34F1FFBAE813}"/>
          </ac:spMkLst>
        </pc:spChg>
        <pc:spChg chg="add mod">
          <ac:chgData name="Melissa Gonzalez Grospe" userId="7677ecd0-4903-4895-bfc4-8e657250f287" providerId="ADAL" clId="{A2959EE5-6C15-4F01-8850-5B43526EA4AE}" dt="2023-03-30T15:52:25.324" v="396" actId="1076"/>
          <ac:spMkLst>
            <pc:docMk/>
            <pc:sldMk cId="0" sldId="265"/>
            <ac:spMk id="19" creationId="{E09AD198-0629-C7BA-F029-58B6201C8ED6}"/>
          </ac:spMkLst>
        </pc:spChg>
        <pc:spChg chg="add mod">
          <ac:chgData name="Melissa Gonzalez Grospe" userId="7677ecd0-4903-4895-bfc4-8e657250f287" providerId="ADAL" clId="{A2959EE5-6C15-4F01-8850-5B43526EA4AE}" dt="2023-03-30T15:50:18.398" v="384" actId="1076"/>
          <ac:spMkLst>
            <pc:docMk/>
            <pc:sldMk cId="0" sldId="265"/>
            <ac:spMk id="23" creationId="{898477CB-21E0-D7CB-E5DD-F8406C14C871}"/>
          </ac:spMkLst>
        </pc:spChg>
        <pc:spChg chg="add mod">
          <ac:chgData name="Melissa Gonzalez Grospe" userId="7677ecd0-4903-4895-bfc4-8e657250f287" providerId="ADAL" clId="{A2959EE5-6C15-4F01-8850-5B43526EA4AE}" dt="2023-03-30T15:51:50.636" v="393" actId="1076"/>
          <ac:spMkLst>
            <pc:docMk/>
            <pc:sldMk cId="0" sldId="265"/>
            <ac:spMk id="24" creationId="{B2AFC7CC-EBCA-EA56-A781-B7C66CEA1948}"/>
          </ac:spMkLst>
        </pc:spChg>
        <pc:spChg chg="add mod">
          <ac:chgData name="Melissa Gonzalez Grospe" userId="7677ecd0-4903-4895-bfc4-8e657250f287" providerId="ADAL" clId="{A2959EE5-6C15-4F01-8850-5B43526EA4AE}" dt="2023-03-30T15:53:13.585" v="416" actId="1076"/>
          <ac:spMkLst>
            <pc:docMk/>
            <pc:sldMk cId="0" sldId="265"/>
            <ac:spMk id="27" creationId="{EF486EFC-534C-9A91-E971-55EA2D7E3E3A}"/>
          </ac:spMkLst>
        </pc:spChg>
        <pc:spChg chg="add mod">
          <ac:chgData name="Melissa Gonzalez Grospe" userId="7677ecd0-4903-4895-bfc4-8e657250f287" providerId="ADAL" clId="{A2959EE5-6C15-4F01-8850-5B43526EA4AE}" dt="2023-03-30T15:54:07.617" v="443" actId="1076"/>
          <ac:spMkLst>
            <pc:docMk/>
            <pc:sldMk cId="0" sldId="265"/>
            <ac:spMk id="30" creationId="{4FCC2987-6930-FA1C-76EA-7758ED84F16B}"/>
          </ac:spMkLst>
        </pc:spChg>
        <pc:spChg chg="mod">
          <ac:chgData name="Melissa Gonzalez Grospe" userId="7677ecd0-4903-4895-bfc4-8e657250f287" providerId="ADAL" clId="{A2959EE5-6C15-4F01-8850-5B43526EA4AE}" dt="2023-03-30T15:56:53.908" v="482" actId="20577"/>
          <ac:spMkLst>
            <pc:docMk/>
            <pc:sldMk cId="0" sldId="265"/>
            <ac:spMk id="299" creationId="{00000000-0000-0000-0000-000000000000}"/>
          </ac:spMkLst>
        </pc:spChg>
        <pc:spChg chg="del mod">
          <ac:chgData name="Melissa Gonzalez Grospe" userId="7677ecd0-4903-4895-bfc4-8e657250f287" providerId="ADAL" clId="{A2959EE5-6C15-4F01-8850-5B43526EA4AE}" dt="2023-03-30T15:18:08.155" v="25" actId="478"/>
          <ac:spMkLst>
            <pc:docMk/>
            <pc:sldMk cId="0" sldId="265"/>
            <ac:spMk id="302" creationId="{00000000-0000-0000-0000-000000000000}"/>
          </ac:spMkLst>
        </pc:spChg>
        <pc:picChg chg="add del mod">
          <ac:chgData name="Melissa Gonzalez Grospe" userId="7677ecd0-4903-4895-bfc4-8e657250f287" providerId="ADAL" clId="{A2959EE5-6C15-4F01-8850-5B43526EA4AE}" dt="2023-03-30T15:19:16.641" v="36" actId="478"/>
          <ac:picMkLst>
            <pc:docMk/>
            <pc:sldMk cId="0" sldId="265"/>
            <ac:picMk id="1026" creationId="{8DCF8A75-26A1-8A0C-8B1B-034448B0AA45}"/>
          </ac:picMkLst>
        </pc:picChg>
        <pc:picChg chg="add mod">
          <ac:chgData name="Melissa Gonzalez Grospe" userId="7677ecd0-4903-4895-bfc4-8e657250f287" providerId="ADAL" clId="{A2959EE5-6C15-4F01-8850-5B43526EA4AE}" dt="2023-03-30T15:40:33.455" v="265" actId="1076"/>
          <ac:picMkLst>
            <pc:docMk/>
            <pc:sldMk cId="0" sldId="265"/>
            <ac:picMk id="1028" creationId="{7E70059A-3BAB-A21C-62CE-2C3EB6EC4BF3}"/>
          </ac:picMkLst>
        </pc:picChg>
        <pc:picChg chg="add mod">
          <ac:chgData name="Melissa Gonzalez Grospe" userId="7677ecd0-4903-4895-bfc4-8e657250f287" providerId="ADAL" clId="{A2959EE5-6C15-4F01-8850-5B43526EA4AE}" dt="2023-03-30T15:34:52.835" v="243" actId="1038"/>
          <ac:picMkLst>
            <pc:docMk/>
            <pc:sldMk cId="0" sldId="265"/>
            <ac:picMk id="1030" creationId="{7C429D05-E37E-535E-A888-1A57DB5FD606}"/>
          </ac:picMkLst>
        </pc:picChg>
        <pc:cxnChg chg="add mod">
          <ac:chgData name="Melissa Gonzalez Grospe" userId="7677ecd0-4903-4895-bfc4-8e657250f287" providerId="ADAL" clId="{A2959EE5-6C15-4F01-8850-5B43526EA4AE}" dt="2023-03-30T15:34:52.835" v="243" actId="1038"/>
          <ac:cxnSpMkLst>
            <pc:docMk/>
            <pc:sldMk cId="0" sldId="265"/>
            <ac:cxnSpMk id="5" creationId="{8F69D09D-CE4E-A7A0-9438-3484E6CBD821}"/>
          </ac:cxnSpMkLst>
        </pc:cxnChg>
        <pc:cxnChg chg="add del mod">
          <ac:chgData name="Melissa Gonzalez Grospe" userId="7677ecd0-4903-4895-bfc4-8e657250f287" providerId="ADAL" clId="{A2959EE5-6C15-4F01-8850-5B43526EA4AE}" dt="2023-03-30T15:28:47.526" v="78"/>
          <ac:cxnSpMkLst>
            <pc:docMk/>
            <pc:sldMk cId="0" sldId="265"/>
            <ac:cxnSpMk id="7" creationId="{EEF4ADC9-C109-247D-1916-E37E4D698657}"/>
          </ac:cxnSpMkLst>
        </pc:cxnChg>
        <pc:cxnChg chg="add mod">
          <ac:chgData name="Melissa Gonzalez Grospe" userId="7677ecd0-4903-4895-bfc4-8e657250f287" providerId="ADAL" clId="{A2959EE5-6C15-4F01-8850-5B43526EA4AE}" dt="2023-03-30T15:34:52.835" v="243" actId="1038"/>
          <ac:cxnSpMkLst>
            <pc:docMk/>
            <pc:sldMk cId="0" sldId="265"/>
            <ac:cxnSpMk id="9" creationId="{CDBB51A2-3EBB-F895-0804-8F1ADE7CA53C}"/>
          </ac:cxnSpMkLst>
        </pc:cxnChg>
        <pc:cxnChg chg="add mod">
          <ac:chgData name="Melissa Gonzalez Grospe" userId="7677ecd0-4903-4895-bfc4-8e657250f287" providerId="ADAL" clId="{A2959EE5-6C15-4F01-8850-5B43526EA4AE}" dt="2023-03-30T15:34:52.835" v="243" actId="1038"/>
          <ac:cxnSpMkLst>
            <pc:docMk/>
            <pc:sldMk cId="0" sldId="265"/>
            <ac:cxnSpMk id="12" creationId="{AEA3C59B-A0B2-1F8B-DD7F-10EC70EBE092}"/>
          </ac:cxnSpMkLst>
        </pc:cxnChg>
        <pc:cxnChg chg="add mod">
          <ac:chgData name="Melissa Gonzalez Grospe" userId="7677ecd0-4903-4895-bfc4-8e657250f287" providerId="ADAL" clId="{A2959EE5-6C15-4F01-8850-5B43526EA4AE}" dt="2023-03-30T15:34:52.835" v="243" actId="1038"/>
          <ac:cxnSpMkLst>
            <pc:docMk/>
            <pc:sldMk cId="0" sldId="265"/>
            <ac:cxnSpMk id="14" creationId="{7014ECDE-0962-4D15-C409-9966681F37C3}"/>
          </ac:cxnSpMkLst>
        </pc:cxnChg>
        <pc:cxnChg chg="add mod">
          <ac:chgData name="Melissa Gonzalez Grospe" userId="7677ecd0-4903-4895-bfc4-8e657250f287" providerId="ADAL" clId="{A2959EE5-6C15-4F01-8850-5B43526EA4AE}" dt="2023-03-30T15:34:52.835" v="243" actId="1038"/>
          <ac:cxnSpMkLst>
            <pc:docMk/>
            <pc:sldMk cId="0" sldId="265"/>
            <ac:cxnSpMk id="16" creationId="{CB64BEB9-E3EC-427D-EAEF-6FDFD634DD76}"/>
          </ac:cxnSpMkLst>
        </pc:cxnChg>
        <pc:cxnChg chg="add mod">
          <ac:chgData name="Melissa Gonzalez Grospe" userId="7677ecd0-4903-4895-bfc4-8e657250f287" providerId="ADAL" clId="{A2959EE5-6C15-4F01-8850-5B43526EA4AE}" dt="2023-03-30T15:52:21.131" v="395" actId="14100"/>
          <ac:cxnSpMkLst>
            <pc:docMk/>
            <pc:sldMk cId="0" sldId="265"/>
            <ac:cxnSpMk id="18" creationId="{EA94C665-57E6-A705-0BDA-7EBAA1F85080}"/>
          </ac:cxnSpMkLst>
        </pc:cxnChg>
        <pc:cxnChg chg="add mod">
          <ac:chgData name="Melissa Gonzalez Grospe" userId="7677ecd0-4903-4895-bfc4-8e657250f287" providerId="ADAL" clId="{A2959EE5-6C15-4F01-8850-5B43526EA4AE}" dt="2023-03-30T15:53:08.601" v="415" actId="14100"/>
          <ac:cxnSpMkLst>
            <pc:docMk/>
            <pc:sldMk cId="0" sldId="265"/>
            <ac:cxnSpMk id="26" creationId="{E738E942-5F00-838B-7122-CD00D36BD171}"/>
          </ac:cxnSpMkLst>
        </pc:cxnChg>
        <pc:cxnChg chg="add mod">
          <ac:chgData name="Melissa Gonzalez Grospe" userId="7677ecd0-4903-4895-bfc4-8e657250f287" providerId="ADAL" clId="{A2959EE5-6C15-4F01-8850-5B43526EA4AE}" dt="2023-03-30T15:53:54.385" v="421" actId="14100"/>
          <ac:cxnSpMkLst>
            <pc:docMk/>
            <pc:sldMk cId="0" sldId="265"/>
            <ac:cxnSpMk id="29" creationId="{318759CE-0CCA-AFAB-6CBB-C175EEB2ED91}"/>
          </ac:cxnSpMkLst>
        </pc:cxnChg>
      </pc:sldChg>
      <pc:sldChg chg="addSp delSp modSp mod modNotesTx">
        <pc:chgData name="Melissa Gonzalez Grospe" userId="7677ecd0-4903-4895-bfc4-8e657250f287" providerId="ADAL" clId="{A2959EE5-6C15-4F01-8850-5B43526EA4AE}" dt="2023-03-30T17:12:39.268" v="1784" actId="1037"/>
        <pc:sldMkLst>
          <pc:docMk/>
          <pc:sldMk cId="0" sldId="266"/>
        </pc:sldMkLst>
        <pc:spChg chg="add mod">
          <ac:chgData name="Melissa Gonzalez Grospe" userId="7677ecd0-4903-4895-bfc4-8e657250f287" providerId="ADAL" clId="{A2959EE5-6C15-4F01-8850-5B43526EA4AE}" dt="2023-03-30T16:55:31.090" v="1578" actId="1035"/>
          <ac:spMkLst>
            <pc:docMk/>
            <pc:sldMk cId="0" sldId="266"/>
            <ac:spMk id="3" creationId="{5806DD61-6116-8476-F1C9-2F0301EF4A07}"/>
          </ac:spMkLst>
        </pc:spChg>
        <pc:spChg chg="add mod ord">
          <ac:chgData name="Melissa Gonzalez Grospe" userId="7677ecd0-4903-4895-bfc4-8e657250f287" providerId="ADAL" clId="{A2959EE5-6C15-4F01-8850-5B43526EA4AE}" dt="2023-03-30T16:55:24.150" v="1563" actId="1036"/>
          <ac:spMkLst>
            <pc:docMk/>
            <pc:sldMk cId="0" sldId="266"/>
            <ac:spMk id="5" creationId="{43BA71AB-859E-3098-F812-8742BDE08146}"/>
          </ac:spMkLst>
        </pc:spChg>
        <pc:spChg chg="add mod ord">
          <ac:chgData name="Melissa Gonzalez Grospe" userId="7677ecd0-4903-4895-bfc4-8e657250f287" providerId="ADAL" clId="{A2959EE5-6C15-4F01-8850-5B43526EA4AE}" dt="2023-03-30T16:55:24.150" v="1563" actId="1036"/>
          <ac:spMkLst>
            <pc:docMk/>
            <pc:sldMk cId="0" sldId="266"/>
            <ac:spMk id="18" creationId="{5BECAB99-E346-649E-D09C-FE628EDF9100}"/>
          </ac:spMkLst>
        </pc:spChg>
        <pc:spChg chg="add mod">
          <ac:chgData name="Melissa Gonzalez Grospe" userId="7677ecd0-4903-4895-bfc4-8e657250f287" providerId="ADAL" clId="{A2959EE5-6C15-4F01-8850-5B43526EA4AE}" dt="2023-03-30T16:55:24.150" v="1563" actId="1036"/>
          <ac:spMkLst>
            <pc:docMk/>
            <pc:sldMk cId="0" sldId="266"/>
            <ac:spMk id="32" creationId="{DCE920B5-ECDF-A728-ADFA-4627B3D8024B}"/>
          </ac:spMkLst>
        </pc:spChg>
        <pc:spChg chg="add mod">
          <ac:chgData name="Melissa Gonzalez Grospe" userId="7677ecd0-4903-4895-bfc4-8e657250f287" providerId="ADAL" clId="{A2959EE5-6C15-4F01-8850-5B43526EA4AE}" dt="2023-03-30T16:55:24.150" v="1563" actId="1036"/>
          <ac:spMkLst>
            <pc:docMk/>
            <pc:sldMk cId="0" sldId="266"/>
            <ac:spMk id="37" creationId="{239F91AD-7268-1BE4-AA3E-3EAD3D1AC2B5}"/>
          </ac:spMkLst>
        </pc:spChg>
        <pc:spChg chg="add mod">
          <ac:chgData name="Melissa Gonzalez Grospe" userId="7677ecd0-4903-4895-bfc4-8e657250f287" providerId="ADAL" clId="{A2959EE5-6C15-4F01-8850-5B43526EA4AE}" dt="2023-03-30T17:06:40.783" v="1689" actId="122"/>
          <ac:spMkLst>
            <pc:docMk/>
            <pc:sldMk cId="0" sldId="266"/>
            <ac:spMk id="45" creationId="{B4AC7AF1-3522-62A5-FB25-58D813C68028}"/>
          </ac:spMkLst>
        </pc:spChg>
        <pc:spChg chg="add mod">
          <ac:chgData name="Melissa Gonzalez Grospe" userId="7677ecd0-4903-4895-bfc4-8e657250f287" providerId="ADAL" clId="{A2959EE5-6C15-4F01-8850-5B43526EA4AE}" dt="2023-03-30T17:09:45.090" v="1781" actId="1076"/>
          <ac:spMkLst>
            <pc:docMk/>
            <pc:sldMk cId="0" sldId="266"/>
            <ac:spMk id="46" creationId="{D1BC336E-36FA-9F16-371D-839160B2C991}"/>
          </ac:spMkLst>
        </pc:spChg>
        <pc:spChg chg="del mod">
          <ac:chgData name="Melissa Gonzalez Grospe" userId="7677ecd0-4903-4895-bfc4-8e657250f287" providerId="ADAL" clId="{A2959EE5-6C15-4F01-8850-5B43526EA4AE}" dt="2023-03-30T16:39:02.611" v="1212" actId="478"/>
          <ac:spMkLst>
            <pc:docMk/>
            <pc:sldMk cId="0" sldId="266"/>
            <ac:spMk id="310" creationId="{00000000-0000-0000-0000-000000000000}"/>
          </ac:spMkLst>
        </pc:spChg>
        <pc:picChg chg="add del mod">
          <ac:chgData name="Melissa Gonzalez Grospe" userId="7677ecd0-4903-4895-bfc4-8e657250f287" providerId="ADAL" clId="{A2959EE5-6C15-4F01-8850-5B43526EA4AE}" dt="2023-03-30T16:49:32.050" v="1367" actId="478"/>
          <ac:picMkLst>
            <pc:docMk/>
            <pc:sldMk cId="0" sldId="266"/>
            <ac:picMk id="2050" creationId="{3D14FA38-08C9-536A-129B-9056B300124F}"/>
          </ac:picMkLst>
        </pc:picChg>
        <pc:picChg chg="add mod">
          <ac:chgData name="Melissa Gonzalez Grospe" userId="7677ecd0-4903-4895-bfc4-8e657250f287" providerId="ADAL" clId="{A2959EE5-6C15-4F01-8850-5B43526EA4AE}" dt="2023-03-30T16:55:24.150" v="1563" actId="1036"/>
          <ac:picMkLst>
            <pc:docMk/>
            <pc:sldMk cId="0" sldId="266"/>
            <ac:picMk id="2052" creationId="{0180550E-67AA-D1A7-91FC-2555DB8454E2}"/>
          </ac:picMkLst>
        </pc:picChg>
        <pc:cxnChg chg="add mod ord">
          <ac:chgData name="Melissa Gonzalez Grospe" userId="7677ecd0-4903-4895-bfc4-8e657250f287" providerId="ADAL" clId="{A2959EE5-6C15-4F01-8850-5B43526EA4AE}" dt="2023-03-30T16:55:24.150" v="1563" actId="1036"/>
          <ac:cxnSpMkLst>
            <pc:docMk/>
            <pc:sldMk cId="0" sldId="266"/>
            <ac:cxnSpMk id="4" creationId="{EA8B556A-6A4A-5ACB-6C20-E372C6FFE6D3}"/>
          </ac:cxnSpMkLst>
        </pc:cxnChg>
        <pc:cxnChg chg="add mod ord">
          <ac:chgData name="Melissa Gonzalez Grospe" userId="7677ecd0-4903-4895-bfc4-8e657250f287" providerId="ADAL" clId="{A2959EE5-6C15-4F01-8850-5B43526EA4AE}" dt="2023-03-30T16:55:24.150" v="1563" actId="1036"/>
          <ac:cxnSpMkLst>
            <pc:docMk/>
            <pc:sldMk cId="0" sldId="266"/>
            <ac:cxnSpMk id="9" creationId="{677B723F-2929-0BD1-33B4-3FAD89731673}"/>
          </ac:cxnSpMkLst>
        </pc:cxnChg>
        <pc:cxnChg chg="add mod ord">
          <ac:chgData name="Melissa Gonzalez Grospe" userId="7677ecd0-4903-4895-bfc4-8e657250f287" providerId="ADAL" clId="{A2959EE5-6C15-4F01-8850-5B43526EA4AE}" dt="2023-03-30T16:55:24.150" v="1563" actId="1036"/>
          <ac:cxnSpMkLst>
            <pc:docMk/>
            <pc:sldMk cId="0" sldId="266"/>
            <ac:cxnSpMk id="14" creationId="{CFC13601-3F87-7070-13BF-2274F42EE3D9}"/>
          </ac:cxnSpMkLst>
        </pc:cxnChg>
        <pc:cxnChg chg="add mod">
          <ac:chgData name="Melissa Gonzalez Grospe" userId="7677ecd0-4903-4895-bfc4-8e657250f287" providerId="ADAL" clId="{A2959EE5-6C15-4F01-8850-5B43526EA4AE}" dt="2023-03-30T16:55:24.150" v="1563" actId="1036"/>
          <ac:cxnSpMkLst>
            <pc:docMk/>
            <pc:sldMk cId="0" sldId="266"/>
            <ac:cxnSpMk id="17" creationId="{C961D0B0-2011-A611-267F-9DCE20219EE5}"/>
          </ac:cxnSpMkLst>
        </pc:cxnChg>
        <pc:cxnChg chg="add del mod">
          <ac:chgData name="Melissa Gonzalez Grospe" userId="7677ecd0-4903-4895-bfc4-8e657250f287" providerId="ADAL" clId="{A2959EE5-6C15-4F01-8850-5B43526EA4AE}" dt="2023-03-30T16:44:08.771" v="1328" actId="478"/>
          <ac:cxnSpMkLst>
            <pc:docMk/>
            <pc:sldMk cId="0" sldId="266"/>
            <ac:cxnSpMk id="19" creationId="{BE52EE4A-185F-3308-2F7D-E1452AF91AA6}"/>
          </ac:cxnSpMkLst>
        </pc:cxnChg>
        <pc:cxnChg chg="add mod ord">
          <ac:chgData name="Melissa Gonzalez Grospe" userId="7677ecd0-4903-4895-bfc4-8e657250f287" providerId="ADAL" clId="{A2959EE5-6C15-4F01-8850-5B43526EA4AE}" dt="2023-03-30T16:55:24.150" v="1563" actId="1036"/>
          <ac:cxnSpMkLst>
            <pc:docMk/>
            <pc:sldMk cId="0" sldId="266"/>
            <ac:cxnSpMk id="20" creationId="{F1C74E7C-2727-2A56-961B-F12686AF0C10}"/>
          </ac:cxnSpMkLst>
        </pc:cxnChg>
        <pc:cxnChg chg="add mod ord">
          <ac:chgData name="Melissa Gonzalez Grospe" userId="7677ecd0-4903-4895-bfc4-8e657250f287" providerId="ADAL" clId="{A2959EE5-6C15-4F01-8850-5B43526EA4AE}" dt="2023-03-30T16:55:24.150" v="1563" actId="1036"/>
          <ac:cxnSpMkLst>
            <pc:docMk/>
            <pc:sldMk cId="0" sldId="266"/>
            <ac:cxnSpMk id="22" creationId="{33D1AB6B-96EA-80BB-8F0B-EC12A8E64BA1}"/>
          </ac:cxnSpMkLst>
        </pc:cxnChg>
        <pc:cxnChg chg="add mod">
          <ac:chgData name="Melissa Gonzalez Grospe" userId="7677ecd0-4903-4895-bfc4-8e657250f287" providerId="ADAL" clId="{A2959EE5-6C15-4F01-8850-5B43526EA4AE}" dt="2023-03-30T16:55:24.150" v="1563" actId="1036"/>
          <ac:cxnSpMkLst>
            <pc:docMk/>
            <pc:sldMk cId="0" sldId="266"/>
            <ac:cxnSpMk id="28" creationId="{909EEFBC-D288-DA69-61CB-D9154A42512E}"/>
          </ac:cxnSpMkLst>
        </pc:cxnChg>
        <pc:cxnChg chg="add mod">
          <ac:chgData name="Melissa Gonzalez Grospe" userId="7677ecd0-4903-4895-bfc4-8e657250f287" providerId="ADAL" clId="{A2959EE5-6C15-4F01-8850-5B43526EA4AE}" dt="2023-03-30T17:11:59.041" v="1783" actId="1035"/>
          <ac:cxnSpMkLst>
            <pc:docMk/>
            <pc:sldMk cId="0" sldId="266"/>
            <ac:cxnSpMk id="30" creationId="{4AE8B27D-DDD8-09FE-3DBA-7A8C42FC94C4}"/>
          </ac:cxnSpMkLst>
        </pc:cxnChg>
        <pc:cxnChg chg="add mod">
          <ac:chgData name="Melissa Gonzalez Grospe" userId="7677ecd0-4903-4895-bfc4-8e657250f287" providerId="ADAL" clId="{A2959EE5-6C15-4F01-8850-5B43526EA4AE}" dt="2023-03-30T16:55:24.150" v="1563" actId="1036"/>
          <ac:cxnSpMkLst>
            <pc:docMk/>
            <pc:sldMk cId="0" sldId="266"/>
            <ac:cxnSpMk id="31" creationId="{6D58F56A-8491-D484-3FF2-A505E79CE12F}"/>
          </ac:cxnSpMkLst>
        </pc:cxnChg>
        <pc:cxnChg chg="add mod">
          <ac:chgData name="Melissa Gonzalez Grospe" userId="7677ecd0-4903-4895-bfc4-8e657250f287" providerId="ADAL" clId="{A2959EE5-6C15-4F01-8850-5B43526EA4AE}" dt="2023-03-30T17:12:39.268" v="1784" actId="1037"/>
          <ac:cxnSpMkLst>
            <pc:docMk/>
            <pc:sldMk cId="0" sldId="266"/>
            <ac:cxnSpMk id="36" creationId="{723EA6F6-3C62-3B16-47A6-C8B2D3051AB4}"/>
          </ac:cxnSpMkLst>
        </pc:cxnChg>
        <pc:cxnChg chg="add mod">
          <ac:chgData name="Melissa Gonzalez Grospe" userId="7677ecd0-4903-4895-bfc4-8e657250f287" providerId="ADAL" clId="{A2959EE5-6C15-4F01-8850-5B43526EA4AE}" dt="2023-03-30T16:55:24.150" v="1563" actId="1036"/>
          <ac:cxnSpMkLst>
            <pc:docMk/>
            <pc:sldMk cId="0" sldId="266"/>
            <ac:cxnSpMk id="38" creationId="{4971AA8D-8F49-4CD2-F3E7-48B603BE4221}"/>
          </ac:cxnSpMkLst>
        </pc:cxnChg>
        <pc:cxnChg chg="add del mod">
          <ac:chgData name="Melissa Gonzalez Grospe" userId="7677ecd0-4903-4895-bfc4-8e657250f287" providerId="ADAL" clId="{A2959EE5-6C15-4F01-8850-5B43526EA4AE}" dt="2023-03-30T16:53:05.171" v="1505" actId="478"/>
          <ac:cxnSpMkLst>
            <pc:docMk/>
            <pc:sldMk cId="0" sldId="266"/>
            <ac:cxnSpMk id="39" creationId="{9A92BC98-CA5A-9A54-F3D0-D357E0B093B2}"/>
          </ac:cxnSpMkLst>
        </pc:cxnChg>
        <pc:cxnChg chg="add mod">
          <ac:chgData name="Melissa Gonzalez Grospe" userId="7677ecd0-4903-4895-bfc4-8e657250f287" providerId="ADAL" clId="{A2959EE5-6C15-4F01-8850-5B43526EA4AE}" dt="2023-03-30T16:55:24.150" v="1563" actId="1036"/>
          <ac:cxnSpMkLst>
            <pc:docMk/>
            <pc:sldMk cId="0" sldId="266"/>
            <ac:cxnSpMk id="41" creationId="{A40DA80E-4D2A-9AB5-4F3C-282E3D9947AD}"/>
          </ac:cxnSpMkLst>
        </pc:cxnChg>
      </pc:sldChg>
      <pc:sldChg chg="modSp mod">
        <pc:chgData name="Melissa Gonzalez Grospe" userId="7677ecd0-4903-4895-bfc4-8e657250f287" providerId="ADAL" clId="{A2959EE5-6C15-4F01-8850-5B43526EA4AE}" dt="2023-03-30T18:00:50.875" v="2055" actId="2062"/>
        <pc:sldMkLst>
          <pc:docMk/>
          <pc:sldMk cId="0" sldId="271"/>
        </pc:sldMkLst>
        <pc:graphicFrameChg chg="mod modGraphic">
          <ac:chgData name="Melissa Gonzalez Grospe" userId="7677ecd0-4903-4895-bfc4-8e657250f287" providerId="ADAL" clId="{A2959EE5-6C15-4F01-8850-5B43526EA4AE}" dt="2023-03-30T18:00:50.875" v="2055" actId="2062"/>
          <ac:graphicFrameMkLst>
            <pc:docMk/>
            <pc:sldMk cId="0" sldId="271"/>
            <ac:graphicFrameMk id="3" creationId="{81BA89DF-3CD8-EB3F-4F36-F105A30D6D96}"/>
          </ac:graphicFrameMkLst>
        </pc:graphicFrameChg>
      </pc:sldChg>
      <pc:sldChg chg="modSp">
        <pc:chgData name="Melissa Gonzalez Grospe" userId="7677ecd0-4903-4895-bfc4-8e657250f287" providerId="ADAL" clId="{A2959EE5-6C15-4F01-8850-5B43526EA4AE}" dt="2023-03-30T19:00:29.952" v="2710"/>
        <pc:sldMkLst>
          <pc:docMk/>
          <pc:sldMk cId="0" sldId="273"/>
        </pc:sldMkLst>
        <pc:graphicFrameChg chg="mod">
          <ac:chgData name="Melissa Gonzalez Grospe" userId="7677ecd0-4903-4895-bfc4-8e657250f287" providerId="ADAL" clId="{A2959EE5-6C15-4F01-8850-5B43526EA4AE}" dt="2023-03-30T19:00:29.952" v="2710"/>
          <ac:graphicFrameMkLst>
            <pc:docMk/>
            <pc:sldMk cId="0" sldId="273"/>
            <ac:graphicFrameMk id="8" creationId="{F26EB9DA-2F38-CD4A-8B2B-2A267DA35BB5}"/>
          </ac:graphicFrameMkLst>
        </pc:graphicFrameChg>
      </pc:sldChg>
      <pc:sldChg chg="modSp mod">
        <pc:chgData name="Melissa Gonzalez Grospe" userId="7677ecd0-4903-4895-bfc4-8e657250f287" providerId="ADAL" clId="{A2959EE5-6C15-4F01-8850-5B43526EA4AE}" dt="2023-03-30T19:01:19.869" v="2716" actId="20577"/>
        <pc:sldMkLst>
          <pc:docMk/>
          <pc:sldMk cId="0" sldId="274"/>
        </pc:sldMkLst>
        <pc:graphicFrameChg chg="mod modGraphic">
          <ac:chgData name="Melissa Gonzalez Grospe" userId="7677ecd0-4903-4895-bfc4-8e657250f287" providerId="ADAL" clId="{A2959EE5-6C15-4F01-8850-5B43526EA4AE}" dt="2023-03-30T19:01:19.869" v="2716" actId="20577"/>
          <ac:graphicFrameMkLst>
            <pc:docMk/>
            <pc:sldMk cId="0" sldId="274"/>
            <ac:graphicFrameMk id="8" creationId="{CC02C889-E86D-9212-293C-2CFABA4E058E}"/>
          </ac:graphicFrameMkLst>
        </pc:graphicFrameChg>
      </pc:sldChg>
      <pc:sldChg chg="modSp">
        <pc:chgData name="Melissa Gonzalez Grospe" userId="7677ecd0-4903-4895-bfc4-8e657250f287" providerId="ADAL" clId="{A2959EE5-6C15-4F01-8850-5B43526EA4AE}" dt="2023-03-30T19:00:18.180" v="2708"/>
        <pc:sldMkLst>
          <pc:docMk/>
          <pc:sldMk cId="0" sldId="275"/>
        </pc:sldMkLst>
        <pc:graphicFrameChg chg="mod">
          <ac:chgData name="Melissa Gonzalez Grospe" userId="7677ecd0-4903-4895-bfc4-8e657250f287" providerId="ADAL" clId="{A2959EE5-6C15-4F01-8850-5B43526EA4AE}" dt="2023-03-30T19:00:18.180" v="2708"/>
          <ac:graphicFrameMkLst>
            <pc:docMk/>
            <pc:sldMk cId="0" sldId="275"/>
            <ac:graphicFrameMk id="8" creationId="{9F87D5B0-3A2E-BC77-76D1-2BE0A3C25753}"/>
          </ac:graphicFrameMkLst>
        </pc:graphicFrameChg>
      </pc:sldChg>
      <pc:sldChg chg="modSp mod">
        <pc:chgData name="Melissa Gonzalez Grospe" userId="7677ecd0-4903-4895-bfc4-8e657250f287" providerId="ADAL" clId="{A2959EE5-6C15-4F01-8850-5B43526EA4AE}" dt="2023-03-30T18:06:35.571" v="2059" actId="20577"/>
        <pc:sldMkLst>
          <pc:docMk/>
          <pc:sldMk cId="0" sldId="283"/>
        </pc:sldMkLst>
        <pc:graphicFrameChg chg="modGraphic">
          <ac:chgData name="Melissa Gonzalez Grospe" userId="7677ecd0-4903-4895-bfc4-8e657250f287" providerId="ADAL" clId="{A2959EE5-6C15-4F01-8850-5B43526EA4AE}" dt="2023-03-30T18:06:35.571" v="2059" actId="20577"/>
          <ac:graphicFrameMkLst>
            <pc:docMk/>
            <pc:sldMk cId="0" sldId="283"/>
            <ac:graphicFrameMk id="5" creationId="{618E9434-1ADF-FE7C-09FF-15559115DF88}"/>
          </ac:graphicFrameMkLst>
        </pc:graphicFrameChg>
      </pc:sldChg>
      <pc:sldChg chg="del">
        <pc:chgData name="Melissa Gonzalez Grospe" userId="7677ecd0-4903-4895-bfc4-8e657250f287" providerId="ADAL" clId="{A2959EE5-6C15-4F01-8850-5B43526EA4AE}" dt="2023-03-30T17:43:18.645" v="1998" actId="2696"/>
        <pc:sldMkLst>
          <pc:docMk/>
          <pc:sldMk cId="0" sldId="286"/>
        </pc:sldMkLst>
      </pc:sldChg>
      <pc:sldChg chg="addSp delSp modSp mod">
        <pc:chgData name="Melissa Gonzalez Grospe" userId="7677ecd0-4903-4895-bfc4-8e657250f287" providerId="ADAL" clId="{A2959EE5-6C15-4F01-8850-5B43526EA4AE}" dt="2023-03-30T20:27:16.126" v="4817" actId="1076"/>
        <pc:sldMkLst>
          <pc:docMk/>
          <pc:sldMk cId="0" sldId="287"/>
        </pc:sldMkLst>
        <pc:spChg chg="add del mod">
          <ac:chgData name="Melissa Gonzalez Grospe" userId="7677ecd0-4903-4895-bfc4-8e657250f287" providerId="ADAL" clId="{A2959EE5-6C15-4F01-8850-5B43526EA4AE}" dt="2023-03-30T19:04:21.657" v="2976" actId="478"/>
          <ac:spMkLst>
            <pc:docMk/>
            <pc:sldMk cId="0" sldId="287"/>
            <ac:spMk id="5" creationId="{7D51CD13-22CB-11D3-4141-5084C4B05A41}"/>
          </ac:spMkLst>
        </pc:spChg>
        <pc:spChg chg="del mod">
          <ac:chgData name="Melissa Gonzalez Grospe" userId="7677ecd0-4903-4895-bfc4-8e657250f287" providerId="ADAL" clId="{A2959EE5-6C15-4F01-8850-5B43526EA4AE}" dt="2023-03-30T20:27:16.126" v="4817" actId="1076"/>
          <ac:spMkLst>
            <pc:docMk/>
            <pc:sldMk cId="0" sldId="287"/>
            <ac:spMk id="511" creationId="{00000000-0000-0000-0000-000000000000}"/>
          </ac:spMkLst>
        </pc:spChg>
        <pc:graphicFrameChg chg="add del mod modGraphic">
          <ac:chgData name="Melissa Gonzalez Grospe" userId="7677ecd0-4903-4895-bfc4-8e657250f287" providerId="ADAL" clId="{A2959EE5-6C15-4F01-8850-5B43526EA4AE}" dt="2023-03-30T19:06:21.350" v="3004" actId="478"/>
          <ac:graphicFrameMkLst>
            <pc:docMk/>
            <pc:sldMk cId="0" sldId="287"/>
            <ac:graphicFrameMk id="2" creationId="{CDB8D565-EF04-F2C5-E6C3-C26D308F16DD}"/>
          </ac:graphicFrameMkLst>
        </pc:graphicFrameChg>
      </pc:sldChg>
      <pc:sldChg chg="addSp delSp modSp mod modNotesTx">
        <pc:chgData name="Melissa Gonzalez Grospe" userId="7677ecd0-4903-4895-bfc4-8e657250f287" providerId="ADAL" clId="{A2959EE5-6C15-4F01-8850-5B43526EA4AE}" dt="2023-03-30T18:59:30.930" v="2702" actId="6549"/>
        <pc:sldMkLst>
          <pc:docMk/>
          <pc:sldMk cId="0" sldId="288"/>
        </pc:sldMkLst>
        <pc:spChg chg="add del mod">
          <ac:chgData name="Melissa Gonzalez Grospe" userId="7677ecd0-4903-4895-bfc4-8e657250f287" providerId="ADAL" clId="{A2959EE5-6C15-4F01-8850-5B43526EA4AE}" dt="2023-03-30T18:12:27.805" v="2063" actId="478"/>
          <ac:spMkLst>
            <pc:docMk/>
            <pc:sldMk cId="0" sldId="288"/>
            <ac:spMk id="4" creationId="{1A658505-F0CD-9189-09CD-B7A30202292E}"/>
          </ac:spMkLst>
        </pc:spChg>
        <pc:spChg chg="add del">
          <ac:chgData name="Melissa Gonzalez Grospe" userId="7677ecd0-4903-4895-bfc4-8e657250f287" providerId="ADAL" clId="{A2959EE5-6C15-4F01-8850-5B43526EA4AE}" dt="2023-03-30T18:22:42.085" v="2065" actId="478"/>
          <ac:spMkLst>
            <pc:docMk/>
            <pc:sldMk cId="0" sldId="288"/>
            <ac:spMk id="6" creationId="{D5438E3A-AAF8-A7D3-0012-55C1AF688621}"/>
          </ac:spMkLst>
        </pc:spChg>
        <pc:spChg chg="add del mod">
          <ac:chgData name="Melissa Gonzalez Grospe" userId="7677ecd0-4903-4895-bfc4-8e657250f287" providerId="ADAL" clId="{A2959EE5-6C15-4F01-8850-5B43526EA4AE}" dt="2023-03-30T18:37:46.685" v="2088" actId="478"/>
          <ac:spMkLst>
            <pc:docMk/>
            <pc:sldMk cId="0" sldId="288"/>
            <ac:spMk id="7" creationId="{33A4CDAA-6E0F-24F7-6FBF-33FF6928D641}"/>
          </ac:spMkLst>
        </pc:spChg>
        <pc:spChg chg="add del mod">
          <ac:chgData name="Melissa Gonzalez Grospe" userId="7677ecd0-4903-4895-bfc4-8e657250f287" providerId="ADAL" clId="{A2959EE5-6C15-4F01-8850-5B43526EA4AE}" dt="2023-03-30T18:36:28.714" v="2079" actId="478"/>
          <ac:spMkLst>
            <pc:docMk/>
            <pc:sldMk cId="0" sldId="288"/>
            <ac:spMk id="8" creationId="{698B3EAC-6438-0790-2469-844FE00DC0C8}"/>
          </ac:spMkLst>
        </pc:spChg>
        <pc:spChg chg="add mod">
          <ac:chgData name="Melissa Gonzalez Grospe" userId="7677ecd0-4903-4895-bfc4-8e657250f287" providerId="ADAL" clId="{A2959EE5-6C15-4F01-8850-5B43526EA4AE}" dt="2023-03-30T18:54:31.097" v="2597" actId="1035"/>
          <ac:spMkLst>
            <pc:docMk/>
            <pc:sldMk cId="0" sldId="288"/>
            <ac:spMk id="11" creationId="{C2333808-9129-B432-B53D-6B0D35EF7E26}"/>
          </ac:spMkLst>
        </pc:spChg>
        <pc:spChg chg="add mod">
          <ac:chgData name="Melissa Gonzalez Grospe" userId="7677ecd0-4903-4895-bfc4-8e657250f287" providerId="ADAL" clId="{A2959EE5-6C15-4F01-8850-5B43526EA4AE}" dt="2023-03-30T18:54:38.199" v="2600" actId="1076"/>
          <ac:spMkLst>
            <pc:docMk/>
            <pc:sldMk cId="0" sldId="288"/>
            <ac:spMk id="13" creationId="{BAA6C367-B94E-D091-219E-38D7DC3FF087}"/>
          </ac:spMkLst>
        </pc:spChg>
        <pc:spChg chg="add mod">
          <ac:chgData name="Melissa Gonzalez Grospe" userId="7677ecd0-4903-4895-bfc4-8e657250f287" providerId="ADAL" clId="{A2959EE5-6C15-4F01-8850-5B43526EA4AE}" dt="2023-03-30T18:55:02.123" v="2651" actId="1037"/>
          <ac:spMkLst>
            <pc:docMk/>
            <pc:sldMk cId="0" sldId="288"/>
            <ac:spMk id="14" creationId="{08390C8E-9FFC-D969-57DB-EE6346B9EE26}"/>
          </ac:spMkLst>
        </pc:spChg>
        <pc:spChg chg="add mod">
          <ac:chgData name="Melissa Gonzalez Grospe" userId="7677ecd0-4903-4895-bfc4-8e657250f287" providerId="ADAL" clId="{A2959EE5-6C15-4F01-8850-5B43526EA4AE}" dt="2023-03-30T18:54:40.207" v="2601" actId="1076"/>
          <ac:spMkLst>
            <pc:docMk/>
            <pc:sldMk cId="0" sldId="288"/>
            <ac:spMk id="18" creationId="{7BD503D1-0329-A35B-0661-27899C987113}"/>
          </ac:spMkLst>
        </pc:spChg>
        <pc:spChg chg="add mod">
          <ac:chgData name="Melissa Gonzalez Grospe" userId="7677ecd0-4903-4895-bfc4-8e657250f287" providerId="ADAL" clId="{A2959EE5-6C15-4F01-8850-5B43526EA4AE}" dt="2023-03-30T18:54:54.825" v="2623" actId="1036"/>
          <ac:spMkLst>
            <pc:docMk/>
            <pc:sldMk cId="0" sldId="288"/>
            <ac:spMk id="21" creationId="{28E50690-3A63-3375-994B-3B614D409CF4}"/>
          </ac:spMkLst>
        </pc:spChg>
        <pc:spChg chg="add mod">
          <ac:chgData name="Melissa Gonzalez Grospe" userId="7677ecd0-4903-4895-bfc4-8e657250f287" providerId="ADAL" clId="{A2959EE5-6C15-4F01-8850-5B43526EA4AE}" dt="2023-03-30T18:55:11.881" v="2689" actId="1038"/>
          <ac:spMkLst>
            <pc:docMk/>
            <pc:sldMk cId="0" sldId="288"/>
            <ac:spMk id="25" creationId="{F6945576-36A5-78AF-F186-A5C2618B9D56}"/>
          </ac:spMkLst>
        </pc:spChg>
        <pc:spChg chg="add mod">
          <ac:chgData name="Melissa Gonzalez Grospe" userId="7677ecd0-4903-4895-bfc4-8e657250f287" providerId="ADAL" clId="{A2959EE5-6C15-4F01-8850-5B43526EA4AE}" dt="2023-03-30T18:55:11.881" v="2689" actId="1038"/>
          <ac:spMkLst>
            <pc:docMk/>
            <pc:sldMk cId="0" sldId="288"/>
            <ac:spMk id="27" creationId="{F385FC8E-E7BD-D6F8-C1AA-0AAF052E928A}"/>
          </ac:spMkLst>
        </pc:spChg>
        <pc:spChg chg="add mod">
          <ac:chgData name="Melissa Gonzalez Grospe" userId="7677ecd0-4903-4895-bfc4-8e657250f287" providerId="ADAL" clId="{A2959EE5-6C15-4F01-8850-5B43526EA4AE}" dt="2023-03-30T18:55:11.881" v="2689" actId="1038"/>
          <ac:spMkLst>
            <pc:docMk/>
            <pc:sldMk cId="0" sldId="288"/>
            <ac:spMk id="29" creationId="{19103CFA-89DB-CE02-DC12-843FEC79EE5D}"/>
          </ac:spMkLst>
        </pc:spChg>
        <pc:spChg chg="add mod">
          <ac:chgData name="Melissa Gonzalez Grospe" userId="7677ecd0-4903-4895-bfc4-8e657250f287" providerId="ADAL" clId="{A2959EE5-6C15-4F01-8850-5B43526EA4AE}" dt="2023-03-30T18:44:25.882" v="2398" actId="1035"/>
          <ac:spMkLst>
            <pc:docMk/>
            <pc:sldMk cId="0" sldId="288"/>
            <ac:spMk id="31" creationId="{324E2281-73BA-9B36-2E99-91C64AB0C1B9}"/>
          </ac:spMkLst>
        </pc:spChg>
        <pc:spChg chg="add mod">
          <ac:chgData name="Melissa Gonzalez Grospe" userId="7677ecd0-4903-4895-bfc4-8e657250f287" providerId="ADAL" clId="{A2959EE5-6C15-4F01-8850-5B43526EA4AE}" dt="2023-03-30T18:54:28.111" v="2594" actId="403"/>
          <ac:spMkLst>
            <pc:docMk/>
            <pc:sldMk cId="0" sldId="288"/>
            <ac:spMk id="35" creationId="{769B1EFC-5730-0B46-906B-C85EEE19C9D9}"/>
          </ac:spMkLst>
        </pc:spChg>
        <pc:spChg chg="del">
          <ac:chgData name="Melissa Gonzalez Grospe" userId="7677ecd0-4903-4895-bfc4-8e657250f287" providerId="ADAL" clId="{A2959EE5-6C15-4F01-8850-5B43526EA4AE}" dt="2023-03-30T18:12:24.002" v="2062" actId="478"/>
          <ac:spMkLst>
            <pc:docMk/>
            <pc:sldMk cId="0" sldId="288"/>
            <ac:spMk id="523" creationId="{00000000-0000-0000-0000-000000000000}"/>
          </ac:spMkLst>
        </pc:spChg>
        <pc:picChg chg="add mod">
          <ac:chgData name="Melissa Gonzalez Grospe" userId="7677ecd0-4903-4895-bfc4-8e657250f287" providerId="ADAL" clId="{A2959EE5-6C15-4F01-8850-5B43526EA4AE}" dt="2023-03-30T18:23:55.553" v="2077" actId="1036"/>
          <ac:picMkLst>
            <pc:docMk/>
            <pc:sldMk cId="0" sldId="288"/>
            <ac:picMk id="6146" creationId="{9A416168-8663-1BD2-065D-72963A765E5A}"/>
          </ac:picMkLst>
        </pc:picChg>
        <pc:cxnChg chg="add mod">
          <ac:chgData name="Melissa Gonzalez Grospe" userId="7677ecd0-4903-4895-bfc4-8e657250f287" providerId="ADAL" clId="{A2959EE5-6C15-4F01-8850-5B43526EA4AE}" dt="2023-03-30T18:54:35.015" v="2599" actId="14100"/>
          <ac:cxnSpMkLst>
            <pc:docMk/>
            <pc:sldMk cId="0" sldId="288"/>
            <ac:cxnSpMk id="9" creationId="{BD70F385-5A80-3F72-ECCB-0B8A1BEAA659}"/>
          </ac:cxnSpMkLst>
        </pc:cxnChg>
        <pc:cxnChg chg="add mod">
          <ac:chgData name="Melissa Gonzalez Grospe" userId="7677ecd0-4903-4895-bfc4-8e657250f287" providerId="ADAL" clId="{A2959EE5-6C15-4F01-8850-5B43526EA4AE}" dt="2023-03-30T18:55:04.031" v="2652" actId="14100"/>
          <ac:cxnSpMkLst>
            <pc:docMk/>
            <pc:sldMk cId="0" sldId="288"/>
            <ac:cxnSpMk id="10" creationId="{469929F7-7347-8274-26FB-F06A45A1BFBA}"/>
          </ac:cxnSpMkLst>
        </pc:cxnChg>
        <pc:cxnChg chg="add mod">
          <ac:chgData name="Melissa Gonzalez Grospe" userId="7677ecd0-4903-4895-bfc4-8e657250f287" providerId="ADAL" clId="{A2959EE5-6C15-4F01-8850-5B43526EA4AE}" dt="2023-03-30T18:43:54.737" v="2389" actId="14100"/>
          <ac:cxnSpMkLst>
            <pc:docMk/>
            <pc:sldMk cId="0" sldId="288"/>
            <ac:cxnSpMk id="16" creationId="{B4261DCD-A36F-53E1-A1E7-07C5B1643EE1}"/>
          </ac:cxnSpMkLst>
        </pc:cxnChg>
        <pc:cxnChg chg="add mod">
          <ac:chgData name="Melissa Gonzalez Grospe" userId="7677ecd0-4903-4895-bfc4-8e657250f287" providerId="ADAL" clId="{A2959EE5-6C15-4F01-8850-5B43526EA4AE}" dt="2023-03-30T18:54:47.416" v="2603" actId="14100"/>
          <ac:cxnSpMkLst>
            <pc:docMk/>
            <pc:sldMk cId="0" sldId="288"/>
            <ac:cxnSpMk id="19" creationId="{D91C5CE3-96AE-9E8F-2D26-4CA44D2089C3}"/>
          </ac:cxnSpMkLst>
        </pc:cxnChg>
        <pc:cxnChg chg="add mod">
          <ac:chgData name="Melissa Gonzalez Grospe" userId="7677ecd0-4903-4895-bfc4-8e657250f287" providerId="ADAL" clId="{A2959EE5-6C15-4F01-8850-5B43526EA4AE}" dt="2023-03-30T18:54:54.825" v="2623" actId="1036"/>
          <ac:cxnSpMkLst>
            <pc:docMk/>
            <pc:sldMk cId="0" sldId="288"/>
            <ac:cxnSpMk id="22" creationId="{261480F9-F50E-CC15-BAC1-590DFCBA465D}"/>
          </ac:cxnSpMkLst>
        </pc:cxnChg>
        <pc:cxnChg chg="add mod">
          <ac:chgData name="Melissa Gonzalez Grospe" userId="7677ecd0-4903-4895-bfc4-8e657250f287" providerId="ADAL" clId="{A2959EE5-6C15-4F01-8850-5B43526EA4AE}" dt="2023-03-30T18:55:11.881" v="2689" actId="1038"/>
          <ac:cxnSpMkLst>
            <pc:docMk/>
            <pc:sldMk cId="0" sldId="288"/>
            <ac:cxnSpMk id="24" creationId="{5DF6BD0F-12A1-CA13-7997-3EF494A0D4D4}"/>
          </ac:cxnSpMkLst>
        </pc:cxnChg>
        <pc:cxnChg chg="add mod">
          <ac:chgData name="Melissa Gonzalez Grospe" userId="7677ecd0-4903-4895-bfc4-8e657250f287" providerId="ADAL" clId="{A2959EE5-6C15-4F01-8850-5B43526EA4AE}" dt="2023-03-30T18:55:11.881" v="2689" actId="1038"/>
          <ac:cxnSpMkLst>
            <pc:docMk/>
            <pc:sldMk cId="0" sldId="288"/>
            <ac:cxnSpMk id="26" creationId="{D0A5A1E5-5968-5B78-8636-9E1B5A18B57D}"/>
          </ac:cxnSpMkLst>
        </pc:cxnChg>
        <pc:cxnChg chg="add mod">
          <ac:chgData name="Melissa Gonzalez Grospe" userId="7677ecd0-4903-4895-bfc4-8e657250f287" providerId="ADAL" clId="{A2959EE5-6C15-4F01-8850-5B43526EA4AE}" dt="2023-03-30T18:55:11.881" v="2689" actId="1038"/>
          <ac:cxnSpMkLst>
            <pc:docMk/>
            <pc:sldMk cId="0" sldId="288"/>
            <ac:cxnSpMk id="28" creationId="{54277096-8A16-3342-9EE5-84F6B8E6790A}"/>
          </ac:cxnSpMkLst>
        </pc:cxnChg>
        <pc:cxnChg chg="add mod">
          <ac:chgData name="Melissa Gonzalez Grospe" userId="7677ecd0-4903-4895-bfc4-8e657250f287" providerId="ADAL" clId="{A2959EE5-6C15-4F01-8850-5B43526EA4AE}" dt="2023-03-30T18:43:33.098" v="2386" actId="1076"/>
          <ac:cxnSpMkLst>
            <pc:docMk/>
            <pc:sldMk cId="0" sldId="288"/>
            <ac:cxnSpMk id="30" creationId="{FF8F6578-FAC1-B0C2-4F7D-17161B8DD48C}"/>
          </ac:cxnSpMkLst>
        </pc:cxnChg>
        <pc:cxnChg chg="add mod">
          <ac:chgData name="Melissa Gonzalez Grospe" userId="7677ecd0-4903-4895-bfc4-8e657250f287" providerId="ADAL" clId="{A2959EE5-6C15-4F01-8850-5B43526EA4AE}" dt="2023-03-30T18:53:29.712" v="2543" actId="1076"/>
          <ac:cxnSpMkLst>
            <pc:docMk/>
            <pc:sldMk cId="0" sldId="288"/>
            <ac:cxnSpMk id="36" creationId="{42CEBD16-D7DF-57A1-A00D-40FB00B78B89}"/>
          </ac:cxnSpMkLst>
        </pc:cxnChg>
      </pc:sldChg>
      <pc:sldChg chg="modSp mod">
        <pc:chgData name="Melissa Gonzalez Grospe" userId="7677ecd0-4903-4895-bfc4-8e657250f287" providerId="ADAL" clId="{A2959EE5-6C15-4F01-8850-5B43526EA4AE}" dt="2023-03-30T19:05:18.398" v="3002" actId="14100"/>
        <pc:sldMkLst>
          <pc:docMk/>
          <pc:sldMk cId="0" sldId="289"/>
        </pc:sldMkLst>
        <pc:spChg chg="mod">
          <ac:chgData name="Melissa Gonzalez Grospe" userId="7677ecd0-4903-4895-bfc4-8e657250f287" providerId="ADAL" clId="{A2959EE5-6C15-4F01-8850-5B43526EA4AE}" dt="2023-03-30T19:05:18.398" v="3002" actId="14100"/>
          <ac:spMkLst>
            <pc:docMk/>
            <pc:sldMk cId="0" sldId="289"/>
            <ac:spMk id="10" creationId="{13643292-F1BA-B65F-B4DC-71C7F53FE884}"/>
          </ac:spMkLst>
        </pc:spChg>
        <pc:spChg chg="mod">
          <ac:chgData name="Melissa Gonzalez Grospe" userId="7677ecd0-4903-4895-bfc4-8e657250f287" providerId="ADAL" clId="{A2959EE5-6C15-4F01-8850-5B43526EA4AE}" dt="2023-03-30T18:57:38.363" v="2699" actId="1037"/>
          <ac:spMkLst>
            <pc:docMk/>
            <pc:sldMk cId="0" sldId="289"/>
            <ac:spMk id="25" creationId="{043D4D49-B5CA-68B4-868B-B8324A4B7AC7}"/>
          </ac:spMkLst>
        </pc:spChg>
        <pc:picChg chg="mod">
          <ac:chgData name="Melissa Gonzalez Grospe" userId="7677ecd0-4903-4895-bfc4-8e657250f287" providerId="ADAL" clId="{A2959EE5-6C15-4F01-8850-5B43526EA4AE}" dt="2023-03-30T18:58:36.713" v="2701"/>
          <ac:picMkLst>
            <pc:docMk/>
            <pc:sldMk cId="0" sldId="289"/>
            <ac:picMk id="24" creationId="{6026F3FF-73A9-BC04-AEB5-E1A85F312E09}"/>
          </ac:picMkLst>
        </pc:picChg>
        <pc:cxnChg chg="mod">
          <ac:chgData name="Melissa Gonzalez Grospe" userId="7677ecd0-4903-4895-bfc4-8e657250f287" providerId="ADAL" clId="{A2959EE5-6C15-4F01-8850-5B43526EA4AE}" dt="2023-03-30T18:57:43.976" v="2700" actId="14100"/>
          <ac:cxnSpMkLst>
            <pc:docMk/>
            <pc:sldMk cId="0" sldId="289"/>
            <ac:cxnSpMk id="26" creationId="{7E083175-40A4-ADCC-815B-649F9303F4FF}"/>
          </ac:cxnSpMkLst>
        </pc:cxnChg>
      </pc:sldChg>
      <pc:sldChg chg="addSp delSp modSp mod">
        <pc:chgData name="Melissa Gonzalez Grospe" userId="7677ecd0-4903-4895-bfc4-8e657250f287" providerId="ADAL" clId="{A2959EE5-6C15-4F01-8850-5B43526EA4AE}" dt="2023-03-30T20:22:07.709" v="4814" actId="1035"/>
        <pc:sldMkLst>
          <pc:docMk/>
          <pc:sldMk cId="0" sldId="290"/>
        </pc:sldMkLst>
        <pc:spChg chg="del mod ord">
          <ac:chgData name="Melissa Gonzalez Grospe" userId="7677ecd0-4903-4895-bfc4-8e657250f287" providerId="ADAL" clId="{A2959EE5-6C15-4F01-8850-5B43526EA4AE}" dt="2023-03-30T20:04:47.473" v="4390" actId="478"/>
          <ac:spMkLst>
            <pc:docMk/>
            <pc:sldMk cId="0" sldId="290"/>
            <ac:spMk id="4" creationId="{FA6E146E-8B2E-3618-F2EB-822673D5C0EA}"/>
          </ac:spMkLst>
        </pc:spChg>
        <pc:spChg chg="del mod ord">
          <ac:chgData name="Melissa Gonzalez Grospe" userId="7677ecd0-4903-4895-bfc4-8e657250f287" providerId="ADAL" clId="{A2959EE5-6C15-4F01-8850-5B43526EA4AE}" dt="2023-03-30T20:04:47.473" v="4390" actId="478"/>
          <ac:spMkLst>
            <pc:docMk/>
            <pc:sldMk cId="0" sldId="290"/>
            <ac:spMk id="6" creationId="{F7D0A0CE-CC87-4522-A1BC-C6FAC9622FB3}"/>
          </ac:spMkLst>
        </pc:spChg>
        <pc:spChg chg="del mod">
          <ac:chgData name="Melissa Gonzalez Grospe" userId="7677ecd0-4903-4895-bfc4-8e657250f287" providerId="ADAL" clId="{A2959EE5-6C15-4F01-8850-5B43526EA4AE}" dt="2023-03-30T20:04:47.473" v="4390" actId="478"/>
          <ac:spMkLst>
            <pc:docMk/>
            <pc:sldMk cId="0" sldId="290"/>
            <ac:spMk id="9" creationId="{E9EC16F9-0F3C-4742-BF30-D87D8E078811}"/>
          </ac:spMkLst>
        </pc:spChg>
        <pc:spChg chg="del mod">
          <ac:chgData name="Melissa Gonzalez Grospe" userId="7677ecd0-4903-4895-bfc4-8e657250f287" providerId="ADAL" clId="{A2959EE5-6C15-4F01-8850-5B43526EA4AE}" dt="2023-03-30T20:04:47.473" v="4390" actId="478"/>
          <ac:spMkLst>
            <pc:docMk/>
            <pc:sldMk cId="0" sldId="290"/>
            <ac:spMk id="11" creationId="{3DE4A2FC-B8B4-10B9-16B0-FD3C87296C21}"/>
          </ac:spMkLst>
        </pc:spChg>
        <pc:spChg chg="del mod">
          <ac:chgData name="Melissa Gonzalez Grospe" userId="7677ecd0-4903-4895-bfc4-8e657250f287" providerId="ADAL" clId="{A2959EE5-6C15-4F01-8850-5B43526EA4AE}" dt="2023-03-30T20:04:47.473" v="4390" actId="478"/>
          <ac:spMkLst>
            <pc:docMk/>
            <pc:sldMk cId="0" sldId="290"/>
            <ac:spMk id="13" creationId="{DFC3BD59-52AE-917F-2472-13BD61731819}"/>
          </ac:spMkLst>
        </pc:spChg>
        <pc:spChg chg="add del">
          <ac:chgData name="Melissa Gonzalez Grospe" userId="7677ecd0-4903-4895-bfc4-8e657250f287" providerId="ADAL" clId="{A2959EE5-6C15-4F01-8850-5B43526EA4AE}" dt="2023-03-30T19:16:24.068" v="3030" actId="478"/>
          <ac:spMkLst>
            <pc:docMk/>
            <pc:sldMk cId="0" sldId="290"/>
            <ac:spMk id="14" creationId="{AFAA6A21-8C23-E569-B9C3-F69CEC249349}"/>
          </ac:spMkLst>
        </pc:spChg>
        <pc:spChg chg="add del mod">
          <ac:chgData name="Melissa Gonzalez Grospe" userId="7677ecd0-4903-4895-bfc4-8e657250f287" providerId="ADAL" clId="{A2959EE5-6C15-4F01-8850-5B43526EA4AE}" dt="2023-03-30T19:18:41.011" v="3046" actId="478"/>
          <ac:spMkLst>
            <pc:docMk/>
            <pc:sldMk cId="0" sldId="290"/>
            <ac:spMk id="15" creationId="{8B84438B-E891-A8E4-F92C-DBEF78637372}"/>
          </ac:spMkLst>
        </pc:spChg>
        <pc:spChg chg="del mod">
          <ac:chgData name="Melissa Gonzalez Grospe" userId="7677ecd0-4903-4895-bfc4-8e657250f287" providerId="ADAL" clId="{A2959EE5-6C15-4F01-8850-5B43526EA4AE}" dt="2023-03-30T20:04:47.473" v="4390" actId="478"/>
          <ac:spMkLst>
            <pc:docMk/>
            <pc:sldMk cId="0" sldId="290"/>
            <ac:spMk id="17" creationId="{39D8FF59-7F3D-8C37-C0D9-D3A07FFF56E2}"/>
          </ac:spMkLst>
        </pc:spChg>
        <pc:spChg chg="del mod">
          <ac:chgData name="Melissa Gonzalez Grospe" userId="7677ecd0-4903-4895-bfc4-8e657250f287" providerId="ADAL" clId="{A2959EE5-6C15-4F01-8850-5B43526EA4AE}" dt="2023-03-30T20:04:47.473" v="4390" actId="478"/>
          <ac:spMkLst>
            <pc:docMk/>
            <pc:sldMk cId="0" sldId="290"/>
            <ac:spMk id="19" creationId="{E0B4B2B0-78DC-38DF-4790-88DF050AEF56}"/>
          </ac:spMkLst>
        </pc:spChg>
        <pc:spChg chg="add mod">
          <ac:chgData name="Melissa Gonzalez Grospe" userId="7677ecd0-4903-4895-bfc4-8e657250f287" providerId="ADAL" clId="{A2959EE5-6C15-4F01-8850-5B43526EA4AE}" dt="2023-03-30T20:00:11.904" v="4347" actId="1035"/>
          <ac:spMkLst>
            <pc:docMk/>
            <pc:sldMk cId="0" sldId="290"/>
            <ac:spMk id="33" creationId="{BAE3D7D3-61DB-8F11-5A36-30463E7AB9B5}"/>
          </ac:spMkLst>
        </pc:spChg>
        <pc:spChg chg="add del mod">
          <ac:chgData name="Melissa Gonzalez Grospe" userId="7677ecd0-4903-4895-bfc4-8e657250f287" providerId="ADAL" clId="{A2959EE5-6C15-4F01-8850-5B43526EA4AE}" dt="2023-03-30T19:59:14.144" v="4324" actId="478"/>
          <ac:spMkLst>
            <pc:docMk/>
            <pc:sldMk cId="0" sldId="290"/>
            <ac:spMk id="36" creationId="{F3318C36-8C6A-AD19-A298-B059FE68F7BD}"/>
          </ac:spMkLst>
        </pc:spChg>
        <pc:spChg chg="add del mod">
          <ac:chgData name="Melissa Gonzalez Grospe" userId="7677ecd0-4903-4895-bfc4-8e657250f287" providerId="ADAL" clId="{A2959EE5-6C15-4F01-8850-5B43526EA4AE}" dt="2023-03-30T19:59:15.379" v="4325" actId="478"/>
          <ac:spMkLst>
            <pc:docMk/>
            <pc:sldMk cId="0" sldId="290"/>
            <ac:spMk id="42" creationId="{2312722B-D9C0-C7E1-3C0A-D04350BD1BA3}"/>
          </ac:spMkLst>
        </pc:spChg>
        <pc:spChg chg="add del mod">
          <ac:chgData name="Melissa Gonzalez Grospe" userId="7677ecd0-4903-4895-bfc4-8e657250f287" providerId="ADAL" clId="{A2959EE5-6C15-4F01-8850-5B43526EA4AE}" dt="2023-03-30T19:54:26.130" v="4078" actId="478"/>
          <ac:spMkLst>
            <pc:docMk/>
            <pc:sldMk cId="0" sldId="290"/>
            <ac:spMk id="44" creationId="{70FEB665-F3CC-1F8A-8BEF-E9AA76EC6624}"/>
          </ac:spMkLst>
        </pc:spChg>
        <pc:spChg chg="add mod">
          <ac:chgData name="Melissa Gonzalez Grospe" userId="7677ecd0-4903-4895-bfc4-8e657250f287" providerId="ADAL" clId="{A2959EE5-6C15-4F01-8850-5B43526EA4AE}" dt="2023-03-30T20:22:07.709" v="4814" actId="1035"/>
          <ac:spMkLst>
            <pc:docMk/>
            <pc:sldMk cId="0" sldId="290"/>
            <ac:spMk id="59" creationId="{A0CF2134-FA41-3E65-D0EF-CC2394B94E9C}"/>
          </ac:spMkLst>
        </pc:spChg>
        <pc:spChg chg="add del mod">
          <ac:chgData name="Melissa Gonzalez Grospe" userId="7677ecd0-4903-4895-bfc4-8e657250f287" providerId="ADAL" clId="{A2959EE5-6C15-4F01-8850-5B43526EA4AE}" dt="2023-03-30T20:21:15.150" v="4739" actId="478"/>
          <ac:spMkLst>
            <pc:docMk/>
            <pc:sldMk cId="0" sldId="290"/>
            <ac:spMk id="62" creationId="{90B4EBFA-DA3B-402A-E9FA-E1FE99242361}"/>
          </ac:spMkLst>
        </pc:spChg>
        <pc:spChg chg="add mod">
          <ac:chgData name="Melissa Gonzalez Grospe" userId="7677ecd0-4903-4895-bfc4-8e657250f287" providerId="ADAL" clId="{A2959EE5-6C15-4F01-8850-5B43526EA4AE}" dt="2023-03-30T20:22:07.709" v="4814" actId="1035"/>
          <ac:spMkLst>
            <pc:docMk/>
            <pc:sldMk cId="0" sldId="290"/>
            <ac:spMk id="7174" creationId="{40067704-AE60-693A-B076-B73A93F17415}"/>
          </ac:spMkLst>
        </pc:spChg>
        <pc:spChg chg="add mod">
          <ac:chgData name="Melissa Gonzalez Grospe" userId="7677ecd0-4903-4895-bfc4-8e657250f287" providerId="ADAL" clId="{A2959EE5-6C15-4F01-8850-5B43526EA4AE}" dt="2023-03-30T20:22:07.709" v="4814" actId="1035"/>
          <ac:spMkLst>
            <pc:docMk/>
            <pc:sldMk cId="0" sldId="290"/>
            <ac:spMk id="7176" creationId="{F8895F3F-551A-E2D7-F79E-F1D2364440F4}"/>
          </ac:spMkLst>
        </pc:spChg>
        <pc:picChg chg="del">
          <ac:chgData name="Melissa Gonzalez Grospe" userId="7677ecd0-4903-4895-bfc4-8e657250f287" providerId="ADAL" clId="{A2959EE5-6C15-4F01-8850-5B43526EA4AE}" dt="2023-03-30T19:10:12.583" v="3006" actId="478"/>
          <ac:picMkLst>
            <pc:docMk/>
            <pc:sldMk cId="0" sldId="290"/>
            <ac:picMk id="3" creationId="{EF6B9A08-DD4B-6622-34E3-ACB69ED0230B}"/>
          </ac:picMkLst>
        </pc:picChg>
        <pc:picChg chg="add mod">
          <ac:chgData name="Melissa Gonzalez Grospe" userId="7677ecd0-4903-4895-bfc4-8e657250f287" providerId="ADAL" clId="{A2959EE5-6C15-4F01-8850-5B43526EA4AE}" dt="2023-03-30T19:53:33.775" v="4032" actId="1037"/>
          <ac:picMkLst>
            <pc:docMk/>
            <pc:sldMk cId="0" sldId="290"/>
            <ac:picMk id="7170" creationId="{3FC52078-2361-E27B-A8C1-C3AE72A5A477}"/>
          </ac:picMkLst>
        </pc:picChg>
        <pc:picChg chg="add del mod">
          <ac:chgData name="Melissa Gonzalez Grospe" userId="7677ecd0-4903-4895-bfc4-8e657250f287" providerId="ADAL" clId="{A2959EE5-6C15-4F01-8850-5B43526EA4AE}" dt="2023-03-30T19:18:39.393" v="3044" actId="478"/>
          <ac:picMkLst>
            <pc:docMk/>
            <pc:sldMk cId="0" sldId="290"/>
            <ac:picMk id="7172" creationId="{C3BDD8F4-A9A4-95CB-60FB-9D59AF4098B9}"/>
          </ac:picMkLst>
        </pc:picChg>
        <pc:cxnChg chg="del mod ord">
          <ac:chgData name="Melissa Gonzalez Grospe" userId="7677ecd0-4903-4895-bfc4-8e657250f287" providerId="ADAL" clId="{A2959EE5-6C15-4F01-8850-5B43526EA4AE}" dt="2023-03-30T20:05:05.809" v="4391" actId="478"/>
          <ac:cxnSpMkLst>
            <pc:docMk/>
            <pc:sldMk cId="0" sldId="290"/>
            <ac:cxnSpMk id="5" creationId="{E4DA1652-E97F-EF2E-4964-60CB5630B4A8}"/>
          </ac:cxnSpMkLst>
        </pc:cxnChg>
        <pc:cxnChg chg="del mod">
          <ac:chgData name="Melissa Gonzalez Grospe" userId="7677ecd0-4903-4895-bfc4-8e657250f287" providerId="ADAL" clId="{A2959EE5-6C15-4F01-8850-5B43526EA4AE}" dt="2023-03-30T20:05:05.809" v="4391" actId="478"/>
          <ac:cxnSpMkLst>
            <pc:docMk/>
            <pc:sldMk cId="0" sldId="290"/>
            <ac:cxnSpMk id="7" creationId="{021E2D41-E573-A6EC-537E-6EB46B114FE9}"/>
          </ac:cxnSpMkLst>
        </pc:cxnChg>
        <pc:cxnChg chg="add mod">
          <ac:chgData name="Melissa Gonzalez Grospe" userId="7677ecd0-4903-4895-bfc4-8e657250f287" providerId="ADAL" clId="{A2959EE5-6C15-4F01-8850-5B43526EA4AE}" dt="2023-03-30T19:11:13.614" v="3021" actId="14100"/>
          <ac:cxnSpMkLst>
            <pc:docMk/>
            <pc:sldMk cId="0" sldId="290"/>
            <ac:cxnSpMk id="7" creationId="{3FEBD921-5485-FC02-E348-C26B3A7C0BBB}"/>
          </ac:cxnSpMkLst>
        </pc:cxnChg>
        <pc:cxnChg chg="add mod">
          <ac:chgData name="Melissa Gonzalez Grospe" userId="7677ecd0-4903-4895-bfc4-8e657250f287" providerId="ADAL" clId="{A2959EE5-6C15-4F01-8850-5B43526EA4AE}" dt="2023-03-30T19:11:07.943" v="3020" actId="14100"/>
          <ac:cxnSpMkLst>
            <pc:docMk/>
            <pc:sldMk cId="0" sldId="290"/>
            <ac:cxnSpMk id="8" creationId="{91BA07A1-6BDA-A9EA-44C0-B4F41FA110B2}"/>
          </ac:cxnSpMkLst>
        </pc:cxnChg>
        <pc:cxnChg chg="del mod">
          <ac:chgData name="Melissa Gonzalez Grospe" userId="7677ecd0-4903-4895-bfc4-8e657250f287" providerId="ADAL" clId="{A2959EE5-6C15-4F01-8850-5B43526EA4AE}" dt="2023-03-30T20:05:05.809" v="4391" actId="478"/>
          <ac:cxnSpMkLst>
            <pc:docMk/>
            <pc:sldMk cId="0" sldId="290"/>
            <ac:cxnSpMk id="8" creationId="{96C9F7B8-A1A6-2EA3-0760-04007FFDE113}"/>
          </ac:cxnSpMkLst>
        </pc:cxnChg>
        <pc:cxnChg chg="del mod">
          <ac:chgData name="Melissa Gonzalez Grospe" userId="7677ecd0-4903-4895-bfc4-8e657250f287" providerId="ADAL" clId="{A2959EE5-6C15-4F01-8850-5B43526EA4AE}" dt="2023-03-30T20:05:05.809" v="4391" actId="478"/>
          <ac:cxnSpMkLst>
            <pc:docMk/>
            <pc:sldMk cId="0" sldId="290"/>
            <ac:cxnSpMk id="10" creationId="{6B9E6F74-3150-0715-777B-38CDB1773388}"/>
          </ac:cxnSpMkLst>
        </pc:cxnChg>
        <pc:cxnChg chg="del mod">
          <ac:chgData name="Melissa Gonzalez Grospe" userId="7677ecd0-4903-4895-bfc4-8e657250f287" providerId="ADAL" clId="{A2959EE5-6C15-4F01-8850-5B43526EA4AE}" dt="2023-03-30T20:05:05.809" v="4391" actId="478"/>
          <ac:cxnSpMkLst>
            <pc:docMk/>
            <pc:sldMk cId="0" sldId="290"/>
            <ac:cxnSpMk id="12" creationId="{3329C353-14B2-9916-E861-48F4A9BE708A}"/>
          </ac:cxnSpMkLst>
        </pc:cxnChg>
        <pc:cxnChg chg="del">
          <ac:chgData name="Melissa Gonzalez Grospe" userId="7677ecd0-4903-4895-bfc4-8e657250f287" providerId="ADAL" clId="{A2959EE5-6C15-4F01-8850-5B43526EA4AE}" dt="2023-03-30T19:39:14.453" v="3457" actId="478"/>
          <ac:cxnSpMkLst>
            <pc:docMk/>
            <pc:sldMk cId="0" sldId="290"/>
            <ac:cxnSpMk id="14" creationId="{3FEBD921-5485-FC02-E348-C26B3A7C0BBB}"/>
          </ac:cxnSpMkLst>
        </pc:cxnChg>
        <pc:cxnChg chg="del">
          <ac:chgData name="Melissa Gonzalez Grospe" userId="7677ecd0-4903-4895-bfc4-8e657250f287" providerId="ADAL" clId="{A2959EE5-6C15-4F01-8850-5B43526EA4AE}" dt="2023-03-30T19:39:13.800" v="3456" actId="478"/>
          <ac:cxnSpMkLst>
            <pc:docMk/>
            <pc:sldMk cId="0" sldId="290"/>
            <ac:cxnSpMk id="15" creationId="{91BA07A1-6BDA-A9EA-44C0-B4F41FA110B2}"/>
          </ac:cxnSpMkLst>
        </pc:cxnChg>
        <pc:cxnChg chg="del mod">
          <ac:chgData name="Melissa Gonzalez Grospe" userId="7677ecd0-4903-4895-bfc4-8e657250f287" providerId="ADAL" clId="{A2959EE5-6C15-4F01-8850-5B43526EA4AE}" dt="2023-03-30T20:05:05.809" v="4391" actId="478"/>
          <ac:cxnSpMkLst>
            <pc:docMk/>
            <pc:sldMk cId="0" sldId="290"/>
            <ac:cxnSpMk id="16" creationId="{80674C44-B06A-ABFA-01B9-9CB85ED42223}"/>
          </ac:cxnSpMkLst>
        </pc:cxnChg>
        <pc:cxnChg chg="add del">
          <ac:chgData name="Melissa Gonzalez Grospe" userId="7677ecd0-4903-4895-bfc4-8e657250f287" providerId="ADAL" clId="{A2959EE5-6C15-4F01-8850-5B43526EA4AE}" dt="2023-03-30T19:18:40.434" v="3045" actId="478"/>
          <ac:cxnSpMkLst>
            <pc:docMk/>
            <pc:sldMk cId="0" sldId="290"/>
            <ac:cxnSpMk id="17" creationId="{C39BA754-09BF-0AAE-5CFC-46C7E4DB23C4}"/>
          </ac:cxnSpMkLst>
        </pc:cxnChg>
        <pc:cxnChg chg="del mod">
          <ac:chgData name="Melissa Gonzalez Grospe" userId="7677ecd0-4903-4895-bfc4-8e657250f287" providerId="ADAL" clId="{A2959EE5-6C15-4F01-8850-5B43526EA4AE}" dt="2023-03-30T20:05:05.809" v="4391" actId="478"/>
          <ac:cxnSpMkLst>
            <pc:docMk/>
            <pc:sldMk cId="0" sldId="290"/>
            <ac:cxnSpMk id="18" creationId="{83586BD3-B41F-C8E4-622A-9373CED88A7D}"/>
          </ac:cxnSpMkLst>
        </pc:cxnChg>
        <pc:cxnChg chg="add mod">
          <ac:chgData name="Melissa Gonzalez Grospe" userId="7677ecd0-4903-4895-bfc4-8e657250f287" providerId="ADAL" clId="{A2959EE5-6C15-4F01-8850-5B43526EA4AE}" dt="2023-03-30T20:00:35.918" v="4368" actId="14100"/>
          <ac:cxnSpMkLst>
            <pc:docMk/>
            <pc:sldMk cId="0" sldId="290"/>
            <ac:cxnSpMk id="31" creationId="{65377D8F-B7E2-2D10-41BE-8D6455CEA3EF}"/>
          </ac:cxnSpMkLst>
        </pc:cxnChg>
        <pc:cxnChg chg="add mod">
          <ac:chgData name="Melissa Gonzalez Grospe" userId="7677ecd0-4903-4895-bfc4-8e657250f287" providerId="ADAL" clId="{A2959EE5-6C15-4F01-8850-5B43526EA4AE}" dt="2023-03-30T20:00:42.014" v="4370" actId="14100"/>
          <ac:cxnSpMkLst>
            <pc:docMk/>
            <pc:sldMk cId="0" sldId="290"/>
            <ac:cxnSpMk id="32" creationId="{61FE855F-DD94-0344-FCE1-30B943FBB737}"/>
          </ac:cxnSpMkLst>
        </pc:cxnChg>
        <pc:cxnChg chg="add mod">
          <ac:chgData name="Melissa Gonzalez Grospe" userId="7677ecd0-4903-4895-bfc4-8e657250f287" providerId="ADAL" clId="{A2959EE5-6C15-4F01-8850-5B43526EA4AE}" dt="2023-03-30T19:59:33.139" v="4329" actId="1038"/>
          <ac:cxnSpMkLst>
            <pc:docMk/>
            <pc:sldMk cId="0" sldId="290"/>
            <ac:cxnSpMk id="34" creationId="{DF68D101-9B82-6B56-6368-154B53731E60}"/>
          </ac:cxnSpMkLst>
        </pc:cxnChg>
        <pc:cxnChg chg="add mod">
          <ac:chgData name="Melissa Gonzalez Grospe" userId="7677ecd0-4903-4895-bfc4-8e657250f287" providerId="ADAL" clId="{A2959EE5-6C15-4F01-8850-5B43526EA4AE}" dt="2023-03-30T19:59:43.188" v="4334" actId="14100"/>
          <ac:cxnSpMkLst>
            <pc:docMk/>
            <pc:sldMk cId="0" sldId="290"/>
            <ac:cxnSpMk id="35" creationId="{36315940-1F8E-E143-1D84-0C60D42CA44E}"/>
          </ac:cxnSpMkLst>
        </pc:cxnChg>
        <pc:cxnChg chg="add mod">
          <ac:chgData name="Melissa Gonzalez Grospe" userId="7677ecd0-4903-4895-bfc4-8e657250f287" providerId="ADAL" clId="{A2959EE5-6C15-4F01-8850-5B43526EA4AE}" dt="2023-03-30T19:59:48.615" v="4335" actId="14100"/>
          <ac:cxnSpMkLst>
            <pc:docMk/>
            <pc:sldMk cId="0" sldId="290"/>
            <ac:cxnSpMk id="37" creationId="{3B629995-F182-959B-ED72-129555AA2924}"/>
          </ac:cxnSpMkLst>
        </pc:cxnChg>
        <pc:cxnChg chg="add mod">
          <ac:chgData name="Melissa Gonzalez Grospe" userId="7677ecd0-4903-4895-bfc4-8e657250f287" providerId="ADAL" clId="{A2959EE5-6C15-4F01-8850-5B43526EA4AE}" dt="2023-03-30T19:59:53.382" v="4336" actId="14100"/>
          <ac:cxnSpMkLst>
            <pc:docMk/>
            <pc:sldMk cId="0" sldId="290"/>
            <ac:cxnSpMk id="38" creationId="{D435FE99-1D56-8710-2C20-A0079AA605CA}"/>
          </ac:cxnSpMkLst>
        </pc:cxnChg>
        <pc:cxnChg chg="add mod">
          <ac:chgData name="Melissa Gonzalez Grospe" userId="7677ecd0-4903-4895-bfc4-8e657250f287" providerId="ADAL" clId="{A2959EE5-6C15-4F01-8850-5B43526EA4AE}" dt="2023-03-30T19:59:59.703" v="4338" actId="14100"/>
          <ac:cxnSpMkLst>
            <pc:docMk/>
            <pc:sldMk cId="0" sldId="290"/>
            <ac:cxnSpMk id="39" creationId="{1D826F05-AC48-594D-16BB-19B9BA5432BC}"/>
          </ac:cxnSpMkLst>
        </pc:cxnChg>
        <pc:cxnChg chg="add mod">
          <ac:chgData name="Melissa Gonzalez Grospe" userId="7677ecd0-4903-4895-bfc4-8e657250f287" providerId="ADAL" clId="{A2959EE5-6C15-4F01-8850-5B43526EA4AE}" dt="2023-03-30T19:59:56.022" v="4337" actId="14100"/>
          <ac:cxnSpMkLst>
            <pc:docMk/>
            <pc:sldMk cId="0" sldId="290"/>
            <ac:cxnSpMk id="40" creationId="{16361516-E11B-AA30-94B5-18E563180FB5}"/>
          </ac:cxnSpMkLst>
        </pc:cxnChg>
        <pc:cxnChg chg="add mod ord">
          <ac:chgData name="Melissa Gonzalez Grospe" userId="7677ecd0-4903-4895-bfc4-8e657250f287" providerId="ADAL" clId="{A2959EE5-6C15-4F01-8850-5B43526EA4AE}" dt="2023-03-30T20:00:27.878" v="4366" actId="14100"/>
          <ac:cxnSpMkLst>
            <pc:docMk/>
            <pc:sldMk cId="0" sldId="290"/>
            <ac:cxnSpMk id="41" creationId="{EF51537C-1763-E5AF-9C50-EF23E39200CB}"/>
          </ac:cxnSpMkLst>
        </pc:cxnChg>
        <pc:cxnChg chg="add del mod">
          <ac:chgData name="Melissa Gonzalez Grospe" userId="7677ecd0-4903-4895-bfc4-8e657250f287" providerId="ADAL" clId="{A2959EE5-6C15-4F01-8850-5B43526EA4AE}" dt="2023-03-30T19:54:23.121" v="4076" actId="478"/>
          <ac:cxnSpMkLst>
            <pc:docMk/>
            <pc:sldMk cId="0" sldId="290"/>
            <ac:cxnSpMk id="43" creationId="{CBD4A7F7-CC75-CD3E-300F-BE0BD02A2150}"/>
          </ac:cxnSpMkLst>
        </pc:cxnChg>
        <pc:cxnChg chg="add del mod">
          <ac:chgData name="Melissa Gonzalez Grospe" userId="7677ecd0-4903-4895-bfc4-8e657250f287" providerId="ADAL" clId="{A2959EE5-6C15-4F01-8850-5B43526EA4AE}" dt="2023-03-30T19:54:22.543" v="4075" actId="478"/>
          <ac:cxnSpMkLst>
            <pc:docMk/>
            <pc:sldMk cId="0" sldId="290"/>
            <ac:cxnSpMk id="45" creationId="{8B6BE582-C243-22DA-4A4A-EE810405B9AB}"/>
          </ac:cxnSpMkLst>
        </pc:cxnChg>
        <pc:cxnChg chg="add del mod">
          <ac:chgData name="Melissa Gonzalez Grospe" userId="7677ecd0-4903-4895-bfc4-8e657250f287" providerId="ADAL" clId="{A2959EE5-6C15-4F01-8850-5B43526EA4AE}" dt="2023-03-30T19:54:24.236" v="4077" actId="478"/>
          <ac:cxnSpMkLst>
            <pc:docMk/>
            <pc:sldMk cId="0" sldId="290"/>
            <ac:cxnSpMk id="46" creationId="{4577D812-7CD2-319F-AC7B-00A0252B96C9}"/>
          </ac:cxnSpMkLst>
        </pc:cxnChg>
        <pc:cxnChg chg="add mod">
          <ac:chgData name="Melissa Gonzalez Grospe" userId="7677ecd0-4903-4895-bfc4-8e657250f287" providerId="ADAL" clId="{A2959EE5-6C15-4F01-8850-5B43526EA4AE}" dt="2023-03-30T20:22:07.709" v="4814" actId="1035"/>
          <ac:cxnSpMkLst>
            <pc:docMk/>
            <pc:sldMk cId="0" sldId="290"/>
            <ac:cxnSpMk id="58" creationId="{4A044E11-299D-8AFB-3F4A-7CBDF951BCB7}"/>
          </ac:cxnSpMkLst>
        </pc:cxnChg>
        <pc:cxnChg chg="add mod">
          <ac:chgData name="Melissa Gonzalez Grospe" userId="7677ecd0-4903-4895-bfc4-8e657250f287" providerId="ADAL" clId="{A2959EE5-6C15-4F01-8850-5B43526EA4AE}" dt="2023-03-30T20:22:07.709" v="4814" actId="1035"/>
          <ac:cxnSpMkLst>
            <pc:docMk/>
            <pc:sldMk cId="0" sldId="290"/>
            <ac:cxnSpMk id="61" creationId="{42F40BC4-7D25-801C-DA36-8BC089E6ED76}"/>
          </ac:cxnSpMkLst>
        </pc:cxnChg>
        <pc:cxnChg chg="add mod">
          <ac:chgData name="Melissa Gonzalez Grospe" userId="7677ecd0-4903-4895-bfc4-8e657250f287" providerId="ADAL" clId="{A2959EE5-6C15-4F01-8850-5B43526EA4AE}" dt="2023-03-30T20:22:07.709" v="4814" actId="1035"/>
          <ac:cxnSpMkLst>
            <pc:docMk/>
            <pc:sldMk cId="0" sldId="290"/>
            <ac:cxnSpMk id="7173" creationId="{F4B06748-87FF-6919-89E0-1234F1B36131}"/>
          </ac:cxnSpMkLst>
        </pc:cxnChg>
      </pc:sldChg>
      <pc:sldChg chg="addSp delSp modSp mod modNotesTx">
        <pc:chgData name="Melissa Gonzalez Grospe" userId="7677ecd0-4903-4895-bfc4-8e657250f287" providerId="ADAL" clId="{A2959EE5-6C15-4F01-8850-5B43526EA4AE}" dt="2023-03-30T19:43:18.179" v="3736" actId="20577"/>
        <pc:sldMkLst>
          <pc:docMk/>
          <pc:sldMk cId="0" sldId="291"/>
        </pc:sldMkLst>
        <pc:spChg chg="add del mod">
          <ac:chgData name="Melissa Gonzalez Grospe" userId="7677ecd0-4903-4895-bfc4-8e657250f287" providerId="ADAL" clId="{A2959EE5-6C15-4F01-8850-5B43526EA4AE}" dt="2023-03-30T19:23:40.635" v="3052" actId="478"/>
          <ac:spMkLst>
            <pc:docMk/>
            <pc:sldMk cId="0" sldId="291"/>
            <ac:spMk id="4" creationId="{450832EE-BDF5-9A2F-463E-948F80A0171D}"/>
          </ac:spMkLst>
        </pc:spChg>
        <pc:spChg chg="add mod">
          <ac:chgData name="Melissa Gonzalez Grospe" userId="7677ecd0-4903-4895-bfc4-8e657250f287" providerId="ADAL" clId="{A2959EE5-6C15-4F01-8850-5B43526EA4AE}" dt="2023-03-30T19:35:37.286" v="3455" actId="1076"/>
          <ac:spMkLst>
            <pc:docMk/>
            <pc:sldMk cId="0" sldId="291"/>
            <ac:spMk id="5" creationId="{438AC0E1-10B9-861B-5786-B29826A6EFC7}"/>
          </ac:spMkLst>
        </pc:spChg>
        <pc:spChg chg="add mod">
          <ac:chgData name="Melissa Gonzalez Grospe" userId="7677ecd0-4903-4895-bfc4-8e657250f287" providerId="ADAL" clId="{A2959EE5-6C15-4F01-8850-5B43526EA4AE}" dt="2023-03-30T19:42:01.203" v="3570" actId="1076"/>
          <ac:spMkLst>
            <pc:docMk/>
            <pc:sldMk cId="0" sldId="291"/>
            <ac:spMk id="6" creationId="{89122AC3-9BF2-B426-CF86-142EA61E7628}"/>
          </ac:spMkLst>
        </pc:spChg>
        <pc:spChg chg="add mod">
          <ac:chgData name="Melissa Gonzalez Grospe" userId="7677ecd0-4903-4895-bfc4-8e657250f287" providerId="ADAL" clId="{A2959EE5-6C15-4F01-8850-5B43526EA4AE}" dt="2023-03-30T19:43:18.179" v="3736" actId="20577"/>
          <ac:spMkLst>
            <pc:docMk/>
            <pc:sldMk cId="0" sldId="291"/>
            <ac:spMk id="7" creationId="{294D00C3-D01A-C56E-E9E2-7128B3364B67}"/>
          </ac:spMkLst>
        </pc:spChg>
        <pc:spChg chg="del">
          <ac:chgData name="Melissa Gonzalez Grospe" userId="7677ecd0-4903-4895-bfc4-8e657250f287" providerId="ADAL" clId="{A2959EE5-6C15-4F01-8850-5B43526EA4AE}" dt="2023-03-30T19:23:38.436" v="3051" actId="478"/>
          <ac:spMkLst>
            <pc:docMk/>
            <pc:sldMk cId="0" sldId="291"/>
            <ac:spMk id="554" creationId="{00000000-0000-0000-0000-000000000000}"/>
          </ac:spMkLst>
        </pc:spChg>
        <pc:picChg chg="add mod">
          <ac:chgData name="Melissa Gonzalez Grospe" userId="7677ecd0-4903-4895-bfc4-8e657250f287" providerId="ADAL" clId="{A2959EE5-6C15-4F01-8850-5B43526EA4AE}" dt="2023-03-30T19:27:30.506" v="3378" actId="1076"/>
          <ac:picMkLst>
            <pc:docMk/>
            <pc:sldMk cId="0" sldId="291"/>
            <ac:picMk id="8194" creationId="{9F872CD0-9741-5723-F915-E9E935B7BDB4}"/>
          </ac:picMkLst>
        </pc:picChg>
      </pc:sldChg>
      <pc:sldChg chg="addSp delSp modSp mod modNotesTx">
        <pc:chgData name="Melissa Gonzalez Grospe" userId="7677ecd0-4903-4895-bfc4-8e657250f287" providerId="ADAL" clId="{A2959EE5-6C15-4F01-8850-5B43526EA4AE}" dt="2023-03-30T19:44:45.922" v="3900" actId="1076"/>
        <pc:sldMkLst>
          <pc:docMk/>
          <pc:sldMk cId="0" sldId="292"/>
        </pc:sldMkLst>
        <pc:spChg chg="add del mod">
          <ac:chgData name="Melissa Gonzalez Grospe" userId="7677ecd0-4903-4895-bfc4-8e657250f287" providerId="ADAL" clId="{A2959EE5-6C15-4F01-8850-5B43526EA4AE}" dt="2023-03-30T19:34:19.658" v="3444" actId="478"/>
          <ac:spMkLst>
            <pc:docMk/>
            <pc:sldMk cId="0" sldId="292"/>
            <ac:spMk id="4" creationId="{C77ACF7A-5381-3EE0-C7CB-2DD30135FAE0}"/>
          </ac:spMkLst>
        </pc:spChg>
        <pc:spChg chg="add mod">
          <ac:chgData name="Melissa Gonzalez Grospe" userId="7677ecd0-4903-4895-bfc4-8e657250f287" providerId="ADAL" clId="{A2959EE5-6C15-4F01-8850-5B43526EA4AE}" dt="2023-03-30T19:44:45.922" v="3900" actId="1076"/>
          <ac:spMkLst>
            <pc:docMk/>
            <pc:sldMk cId="0" sldId="292"/>
            <ac:spMk id="5" creationId="{036DF51F-DF30-0957-00E5-8532637270EE}"/>
          </ac:spMkLst>
        </pc:spChg>
        <pc:spChg chg="del mod">
          <ac:chgData name="Melissa Gonzalez Grospe" userId="7677ecd0-4903-4895-bfc4-8e657250f287" providerId="ADAL" clId="{A2959EE5-6C15-4F01-8850-5B43526EA4AE}" dt="2023-03-30T19:34:17.746" v="3443" actId="478"/>
          <ac:spMkLst>
            <pc:docMk/>
            <pc:sldMk cId="0" sldId="292"/>
            <ac:spMk id="564" creationId="{00000000-0000-0000-0000-000000000000}"/>
          </ac:spMkLst>
        </pc:spChg>
        <pc:picChg chg="add mod">
          <ac:chgData name="Melissa Gonzalez Grospe" userId="7677ecd0-4903-4895-bfc4-8e657250f287" providerId="ADAL" clId="{A2959EE5-6C15-4F01-8850-5B43526EA4AE}" dt="2023-03-30T19:34:46.167" v="3454" actId="1036"/>
          <ac:picMkLst>
            <pc:docMk/>
            <pc:sldMk cId="0" sldId="292"/>
            <ac:picMk id="9218" creationId="{8B1103C1-29B1-4DB5-C7E5-0E7DB5C55B4C}"/>
          </ac:picMkLst>
        </pc:picChg>
      </pc:sldChg>
      <pc:sldChg chg="modSp mod">
        <pc:chgData name="Melissa Gonzalez Grospe" userId="7677ecd0-4903-4895-bfc4-8e657250f287" providerId="ADAL" clId="{A2959EE5-6C15-4F01-8850-5B43526EA4AE}" dt="2023-03-30T19:45:17.988" v="3904" actId="20577"/>
        <pc:sldMkLst>
          <pc:docMk/>
          <pc:sldMk cId="0" sldId="293"/>
        </pc:sldMkLst>
        <pc:spChg chg="mod">
          <ac:chgData name="Melissa Gonzalez Grospe" userId="7677ecd0-4903-4895-bfc4-8e657250f287" providerId="ADAL" clId="{A2959EE5-6C15-4F01-8850-5B43526EA4AE}" dt="2023-03-30T19:45:08.762" v="3901" actId="208"/>
          <ac:spMkLst>
            <pc:docMk/>
            <pc:sldMk cId="0" sldId="293"/>
            <ac:spMk id="30" creationId="{877A38C5-259B-DFE5-3562-CEDF61CB6061}"/>
          </ac:spMkLst>
        </pc:spChg>
        <pc:spChg chg="mod">
          <ac:chgData name="Melissa Gonzalez Grospe" userId="7677ecd0-4903-4895-bfc4-8e657250f287" providerId="ADAL" clId="{A2959EE5-6C15-4F01-8850-5B43526EA4AE}" dt="2023-03-30T19:45:17.988" v="3904" actId="20577"/>
          <ac:spMkLst>
            <pc:docMk/>
            <pc:sldMk cId="0" sldId="293"/>
            <ac:spMk id="32" creationId="{47464577-D204-A594-3EC5-A5F89D000564}"/>
          </ac:spMkLst>
        </pc:spChg>
      </pc:sldChg>
      <pc:sldChg chg="addSp modSp mod">
        <pc:chgData name="Melissa Gonzalez Grospe" userId="7677ecd0-4903-4895-bfc4-8e657250f287" providerId="ADAL" clId="{A2959EE5-6C15-4F01-8850-5B43526EA4AE}" dt="2023-03-30T19:34:03.550" v="3440" actId="1037"/>
        <pc:sldMkLst>
          <pc:docMk/>
          <pc:sldMk cId="0" sldId="294"/>
        </pc:sldMkLst>
        <pc:spChg chg="mod">
          <ac:chgData name="Melissa Gonzalez Grospe" userId="7677ecd0-4903-4895-bfc4-8e657250f287" providerId="ADAL" clId="{A2959EE5-6C15-4F01-8850-5B43526EA4AE}" dt="2023-03-30T19:32:54.592" v="3384" actId="164"/>
          <ac:spMkLst>
            <pc:docMk/>
            <pc:sldMk cId="0" sldId="294"/>
            <ac:spMk id="31" creationId="{D6FDDA17-0BB0-215D-C75A-9AE46A2D4556}"/>
          </ac:spMkLst>
        </pc:spChg>
        <pc:spChg chg="mod">
          <ac:chgData name="Melissa Gonzalez Grospe" userId="7677ecd0-4903-4895-bfc4-8e657250f287" providerId="ADAL" clId="{A2959EE5-6C15-4F01-8850-5B43526EA4AE}" dt="2023-03-30T19:32:54.592" v="3384" actId="164"/>
          <ac:spMkLst>
            <pc:docMk/>
            <pc:sldMk cId="0" sldId="294"/>
            <ac:spMk id="32" creationId="{868035B2-3918-DC69-D137-21DB402CD9BA}"/>
          </ac:spMkLst>
        </pc:spChg>
        <pc:spChg chg="mod">
          <ac:chgData name="Melissa Gonzalez Grospe" userId="7677ecd0-4903-4895-bfc4-8e657250f287" providerId="ADAL" clId="{A2959EE5-6C15-4F01-8850-5B43526EA4AE}" dt="2023-03-30T19:34:03.550" v="3440" actId="1037"/>
          <ac:spMkLst>
            <pc:docMk/>
            <pc:sldMk cId="0" sldId="294"/>
            <ac:spMk id="33" creationId="{39F232FA-BA93-2711-C06B-EB233ED4BF8A}"/>
          </ac:spMkLst>
        </pc:spChg>
        <pc:spChg chg="mod">
          <ac:chgData name="Melissa Gonzalez Grospe" userId="7677ecd0-4903-4895-bfc4-8e657250f287" providerId="ADAL" clId="{A2959EE5-6C15-4F01-8850-5B43526EA4AE}" dt="2023-03-30T19:32:54.592" v="3384" actId="164"/>
          <ac:spMkLst>
            <pc:docMk/>
            <pc:sldMk cId="0" sldId="294"/>
            <ac:spMk id="38" creationId="{6FE3A2AE-8FB3-EADD-EEC6-729C0E98B773}"/>
          </ac:spMkLst>
        </pc:spChg>
        <pc:spChg chg="mod">
          <ac:chgData name="Melissa Gonzalez Grospe" userId="7677ecd0-4903-4895-bfc4-8e657250f287" providerId="ADAL" clId="{A2959EE5-6C15-4F01-8850-5B43526EA4AE}" dt="2023-03-30T19:33:43.966" v="3433" actId="1076"/>
          <ac:spMkLst>
            <pc:docMk/>
            <pc:sldMk cId="0" sldId="294"/>
            <ac:spMk id="41" creationId="{93DF85C4-632E-B491-B376-430519F54B64}"/>
          </ac:spMkLst>
        </pc:spChg>
        <pc:spChg chg="mod">
          <ac:chgData name="Melissa Gonzalez Grospe" userId="7677ecd0-4903-4895-bfc4-8e657250f287" providerId="ADAL" clId="{A2959EE5-6C15-4F01-8850-5B43526EA4AE}" dt="2023-03-30T19:33:22.312" v="3428" actId="1038"/>
          <ac:spMkLst>
            <pc:docMk/>
            <pc:sldMk cId="0" sldId="294"/>
            <ac:spMk id="584" creationId="{00000000-0000-0000-0000-000000000000}"/>
          </ac:spMkLst>
        </pc:spChg>
        <pc:grpChg chg="add mod">
          <ac:chgData name="Melissa Gonzalez Grospe" userId="7677ecd0-4903-4895-bfc4-8e657250f287" providerId="ADAL" clId="{A2959EE5-6C15-4F01-8850-5B43526EA4AE}" dt="2023-03-30T19:33:22.312" v="3428" actId="1038"/>
          <ac:grpSpMkLst>
            <pc:docMk/>
            <pc:sldMk cId="0" sldId="294"/>
            <ac:grpSpMk id="4" creationId="{7FDF3549-16B6-536C-3DA2-7FB151B7A51F}"/>
          </ac:grpSpMkLst>
        </pc:grpChg>
        <pc:picChg chg="mod">
          <ac:chgData name="Melissa Gonzalez Grospe" userId="7677ecd0-4903-4895-bfc4-8e657250f287" providerId="ADAL" clId="{A2959EE5-6C15-4F01-8850-5B43526EA4AE}" dt="2023-03-30T19:32:54.592" v="3384" actId="164"/>
          <ac:picMkLst>
            <pc:docMk/>
            <pc:sldMk cId="0" sldId="294"/>
            <ac:picMk id="25" creationId="{D80B121A-F04A-75F3-15E3-FD7DD3A94B1E}"/>
          </ac:picMkLst>
        </pc:picChg>
        <pc:cxnChg chg="mod">
          <ac:chgData name="Melissa Gonzalez Grospe" userId="7677ecd0-4903-4895-bfc4-8e657250f287" providerId="ADAL" clId="{A2959EE5-6C15-4F01-8850-5B43526EA4AE}" dt="2023-03-30T19:32:54.592" v="3384" actId="164"/>
          <ac:cxnSpMkLst>
            <pc:docMk/>
            <pc:sldMk cId="0" sldId="294"/>
            <ac:cxnSpMk id="27" creationId="{E4DF02C1-52C2-4596-7871-0E1035620350}"/>
          </ac:cxnSpMkLst>
        </pc:cxnChg>
        <pc:cxnChg chg="mod">
          <ac:chgData name="Melissa Gonzalez Grospe" userId="7677ecd0-4903-4895-bfc4-8e657250f287" providerId="ADAL" clId="{A2959EE5-6C15-4F01-8850-5B43526EA4AE}" dt="2023-03-30T19:32:54.592" v="3384" actId="164"/>
          <ac:cxnSpMkLst>
            <pc:docMk/>
            <pc:sldMk cId="0" sldId="294"/>
            <ac:cxnSpMk id="30" creationId="{FC6D6B71-9080-9280-2EF5-D3FD8B06A674}"/>
          </ac:cxnSpMkLst>
        </pc:cxnChg>
        <pc:cxnChg chg="mod">
          <ac:chgData name="Melissa Gonzalez Grospe" userId="7677ecd0-4903-4895-bfc4-8e657250f287" providerId="ADAL" clId="{A2959EE5-6C15-4F01-8850-5B43526EA4AE}" dt="2023-03-30T19:33:30.623" v="3430" actId="14100"/>
          <ac:cxnSpMkLst>
            <pc:docMk/>
            <pc:sldMk cId="0" sldId="294"/>
            <ac:cxnSpMk id="40" creationId="{35E819DE-AFCE-3111-D950-AB0171887838}"/>
          </ac:cxnSpMkLst>
        </pc:cxnChg>
      </pc:sldChg>
      <pc:sldChg chg="modSp mod">
        <pc:chgData name="Melissa Gonzalez Grospe" userId="7677ecd0-4903-4895-bfc4-8e657250f287" providerId="ADAL" clId="{A2959EE5-6C15-4F01-8850-5B43526EA4AE}" dt="2023-03-30T20:28:43.094" v="4823" actId="208"/>
        <pc:sldMkLst>
          <pc:docMk/>
          <pc:sldMk cId="0" sldId="295"/>
        </pc:sldMkLst>
        <pc:spChg chg="mod">
          <ac:chgData name="Melissa Gonzalez Grospe" userId="7677ecd0-4903-4895-bfc4-8e657250f287" providerId="ADAL" clId="{A2959EE5-6C15-4F01-8850-5B43526EA4AE}" dt="2023-03-30T20:28:16.805" v="4821" actId="14100"/>
          <ac:spMkLst>
            <pc:docMk/>
            <pc:sldMk cId="0" sldId="295"/>
            <ac:spMk id="4" creationId="{15B1A41C-0D26-21EB-2AC5-A51E5643E4FE}"/>
          </ac:spMkLst>
        </pc:spChg>
        <pc:spChg chg="mod">
          <ac:chgData name="Melissa Gonzalez Grospe" userId="7677ecd0-4903-4895-bfc4-8e657250f287" providerId="ADAL" clId="{A2959EE5-6C15-4F01-8850-5B43526EA4AE}" dt="2023-03-30T20:28:12.453" v="4820" actId="14100"/>
          <ac:spMkLst>
            <pc:docMk/>
            <pc:sldMk cId="0" sldId="295"/>
            <ac:spMk id="5" creationId="{DFB8ECCD-EDE9-8D4E-AF62-EC0C87CB843B}"/>
          </ac:spMkLst>
        </pc:spChg>
        <pc:spChg chg="mod">
          <ac:chgData name="Melissa Gonzalez Grospe" userId="7677ecd0-4903-4895-bfc4-8e657250f287" providerId="ADAL" clId="{A2959EE5-6C15-4F01-8850-5B43526EA4AE}" dt="2023-03-30T20:28:39.751" v="4822" actId="208"/>
          <ac:spMkLst>
            <pc:docMk/>
            <pc:sldMk cId="0" sldId="295"/>
            <ac:spMk id="7" creationId="{4F776984-EE26-C0DB-4E1A-AD59A197C31E}"/>
          </ac:spMkLst>
        </pc:spChg>
        <pc:spChg chg="mod">
          <ac:chgData name="Melissa Gonzalez Grospe" userId="7677ecd0-4903-4895-bfc4-8e657250f287" providerId="ADAL" clId="{A2959EE5-6C15-4F01-8850-5B43526EA4AE}" dt="2023-03-30T20:28:43.094" v="4823" actId="208"/>
          <ac:spMkLst>
            <pc:docMk/>
            <pc:sldMk cId="0" sldId="295"/>
            <ac:spMk id="8" creationId="{C50A7C5E-F376-6CCE-F277-EF3960B40150}"/>
          </ac:spMkLst>
        </pc:spChg>
      </pc:sldChg>
      <pc:sldChg chg="modSp mod">
        <pc:chgData name="Melissa Gonzalez Grospe" userId="7677ecd0-4903-4895-bfc4-8e657250f287" providerId="ADAL" clId="{A2959EE5-6C15-4F01-8850-5B43526EA4AE}" dt="2023-03-30T20:36:11.520" v="4853" actId="14100"/>
        <pc:sldMkLst>
          <pc:docMk/>
          <pc:sldMk cId="0" sldId="311"/>
        </pc:sldMkLst>
        <pc:spChg chg="mod">
          <ac:chgData name="Melissa Gonzalez Grospe" userId="7677ecd0-4903-4895-bfc4-8e657250f287" providerId="ADAL" clId="{A2959EE5-6C15-4F01-8850-5B43526EA4AE}" dt="2023-03-30T20:36:11.520" v="4853" actId="14100"/>
          <ac:spMkLst>
            <pc:docMk/>
            <pc:sldMk cId="0" sldId="311"/>
            <ac:spMk id="755" creationId="{00000000-0000-0000-0000-000000000000}"/>
          </ac:spMkLst>
        </pc:spChg>
      </pc:sldChg>
      <pc:sldChg chg="modSp mod">
        <pc:chgData name="Melissa Gonzalez Grospe" userId="7677ecd0-4903-4895-bfc4-8e657250f287" providerId="ADAL" clId="{A2959EE5-6C15-4F01-8850-5B43526EA4AE}" dt="2023-03-30T20:53:10.952" v="4865" actId="208"/>
        <pc:sldMkLst>
          <pc:docMk/>
          <pc:sldMk cId="0" sldId="329"/>
        </pc:sldMkLst>
        <pc:spChg chg="mod">
          <ac:chgData name="Melissa Gonzalez Grospe" userId="7677ecd0-4903-4895-bfc4-8e657250f287" providerId="ADAL" clId="{A2959EE5-6C15-4F01-8850-5B43526EA4AE}" dt="2023-03-30T20:53:00.362" v="4862" actId="208"/>
          <ac:spMkLst>
            <pc:docMk/>
            <pc:sldMk cId="0" sldId="329"/>
            <ac:spMk id="5" creationId="{C2EC64D2-527E-D91C-61A2-A459D5170436}"/>
          </ac:spMkLst>
        </pc:spChg>
        <pc:spChg chg="mod">
          <ac:chgData name="Melissa Gonzalez Grospe" userId="7677ecd0-4903-4895-bfc4-8e657250f287" providerId="ADAL" clId="{A2959EE5-6C15-4F01-8850-5B43526EA4AE}" dt="2023-03-30T20:53:10.952" v="4865" actId="208"/>
          <ac:spMkLst>
            <pc:docMk/>
            <pc:sldMk cId="0" sldId="329"/>
            <ac:spMk id="9" creationId="{77B2119F-847C-4607-21B0-9C922FD9B3AB}"/>
          </ac:spMkLst>
        </pc:spChg>
        <pc:spChg chg="mod">
          <ac:chgData name="Melissa Gonzalez Grospe" userId="7677ecd0-4903-4895-bfc4-8e657250f287" providerId="ADAL" clId="{A2959EE5-6C15-4F01-8850-5B43526EA4AE}" dt="2023-03-30T20:53:05.808" v="4864" actId="208"/>
          <ac:spMkLst>
            <pc:docMk/>
            <pc:sldMk cId="0" sldId="329"/>
            <ac:spMk id="10" creationId="{3D48FBEC-F224-2A45-7B22-0930C5421681}"/>
          </ac:spMkLst>
        </pc:spChg>
      </pc:sldChg>
      <pc:sldChg chg="addSp delSp modSp mod">
        <pc:chgData name="Melissa Gonzalez Grospe" userId="7677ecd0-4903-4895-bfc4-8e657250f287" providerId="ADAL" clId="{A2959EE5-6C15-4F01-8850-5B43526EA4AE}" dt="2023-03-30T20:46:14.461" v="4861" actId="27107"/>
        <pc:sldMkLst>
          <pc:docMk/>
          <pc:sldMk cId="0" sldId="362"/>
        </pc:sldMkLst>
        <pc:spChg chg="add del mod">
          <ac:chgData name="Melissa Gonzalez Grospe" userId="7677ecd0-4903-4895-bfc4-8e657250f287" providerId="ADAL" clId="{A2959EE5-6C15-4F01-8850-5B43526EA4AE}" dt="2023-03-30T20:32:05.287" v="4830" actId="478"/>
          <ac:spMkLst>
            <pc:docMk/>
            <pc:sldMk cId="0" sldId="362"/>
            <ac:spMk id="3" creationId="{8124B6B9-0CF6-BCEF-47AF-84474B3D8C09}"/>
          </ac:spMkLst>
        </pc:spChg>
        <pc:spChg chg="mod">
          <ac:chgData name="Melissa Gonzalez Grospe" userId="7677ecd0-4903-4895-bfc4-8e657250f287" providerId="ADAL" clId="{A2959EE5-6C15-4F01-8850-5B43526EA4AE}" dt="2023-03-30T20:46:14.461" v="4861" actId="27107"/>
          <ac:spMkLst>
            <pc:docMk/>
            <pc:sldMk cId="0" sldId="362"/>
            <ac:spMk id="5" creationId="{19CB88D5-3DD9-59B2-3ED2-FBFF74F2578B}"/>
          </ac:spMkLst>
        </pc:spChg>
        <pc:spChg chg="del mod">
          <ac:chgData name="Melissa Gonzalez Grospe" userId="7677ecd0-4903-4895-bfc4-8e657250f287" providerId="ADAL" clId="{A2959EE5-6C15-4F01-8850-5B43526EA4AE}" dt="2023-03-30T20:32:02.525" v="4829" actId="478"/>
          <ac:spMkLst>
            <pc:docMk/>
            <pc:sldMk cId="0" sldId="362"/>
            <ac:spMk id="9" creationId="{2766FFA0-247D-7B51-B589-747E5C2F4711}"/>
          </ac:spMkLst>
        </pc:spChg>
        <pc:picChg chg="add mod">
          <ac:chgData name="Melissa Gonzalez Grospe" userId="7677ecd0-4903-4895-bfc4-8e657250f287" providerId="ADAL" clId="{A2959EE5-6C15-4F01-8850-5B43526EA4AE}" dt="2023-03-30T20:32:08.698" v="4831" actId="1076"/>
          <ac:picMkLst>
            <pc:docMk/>
            <pc:sldMk cId="0" sldId="362"/>
            <ac:picMk id="10242" creationId="{58DA1568-412B-33FB-6246-7A761D84AD52}"/>
          </ac:picMkLst>
        </pc:picChg>
        <pc:cxnChg chg="add del">
          <ac:chgData name="Melissa Gonzalez Grospe" userId="7677ecd0-4903-4895-bfc4-8e657250f287" providerId="ADAL" clId="{A2959EE5-6C15-4F01-8850-5B43526EA4AE}" dt="2023-03-30T20:32:29.498" v="4833" actId="11529"/>
          <ac:cxnSpMkLst>
            <pc:docMk/>
            <pc:sldMk cId="0" sldId="362"/>
            <ac:cxnSpMk id="5" creationId="{2C4A7AF7-0AC0-B98C-8F53-055CBB37E02B}"/>
          </ac:cxnSpMkLst>
        </pc:cxnChg>
        <pc:cxnChg chg="add del mod">
          <ac:chgData name="Melissa Gonzalez Grospe" userId="7677ecd0-4903-4895-bfc4-8e657250f287" providerId="ADAL" clId="{A2959EE5-6C15-4F01-8850-5B43526EA4AE}" dt="2023-03-30T20:32:45.618" v="4836" actId="478"/>
          <ac:cxnSpMkLst>
            <pc:docMk/>
            <pc:sldMk cId="0" sldId="362"/>
            <ac:cxnSpMk id="7" creationId="{0FC866FD-9476-8052-651C-F3948CD8BEBD}"/>
          </ac:cxnSpMkLst>
        </pc:cxnChg>
        <pc:cxnChg chg="add mod">
          <ac:chgData name="Melissa Gonzalez Grospe" userId="7677ecd0-4903-4895-bfc4-8e657250f287" providerId="ADAL" clId="{A2959EE5-6C15-4F01-8850-5B43526EA4AE}" dt="2023-03-30T20:34:30.585" v="4852" actId="1582"/>
          <ac:cxnSpMkLst>
            <pc:docMk/>
            <pc:sldMk cId="0" sldId="362"/>
            <ac:cxnSpMk id="11" creationId="{702B773B-78E2-CDE9-974B-E0BDC026D396}"/>
          </ac:cxnSpMkLst>
        </pc:cxnChg>
        <pc:cxnChg chg="add mod">
          <ac:chgData name="Melissa Gonzalez Grospe" userId="7677ecd0-4903-4895-bfc4-8e657250f287" providerId="ADAL" clId="{A2959EE5-6C15-4F01-8850-5B43526EA4AE}" dt="2023-03-30T20:45:29.358" v="4854" actId="1037"/>
          <ac:cxnSpMkLst>
            <pc:docMk/>
            <pc:sldMk cId="0" sldId="362"/>
            <ac:cxnSpMk id="14" creationId="{8450C844-30C0-40F4-A7E8-F2376638462C}"/>
          </ac:cxnSpMkLst>
        </pc:cxnChg>
      </pc:sldChg>
      <pc:sldChg chg="modSp mod">
        <pc:chgData name="Melissa Gonzalez Grospe" userId="7677ecd0-4903-4895-bfc4-8e657250f287" providerId="ADAL" clId="{A2959EE5-6C15-4F01-8850-5B43526EA4AE}" dt="2023-03-30T18:06:20.100" v="2058" actId="20577"/>
        <pc:sldMkLst>
          <pc:docMk/>
          <pc:sldMk cId="3872620302" sldId="363"/>
        </pc:sldMkLst>
        <pc:spChg chg="mod">
          <ac:chgData name="Melissa Gonzalez Grospe" userId="7677ecd0-4903-4895-bfc4-8e657250f287" providerId="ADAL" clId="{A2959EE5-6C15-4F01-8850-5B43526EA4AE}" dt="2023-03-30T18:06:20.100" v="2058" actId="20577"/>
          <ac:spMkLst>
            <pc:docMk/>
            <pc:sldMk cId="3872620302" sldId="363"/>
            <ac:spMk id="3" creationId="{CD39659D-3246-DD3A-8C5A-85EE10DB60AC}"/>
          </ac:spMkLst>
        </pc:spChg>
      </pc:sldChg>
      <pc:sldChg chg="modSp mod">
        <pc:chgData name="Melissa Gonzalez Grospe" userId="7677ecd0-4903-4895-bfc4-8e657250f287" providerId="ADAL" clId="{A2959EE5-6C15-4F01-8850-5B43526EA4AE}" dt="2023-03-30T20:53:52.666" v="4872" actId="208"/>
        <pc:sldMkLst>
          <pc:docMk/>
          <pc:sldMk cId="2781729871" sldId="370"/>
        </pc:sldMkLst>
        <pc:spChg chg="mod">
          <ac:chgData name="Melissa Gonzalez Grospe" userId="7677ecd0-4903-4895-bfc4-8e657250f287" providerId="ADAL" clId="{A2959EE5-6C15-4F01-8850-5B43526EA4AE}" dt="2023-03-30T20:53:14.888" v="4866" actId="208"/>
          <ac:spMkLst>
            <pc:docMk/>
            <pc:sldMk cId="2781729871" sldId="370"/>
            <ac:spMk id="24" creationId="{D1AEE4F5-FD99-4497-728C-6CDB00AE8BA9}"/>
          </ac:spMkLst>
        </pc:spChg>
        <pc:spChg chg="mod">
          <ac:chgData name="Melissa Gonzalez Grospe" userId="7677ecd0-4903-4895-bfc4-8e657250f287" providerId="ADAL" clId="{A2959EE5-6C15-4F01-8850-5B43526EA4AE}" dt="2023-03-30T20:53:52.666" v="4872" actId="208"/>
          <ac:spMkLst>
            <pc:docMk/>
            <pc:sldMk cId="2781729871" sldId="370"/>
            <ac:spMk id="27" creationId="{6B948A35-92C5-5310-3ECE-DDD84CFA24EA}"/>
          </ac:spMkLst>
        </pc:spChg>
        <pc:spChg chg="mod">
          <ac:chgData name="Melissa Gonzalez Grospe" userId="7677ecd0-4903-4895-bfc4-8e657250f287" providerId="ADAL" clId="{A2959EE5-6C15-4F01-8850-5B43526EA4AE}" dt="2023-03-30T20:53:20.400" v="4869" actId="208"/>
          <ac:spMkLst>
            <pc:docMk/>
            <pc:sldMk cId="2781729871" sldId="370"/>
            <ac:spMk id="40" creationId="{212343B5-90BC-3559-429C-4618E5863CBF}"/>
          </ac:spMkLst>
        </pc:spChg>
        <pc:spChg chg="mod">
          <ac:chgData name="Melissa Gonzalez Grospe" userId="7677ecd0-4903-4895-bfc4-8e657250f287" providerId="ADAL" clId="{A2959EE5-6C15-4F01-8850-5B43526EA4AE}" dt="2023-03-30T20:53:18.521" v="4868" actId="208"/>
          <ac:spMkLst>
            <pc:docMk/>
            <pc:sldMk cId="2781729871" sldId="370"/>
            <ac:spMk id="41" creationId="{0E921CE2-070A-499F-0634-ED21BCD8E37E}"/>
          </ac:spMkLst>
        </pc:spChg>
      </pc:sldChg>
      <pc:sldChg chg="modSp mod">
        <pc:chgData name="Melissa Gonzalez Grospe" userId="7677ecd0-4903-4895-bfc4-8e657250f287" providerId="ADAL" clId="{A2959EE5-6C15-4F01-8850-5B43526EA4AE}" dt="2023-03-30T20:53:25.144" v="4870" actId="208"/>
        <pc:sldMkLst>
          <pc:docMk/>
          <pc:sldMk cId="1248044342" sldId="371"/>
        </pc:sldMkLst>
        <pc:spChg chg="mod">
          <ac:chgData name="Melissa Gonzalez Grospe" userId="7677ecd0-4903-4895-bfc4-8e657250f287" providerId="ADAL" clId="{A2959EE5-6C15-4F01-8850-5B43526EA4AE}" dt="2023-03-30T20:53:25.144" v="4870" actId="208"/>
          <ac:spMkLst>
            <pc:docMk/>
            <pc:sldMk cId="1248044342" sldId="371"/>
            <ac:spMk id="3" creationId="{6DDFF5BC-7A33-937B-79A8-8364A10EBE4D}"/>
          </ac:spMkLst>
        </pc:spChg>
      </pc:sldChg>
      <pc:sldChg chg="addSp delSp modSp add del mod ord">
        <pc:chgData name="Melissa Gonzalez Grospe" userId="7677ecd0-4903-4895-bfc4-8e657250f287" providerId="ADAL" clId="{A2959EE5-6C15-4F01-8850-5B43526EA4AE}" dt="2023-03-30T16:38:39.708" v="1207" actId="47"/>
        <pc:sldMkLst>
          <pc:docMk/>
          <pc:sldMk cId="2566506926" sldId="395"/>
        </pc:sldMkLst>
        <pc:spChg chg="del">
          <ac:chgData name="Melissa Gonzalez Grospe" userId="7677ecd0-4903-4895-bfc4-8e657250f287" providerId="ADAL" clId="{A2959EE5-6C15-4F01-8850-5B43526EA4AE}" dt="2023-03-30T15:55:02.088" v="473" actId="478"/>
          <ac:spMkLst>
            <pc:docMk/>
            <pc:sldMk cId="2566506926" sldId="395"/>
            <ac:spMk id="6" creationId="{90FE7444-D5CC-487A-2737-92145749C32B}"/>
          </ac:spMkLst>
        </pc:spChg>
        <pc:spChg chg="add mod">
          <ac:chgData name="Melissa Gonzalez Grospe" userId="7677ecd0-4903-4895-bfc4-8e657250f287" providerId="ADAL" clId="{A2959EE5-6C15-4F01-8850-5B43526EA4AE}" dt="2023-03-30T16:35:16.547" v="1105" actId="1037"/>
          <ac:spMkLst>
            <pc:docMk/>
            <pc:sldMk cId="2566506926" sldId="395"/>
            <ac:spMk id="8" creationId="{0F7872DE-2DAA-A157-61DC-41313452D65C}"/>
          </ac:spMkLst>
        </pc:spChg>
        <pc:spChg chg="del">
          <ac:chgData name="Melissa Gonzalez Grospe" userId="7677ecd0-4903-4895-bfc4-8e657250f287" providerId="ADAL" clId="{A2959EE5-6C15-4F01-8850-5B43526EA4AE}" dt="2023-03-30T15:55:03.593" v="475" actId="478"/>
          <ac:spMkLst>
            <pc:docMk/>
            <pc:sldMk cId="2566506926" sldId="395"/>
            <ac:spMk id="10" creationId="{D6342022-4CE5-FCCE-B4CF-7523C1244526}"/>
          </ac:spMkLst>
        </pc:spChg>
        <pc:spChg chg="del">
          <ac:chgData name="Melissa Gonzalez Grospe" userId="7677ecd0-4903-4895-bfc4-8e657250f287" providerId="ADAL" clId="{A2959EE5-6C15-4F01-8850-5B43526EA4AE}" dt="2023-03-30T15:55:00.170" v="471" actId="478"/>
          <ac:spMkLst>
            <pc:docMk/>
            <pc:sldMk cId="2566506926" sldId="395"/>
            <ac:spMk id="13" creationId="{906609DA-1831-FFC8-6282-621DBAA13CE5}"/>
          </ac:spMkLst>
        </pc:spChg>
        <pc:spChg chg="del mod">
          <ac:chgData name="Melissa Gonzalez Grospe" userId="7677ecd0-4903-4895-bfc4-8e657250f287" providerId="ADAL" clId="{A2959EE5-6C15-4F01-8850-5B43526EA4AE}" dt="2023-03-30T15:54:58.746" v="470" actId="478"/>
          <ac:spMkLst>
            <pc:docMk/>
            <pc:sldMk cId="2566506926" sldId="395"/>
            <ac:spMk id="15" creationId="{FB91F9DD-31AF-F0F3-8923-F5BA9E3425F9}"/>
          </ac:spMkLst>
        </pc:spChg>
        <pc:spChg chg="del mod">
          <ac:chgData name="Melissa Gonzalez Grospe" userId="7677ecd0-4903-4895-bfc4-8e657250f287" providerId="ADAL" clId="{A2959EE5-6C15-4F01-8850-5B43526EA4AE}" dt="2023-03-30T15:54:55.930" v="466" actId="478"/>
          <ac:spMkLst>
            <pc:docMk/>
            <pc:sldMk cId="2566506926" sldId="395"/>
            <ac:spMk id="17" creationId="{8FC1859D-EC88-5D55-3D2F-34F1FFBAE813}"/>
          </ac:spMkLst>
        </pc:spChg>
        <pc:spChg chg="del mod">
          <ac:chgData name="Melissa Gonzalez Grospe" userId="7677ecd0-4903-4895-bfc4-8e657250f287" providerId="ADAL" clId="{A2959EE5-6C15-4F01-8850-5B43526EA4AE}" dt="2023-03-30T15:54:50.009" v="460" actId="478"/>
          <ac:spMkLst>
            <pc:docMk/>
            <pc:sldMk cId="2566506926" sldId="395"/>
            <ac:spMk id="19" creationId="{E09AD198-0629-C7BA-F029-58B6201C8ED6}"/>
          </ac:spMkLst>
        </pc:spChg>
        <pc:spChg chg="add mod">
          <ac:chgData name="Melissa Gonzalez Grospe" userId="7677ecd0-4903-4895-bfc4-8e657250f287" providerId="ADAL" clId="{A2959EE5-6C15-4F01-8850-5B43526EA4AE}" dt="2023-03-30T16:34:52.804" v="1064" actId="1037"/>
          <ac:spMkLst>
            <pc:docMk/>
            <pc:sldMk cId="2566506926" sldId="395"/>
            <ac:spMk id="21" creationId="{9A75F9F0-055D-F767-B593-D15C7451E822}"/>
          </ac:spMkLst>
        </pc:spChg>
        <pc:spChg chg="mod">
          <ac:chgData name="Melissa Gonzalez Grospe" userId="7677ecd0-4903-4895-bfc4-8e657250f287" providerId="ADAL" clId="{A2959EE5-6C15-4F01-8850-5B43526EA4AE}" dt="2023-03-30T16:35:46.563" v="1140" actId="1037"/>
          <ac:spMkLst>
            <pc:docMk/>
            <pc:sldMk cId="2566506926" sldId="395"/>
            <ac:spMk id="23" creationId="{898477CB-21E0-D7CB-E5DD-F8406C14C871}"/>
          </ac:spMkLst>
        </pc:spChg>
        <pc:spChg chg="mod">
          <ac:chgData name="Melissa Gonzalez Grospe" userId="7677ecd0-4903-4895-bfc4-8e657250f287" providerId="ADAL" clId="{A2959EE5-6C15-4F01-8850-5B43526EA4AE}" dt="2023-03-30T16:36:14.483" v="1145" actId="1076"/>
          <ac:spMkLst>
            <pc:docMk/>
            <pc:sldMk cId="2566506926" sldId="395"/>
            <ac:spMk id="24" creationId="{B2AFC7CC-EBCA-EA56-A781-B7C66CEA1948}"/>
          </ac:spMkLst>
        </pc:spChg>
        <pc:spChg chg="del">
          <ac:chgData name="Melissa Gonzalez Grospe" userId="7677ecd0-4903-4895-bfc4-8e657250f287" providerId="ADAL" clId="{A2959EE5-6C15-4F01-8850-5B43526EA4AE}" dt="2023-03-30T15:54:48.108" v="457" actId="478"/>
          <ac:spMkLst>
            <pc:docMk/>
            <pc:sldMk cId="2566506926" sldId="395"/>
            <ac:spMk id="27" creationId="{EF486EFC-534C-9A91-E971-55EA2D7E3E3A}"/>
          </ac:spMkLst>
        </pc:spChg>
        <pc:spChg chg="add mod">
          <ac:chgData name="Melissa Gonzalez Grospe" userId="7677ecd0-4903-4895-bfc4-8e657250f287" providerId="ADAL" clId="{A2959EE5-6C15-4F01-8850-5B43526EA4AE}" dt="2023-03-30T16:34:46.147" v="1049" actId="1037"/>
          <ac:spMkLst>
            <pc:docMk/>
            <pc:sldMk cId="2566506926" sldId="395"/>
            <ac:spMk id="28" creationId="{D395C6C9-0A1F-DC7B-7A28-84C665A6E0D5}"/>
          </ac:spMkLst>
        </pc:spChg>
        <pc:spChg chg="del">
          <ac:chgData name="Melissa Gonzalez Grospe" userId="7677ecd0-4903-4895-bfc4-8e657250f287" providerId="ADAL" clId="{A2959EE5-6C15-4F01-8850-5B43526EA4AE}" dt="2023-03-30T15:54:54.059" v="464" actId="478"/>
          <ac:spMkLst>
            <pc:docMk/>
            <pc:sldMk cId="2566506926" sldId="395"/>
            <ac:spMk id="30" creationId="{4FCC2987-6930-FA1C-76EA-7758ED84F16B}"/>
          </ac:spMkLst>
        </pc:spChg>
        <pc:spChg chg="add del mod">
          <ac:chgData name="Melissa Gonzalez Grospe" userId="7677ecd0-4903-4895-bfc4-8e657250f287" providerId="ADAL" clId="{A2959EE5-6C15-4F01-8850-5B43526EA4AE}" dt="2023-03-30T16:12:53.374" v="773"/>
          <ac:spMkLst>
            <pc:docMk/>
            <pc:sldMk cId="2566506926" sldId="395"/>
            <ac:spMk id="31" creationId="{467903B1-EA3A-CF2F-C63D-3B71A0D50B05}"/>
          </ac:spMkLst>
        </pc:spChg>
        <pc:spChg chg="add mod">
          <ac:chgData name="Melissa Gonzalez Grospe" userId="7677ecd0-4903-4895-bfc4-8e657250f287" providerId="ADAL" clId="{A2959EE5-6C15-4F01-8850-5B43526EA4AE}" dt="2023-03-30T16:35:04.244" v="1099" actId="1037"/>
          <ac:spMkLst>
            <pc:docMk/>
            <pc:sldMk cId="2566506926" sldId="395"/>
            <ac:spMk id="33" creationId="{EC2F7C62-4F4A-372A-5DC2-128200F09B46}"/>
          </ac:spMkLst>
        </pc:spChg>
        <pc:spChg chg="add mod">
          <ac:chgData name="Melissa Gonzalez Grospe" userId="7677ecd0-4903-4895-bfc4-8e657250f287" providerId="ADAL" clId="{A2959EE5-6C15-4F01-8850-5B43526EA4AE}" dt="2023-03-30T16:35:46.563" v="1140" actId="1037"/>
          <ac:spMkLst>
            <pc:docMk/>
            <pc:sldMk cId="2566506926" sldId="395"/>
            <ac:spMk id="36" creationId="{1692129B-FD01-E3BB-8283-08765A01E38C}"/>
          </ac:spMkLst>
        </pc:spChg>
        <pc:spChg chg="add mod">
          <ac:chgData name="Melissa Gonzalez Grospe" userId="7677ecd0-4903-4895-bfc4-8e657250f287" providerId="ADAL" clId="{A2959EE5-6C15-4F01-8850-5B43526EA4AE}" dt="2023-03-30T16:35:46.563" v="1140" actId="1037"/>
          <ac:spMkLst>
            <pc:docMk/>
            <pc:sldMk cId="2566506926" sldId="395"/>
            <ac:spMk id="39" creationId="{7F389AD4-4C67-76F3-0204-7A44915D3015}"/>
          </ac:spMkLst>
        </pc:spChg>
        <pc:spChg chg="mod">
          <ac:chgData name="Melissa Gonzalez Grospe" userId="7677ecd0-4903-4895-bfc4-8e657250f287" providerId="ADAL" clId="{A2959EE5-6C15-4F01-8850-5B43526EA4AE}" dt="2023-03-30T16:35:34.394" v="1115" actId="1035"/>
          <ac:spMkLst>
            <pc:docMk/>
            <pc:sldMk cId="2566506926" sldId="395"/>
            <ac:spMk id="298" creationId="{00000000-0000-0000-0000-000000000000}"/>
          </ac:spMkLst>
        </pc:spChg>
        <pc:spChg chg="mod">
          <ac:chgData name="Melissa Gonzalez Grospe" userId="7677ecd0-4903-4895-bfc4-8e657250f287" providerId="ADAL" clId="{A2959EE5-6C15-4F01-8850-5B43526EA4AE}" dt="2023-03-30T15:56:49.884" v="480" actId="20577"/>
          <ac:spMkLst>
            <pc:docMk/>
            <pc:sldMk cId="2566506926" sldId="395"/>
            <ac:spMk id="299" creationId="{00000000-0000-0000-0000-000000000000}"/>
          </ac:spMkLst>
        </pc:spChg>
        <pc:picChg chg="mod">
          <ac:chgData name="Melissa Gonzalez Grospe" userId="7677ecd0-4903-4895-bfc4-8e657250f287" providerId="ADAL" clId="{A2959EE5-6C15-4F01-8850-5B43526EA4AE}" dt="2023-03-30T16:33:48.643" v="1032" actId="1076"/>
          <ac:picMkLst>
            <pc:docMk/>
            <pc:sldMk cId="2566506926" sldId="395"/>
            <ac:picMk id="1028" creationId="{7E70059A-3BAB-A21C-62CE-2C3EB6EC4BF3}"/>
          </ac:picMkLst>
        </pc:picChg>
        <pc:picChg chg="mod">
          <ac:chgData name="Melissa Gonzalez Grospe" userId="7677ecd0-4903-4895-bfc4-8e657250f287" providerId="ADAL" clId="{A2959EE5-6C15-4F01-8850-5B43526EA4AE}" dt="2023-03-30T16:35:46.563" v="1140" actId="1037"/>
          <ac:picMkLst>
            <pc:docMk/>
            <pc:sldMk cId="2566506926" sldId="395"/>
            <ac:picMk id="1030" creationId="{7C429D05-E37E-535E-A888-1A57DB5FD606}"/>
          </ac:picMkLst>
        </pc:picChg>
        <pc:cxnChg chg="add mod">
          <ac:chgData name="Melissa Gonzalez Grospe" userId="7677ecd0-4903-4895-bfc4-8e657250f287" providerId="ADAL" clId="{A2959EE5-6C15-4F01-8850-5B43526EA4AE}" dt="2023-03-30T16:35:16.547" v="1105" actId="1037"/>
          <ac:cxnSpMkLst>
            <pc:docMk/>
            <pc:sldMk cId="2566506926" sldId="395"/>
            <ac:cxnSpMk id="4" creationId="{9DAE8EEF-EA18-E3C6-4C7D-9EB599F552A6}"/>
          </ac:cxnSpMkLst>
        </pc:cxnChg>
        <pc:cxnChg chg="del">
          <ac:chgData name="Melissa Gonzalez Grospe" userId="7677ecd0-4903-4895-bfc4-8e657250f287" providerId="ADAL" clId="{A2959EE5-6C15-4F01-8850-5B43526EA4AE}" dt="2023-03-30T15:55:02.674" v="474" actId="478"/>
          <ac:cxnSpMkLst>
            <pc:docMk/>
            <pc:sldMk cId="2566506926" sldId="395"/>
            <ac:cxnSpMk id="5" creationId="{8F69D09D-CE4E-A7A0-9438-3484E6CBD821}"/>
          </ac:cxnSpMkLst>
        </pc:cxnChg>
        <pc:cxnChg chg="del">
          <ac:chgData name="Melissa Gonzalez Grospe" userId="7677ecd0-4903-4895-bfc4-8e657250f287" providerId="ADAL" clId="{A2959EE5-6C15-4F01-8850-5B43526EA4AE}" dt="2023-03-30T15:55:04.295" v="476" actId="478"/>
          <ac:cxnSpMkLst>
            <pc:docMk/>
            <pc:sldMk cId="2566506926" sldId="395"/>
            <ac:cxnSpMk id="9" creationId="{CDBB51A2-3EBB-F895-0804-8F1ADE7CA53C}"/>
          </ac:cxnSpMkLst>
        </pc:cxnChg>
        <pc:cxnChg chg="add mod">
          <ac:chgData name="Melissa Gonzalez Grospe" userId="7677ecd0-4903-4895-bfc4-8e657250f287" providerId="ADAL" clId="{A2959EE5-6C15-4F01-8850-5B43526EA4AE}" dt="2023-03-30T16:34:52.804" v="1064" actId="1037"/>
          <ac:cxnSpMkLst>
            <pc:docMk/>
            <pc:sldMk cId="2566506926" sldId="395"/>
            <ac:cxnSpMk id="11" creationId="{43134A7C-79A5-686E-7984-27EACC89B1E2}"/>
          </ac:cxnSpMkLst>
        </pc:cxnChg>
        <pc:cxnChg chg="del">
          <ac:chgData name="Melissa Gonzalez Grospe" userId="7677ecd0-4903-4895-bfc4-8e657250f287" providerId="ADAL" clId="{A2959EE5-6C15-4F01-8850-5B43526EA4AE}" dt="2023-03-30T15:55:00.809" v="472" actId="478"/>
          <ac:cxnSpMkLst>
            <pc:docMk/>
            <pc:sldMk cId="2566506926" sldId="395"/>
            <ac:cxnSpMk id="12" creationId="{AEA3C59B-A0B2-1F8B-DD7F-10EC70EBE092}"/>
          </ac:cxnSpMkLst>
        </pc:cxnChg>
        <pc:cxnChg chg="del">
          <ac:chgData name="Melissa Gonzalez Grospe" userId="7677ecd0-4903-4895-bfc4-8e657250f287" providerId="ADAL" clId="{A2959EE5-6C15-4F01-8850-5B43526EA4AE}" dt="2023-03-30T15:54:57.360" v="468" actId="478"/>
          <ac:cxnSpMkLst>
            <pc:docMk/>
            <pc:sldMk cId="2566506926" sldId="395"/>
            <ac:cxnSpMk id="14" creationId="{7014ECDE-0962-4D15-C409-9966681F37C3}"/>
          </ac:cxnSpMkLst>
        </pc:cxnChg>
        <pc:cxnChg chg="del">
          <ac:chgData name="Melissa Gonzalez Grospe" userId="7677ecd0-4903-4895-bfc4-8e657250f287" providerId="ADAL" clId="{A2959EE5-6C15-4F01-8850-5B43526EA4AE}" dt="2023-03-30T15:54:56.473" v="467" actId="478"/>
          <ac:cxnSpMkLst>
            <pc:docMk/>
            <pc:sldMk cId="2566506926" sldId="395"/>
            <ac:cxnSpMk id="16" creationId="{CB64BEB9-E3EC-427D-EAEF-6FDFD634DD76}"/>
          </ac:cxnSpMkLst>
        </pc:cxnChg>
        <pc:cxnChg chg="del">
          <ac:chgData name="Melissa Gonzalez Grospe" userId="7677ecd0-4903-4895-bfc4-8e657250f287" providerId="ADAL" clId="{A2959EE5-6C15-4F01-8850-5B43526EA4AE}" dt="2023-03-30T15:54:50.875" v="461" actId="478"/>
          <ac:cxnSpMkLst>
            <pc:docMk/>
            <pc:sldMk cId="2566506926" sldId="395"/>
            <ac:cxnSpMk id="18" creationId="{EA94C665-57E6-A705-0BDA-7EBAA1F85080}"/>
          </ac:cxnSpMkLst>
        </pc:cxnChg>
        <pc:cxnChg chg="add mod">
          <ac:chgData name="Melissa Gonzalez Grospe" userId="7677ecd0-4903-4895-bfc4-8e657250f287" providerId="ADAL" clId="{A2959EE5-6C15-4F01-8850-5B43526EA4AE}" dt="2023-03-30T16:34:46.147" v="1049" actId="1037"/>
          <ac:cxnSpMkLst>
            <pc:docMk/>
            <pc:sldMk cId="2566506926" sldId="395"/>
            <ac:cxnSpMk id="22" creationId="{C600EF89-93BF-1577-6832-E068B2A99591}"/>
          </ac:cxnSpMkLst>
        </pc:cxnChg>
        <pc:cxnChg chg="del">
          <ac:chgData name="Melissa Gonzalez Grospe" userId="7677ecd0-4903-4895-bfc4-8e657250f287" providerId="ADAL" clId="{A2959EE5-6C15-4F01-8850-5B43526EA4AE}" dt="2023-03-30T15:54:51.687" v="462" actId="478"/>
          <ac:cxnSpMkLst>
            <pc:docMk/>
            <pc:sldMk cId="2566506926" sldId="395"/>
            <ac:cxnSpMk id="26" creationId="{E738E942-5F00-838B-7122-CD00D36BD171}"/>
          </ac:cxnSpMkLst>
        </pc:cxnChg>
        <pc:cxnChg chg="del">
          <ac:chgData name="Melissa Gonzalez Grospe" userId="7677ecd0-4903-4895-bfc4-8e657250f287" providerId="ADAL" clId="{A2959EE5-6C15-4F01-8850-5B43526EA4AE}" dt="2023-03-30T15:54:52.552" v="463" actId="478"/>
          <ac:cxnSpMkLst>
            <pc:docMk/>
            <pc:sldMk cId="2566506926" sldId="395"/>
            <ac:cxnSpMk id="29" creationId="{318759CE-0CCA-AFAB-6CBB-C175EEB2ED91}"/>
          </ac:cxnSpMkLst>
        </pc:cxnChg>
        <pc:cxnChg chg="add mod">
          <ac:chgData name="Melissa Gonzalez Grospe" userId="7677ecd0-4903-4895-bfc4-8e657250f287" providerId="ADAL" clId="{A2959EE5-6C15-4F01-8850-5B43526EA4AE}" dt="2023-03-30T16:35:04.244" v="1099" actId="1037"/>
          <ac:cxnSpMkLst>
            <pc:docMk/>
            <pc:sldMk cId="2566506926" sldId="395"/>
            <ac:cxnSpMk id="32" creationId="{C94722DF-3DF6-9392-99C7-948984966827}"/>
          </ac:cxnSpMkLst>
        </pc:cxnChg>
        <pc:cxnChg chg="add mod">
          <ac:chgData name="Melissa Gonzalez Grospe" userId="7677ecd0-4903-4895-bfc4-8e657250f287" providerId="ADAL" clId="{A2959EE5-6C15-4F01-8850-5B43526EA4AE}" dt="2023-03-30T16:35:46.563" v="1140" actId="1037"/>
          <ac:cxnSpMkLst>
            <pc:docMk/>
            <pc:sldMk cId="2566506926" sldId="395"/>
            <ac:cxnSpMk id="35" creationId="{2A550331-41B4-5932-2B52-06CEE1B4C269}"/>
          </ac:cxnSpMkLst>
        </pc:cxnChg>
        <pc:cxnChg chg="add mod">
          <ac:chgData name="Melissa Gonzalez Grospe" userId="7677ecd0-4903-4895-bfc4-8e657250f287" providerId="ADAL" clId="{A2959EE5-6C15-4F01-8850-5B43526EA4AE}" dt="2023-03-30T16:35:46.563" v="1140" actId="1037"/>
          <ac:cxnSpMkLst>
            <pc:docMk/>
            <pc:sldMk cId="2566506926" sldId="395"/>
            <ac:cxnSpMk id="38" creationId="{24C771EA-F609-C435-24B7-41A2CDDAE11B}"/>
          </ac:cxnSpMkLst>
        </pc:cxnChg>
      </pc:sldChg>
      <pc:sldChg chg="addSp delSp modSp add mod">
        <pc:chgData name="Melissa Gonzalez Grospe" userId="7677ecd0-4903-4895-bfc4-8e657250f287" providerId="ADAL" clId="{A2959EE5-6C15-4F01-8850-5B43526EA4AE}" dt="2023-03-30T18:43:00.736" v="2384" actId="1076"/>
        <pc:sldMkLst>
          <pc:docMk/>
          <pc:sldMk cId="1310711043" sldId="396"/>
        </pc:sldMkLst>
        <pc:spChg chg="add mod">
          <ac:chgData name="Melissa Gonzalez Grospe" userId="7677ecd0-4903-4895-bfc4-8e657250f287" providerId="ADAL" clId="{A2959EE5-6C15-4F01-8850-5B43526EA4AE}" dt="2023-03-30T16:37:18.115" v="1187" actId="1038"/>
          <ac:spMkLst>
            <pc:docMk/>
            <pc:sldMk cId="1310711043" sldId="396"/>
            <ac:spMk id="4" creationId="{8BFA0EDC-11AD-7C87-A56D-BC017DA23DC8}"/>
          </ac:spMkLst>
        </pc:spChg>
        <pc:spChg chg="del">
          <ac:chgData name="Melissa Gonzalez Grospe" userId="7677ecd0-4903-4895-bfc4-8e657250f287" providerId="ADAL" clId="{A2959EE5-6C15-4F01-8850-5B43526EA4AE}" dt="2023-03-30T16:37:06.069" v="1161" actId="478"/>
          <ac:spMkLst>
            <pc:docMk/>
            <pc:sldMk cId="1310711043" sldId="396"/>
            <ac:spMk id="6" creationId="{90FE7444-D5CC-487A-2737-92145749C32B}"/>
          </ac:spMkLst>
        </pc:spChg>
        <pc:spChg chg="add mod">
          <ac:chgData name="Melissa Gonzalez Grospe" userId="7677ecd0-4903-4895-bfc4-8e657250f287" providerId="ADAL" clId="{A2959EE5-6C15-4F01-8850-5B43526EA4AE}" dt="2023-03-30T16:37:18.115" v="1187" actId="1038"/>
          <ac:spMkLst>
            <pc:docMk/>
            <pc:sldMk cId="1310711043" sldId="396"/>
            <ac:spMk id="8" creationId="{AD87FD5D-1114-D82E-9E94-1060C70F2F4F}"/>
          </ac:spMkLst>
        </pc:spChg>
        <pc:spChg chg="del mod">
          <ac:chgData name="Melissa Gonzalez Grospe" userId="7677ecd0-4903-4895-bfc4-8e657250f287" providerId="ADAL" clId="{A2959EE5-6C15-4F01-8850-5B43526EA4AE}" dt="2023-03-30T16:37:08.088" v="1164" actId="478"/>
          <ac:spMkLst>
            <pc:docMk/>
            <pc:sldMk cId="1310711043" sldId="396"/>
            <ac:spMk id="10" creationId="{D6342022-4CE5-FCCE-B4CF-7523C1244526}"/>
          </ac:spMkLst>
        </pc:spChg>
        <pc:spChg chg="del">
          <ac:chgData name="Melissa Gonzalez Grospe" userId="7677ecd0-4903-4895-bfc4-8e657250f287" providerId="ADAL" clId="{A2959EE5-6C15-4F01-8850-5B43526EA4AE}" dt="2023-03-30T16:37:04.044" v="1159" actId="478"/>
          <ac:spMkLst>
            <pc:docMk/>
            <pc:sldMk cId="1310711043" sldId="396"/>
            <ac:spMk id="13" creationId="{906609DA-1831-FFC8-6282-621DBAA13CE5}"/>
          </ac:spMkLst>
        </pc:spChg>
        <pc:spChg chg="del">
          <ac:chgData name="Melissa Gonzalez Grospe" userId="7677ecd0-4903-4895-bfc4-8e657250f287" providerId="ADAL" clId="{A2959EE5-6C15-4F01-8850-5B43526EA4AE}" dt="2023-03-30T16:37:02.053" v="1157" actId="478"/>
          <ac:spMkLst>
            <pc:docMk/>
            <pc:sldMk cId="1310711043" sldId="396"/>
            <ac:spMk id="15" creationId="{FB91F9DD-31AF-F0F3-8923-F5BA9E3425F9}"/>
          </ac:spMkLst>
        </pc:spChg>
        <pc:spChg chg="del mod">
          <ac:chgData name="Melissa Gonzalez Grospe" userId="7677ecd0-4903-4895-bfc4-8e657250f287" providerId="ADAL" clId="{A2959EE5-6C15-4F01-8850-5B43526EA4AE}" dt="2023-03-30T16:37:01.060" v="1156" actId="478"/>
          <ac:spMkLst>
            <pc:docMk/>
            <pc:sldMk cId="1310711043" sldId="396"/>
            <ac:spMk id="17" creationId="{8FC1859D-EC88-5D55-3D2F-34F1FFBAE813}"/>
          </ac:spMkLst>
        </pc:spChg>
        <pc:spChg chg="del">
          <ac:chgData name="Melissa Gonzalez Grospe" userId="7677ecd0-4903-4895-bfc4-8e657250f287" providerId="ADAL" clId="{A2959EE5-6C15-4F01-8850-5B43526EA4AE}" dt="2023-03-30T16:36:57.413" v="1152" actId="478"/>
          <ac:spMkLst>
            <pc:docMk/>
            <pc:sldMk cId="1310711043" sldId="396"/>
            <ac:spMk id="19" creationId="{E09AD198-0629-C7BA-F029-58B6201C8ED6}"/>
          </ac:spMkLst>
        </pc:spChg>
        <pc:spChg chg="add mod">
          <ac:chgData name="Melissa Gonzalez Grospe" userId="7677ecd0-4903-4895-bfc4-8e657250f287" providerId="ADAL" clId="{A2959EE5-6C15-4F01-8850-5B43526EA4AE}" dt="2023-03-30T16:37:18.115" v="1187" actId="1038"/>
          <ac:spMkLst>
            <pc:docMk/>
            <pc:sldMk cId="1310711043" sldId="396"/>
            <ac:spMk id="20" creationId="{F11085EB-F29F-D0D3-DE2B-5C1C7047F884}"/>
          </ac:spMkLst>
        </pc:spChg>
        <pc:spChg chg="add mod">
          <ac:chgData name="Melissa Gonzalez Grospe" userId="7677ecd0-4903-4895-bfc4-8e657250f287" providerId="ADAL" clId="{A2959EE5-6C15-4F01-8850-5B43526EA4AE}" dt="2023-03-30T17:58:19.143" v="2049" actId="20577"/>
          <ac:spMkLst>
            <pc:docMk/>
            <pc:sldMk cId="1310711043" sldId="396"/>
            <ac:spMk id="22" creationId="{723CA939-05E4-BFFE-AC88-303E88B53EC3}"/>
          </ac:spMkLst>
        </pc:spChg>
        <pc:spChg chg="del mod">
          <ac:chgData name="Melissa Gonzalez Grospe" userId="7677ecd0-4903-4895-bfc4-8e657250f287" providerId="ADAL" clId="{A2959EE5-6C15-4F01-8850-5B43526EA4AE}" dt="2023-03-30T16:36:55.987" v="1150" actId="478"/>
          <ac:spMkLst>
            <pc:docMk/>
            <pc:sldMk cId="1310711043" sldId="396"/>
            <ac:spMk id="27" creationId="{EF486EFC-534C-9A91-E971-55EA2D7E3E3A}"/>
          </ac:spMkLst>
        </pc:spChg>
        <pc:spChg chg="add mod">
          <ac:chgData name="Melissa Gonzalez Grospe" userId="7677ecd0-4903-4895-bfc4-8e657250f287" providerId="ADAL" clId="{A2959EE5-6C15-4F01-8850-5B43526EA4AE}" dt="2023-03-30T16:38:26.178" v="1206" actId="1037"/>
          <ac:spMkLst>
            <pc:docMk/>
            <pc:sldMk cId="1310711043" sldId="396"/>
            <ac:spMk id="28" creationId="{565D9815-C6E9-FFAC-ADDC-FCEAF9E71576}"/>
          </ac:spMkLst>
        </pc:spChg>
        <pc:spChg chg="del">
          <ac:chgData name="Melissa Gonzalez Grospe" userId="7677ecd0-4903-4895-bfc4-8e657250f287" providerId="ADAL" clId="{A2959EE5-6C15-4F01-8850-5B43526EA4AE}" dt="2023-03-30T16:36:53.538" v="1147" actId="478"/>
          <ac:spMkLst>
            <pc:docMk/>
            <pc:sldMk cId="1310711043" sldId="396"/>
            <ac:spMk id="30" creationId="{4FCC2987-6930-FA1C-76EA-7758ED84F16B}"/>
          </ac:spMkLst>
        </pc:spChg>
        <pc:spChg chg="add mod">
          <ac:chgData name="Melissa Gonzalez Grospe" userId="7677ecd0-4903-4895-bfc4-8e657250f287" providerId="ADAL" clId="{A2959EE5-6C15-4F01-8850-5B43526EA4AE}" dt="2023-03-30T16:37:51.803" v="1191" actId="1076"/>
          <ac:spMkLst>
            <pc:docMk/>
            <pc:sldMk cId="1310711043" sldId="396"/>
            <ac:spMk id="32" creationId="{1B4EEF76-E0F4-6334-A295-0EF7623E81EC}"/>
          </ac:spMkLst>
        </pc:spChg>
        <pc:spChg chg="mod">
          <ac:chgData name="Melissa Gonzalez Grospe" userId="7677ecd0-4903-4895-bfc4-8e657250f287" providerId="ADAL" clId="{A2959EE5-6C15-4F01-8850-5B43526EA4AE}" dt="2023-03-30T16:38:48.611" v="1209" actId="20577"/>
          <ac:spMkLst>
            <pc:docMk/>
            <pc:sldMk cId="1310711043" sldId="396"/>
            <ac:spMk id="299" creationId="{00000000-0000-0000-0000-000000000000}"/>
          </ac:spMkLst>
        </pc:spChg>
        <pc:picChg chg="mod">
          <ac:chgData name="Melissa Gonzalez Grospe" userId="7677ecd0-4903-4895-bfc4-8e657250f287" providerId="ADAL" clId="{A2959EE5-6C15-4F01-8850-5B43526EA4AE}" dt="2023-03-30T18:43:00.736" v="2384" actId="1076"/>
          <ac:picMkLst>
            <pc:docMk/>
            <pc:sldMk cId="1310711043" sldId="396"/>
            <ac:picMk id="1028" creationId="{7E70059A-3BAB-A21C-62CE-2C3EB6EC4BF3}"/>
          </ac:picMkLst>
        </pc:picChg>
        <pc:cxnChg chg="add mod">
          <ac:chgData name="Melissa Gonzalez Grospe" userId="7677ecd0-4903-4895-bfc4-8e657250f287" providerId="ADAL" clId="{A2959EE5-6C15-4F01-8850-5B43526EA4AE}" dt="2023-03-30T16:37:18.115" v="1187" actId="1038"/>
          <ac:cxnSpMkLst>
            <pc:docMk/>
            <pc:sldMk cId="1310711043" sldId="396"/>
            <ac:cxnSpMk id="3" creationId="{66BBEE60-F4A2-B72A-7B0A-BB98F7F247CC}"/>
          </ac:cxnSpMkLst>
        </pc:cxnChg>
        <pc:cxnChg chg="del">
          <ac:chgData name="Melissa Gonzalez Grospe" userId="7677ecd0-4903-4895-bfc4-8e657250f287" providerId="ADAL" clId="{A2959EE5-6C15-4F01-8850-5B43526EA4AE}" dt="2023-03-30T16:37:06.644" v="1162" actId="478"/>
          <ac:cxnSpMkLst>
            <pc:docMk/>
            <pc:sldMk cId="1310711043" sldId="396"/>
            <ac:cxnSpMk id="5" creationId="{8F69D09D-CE4E-A7A0-9438-3484E6CBD821}"/>
          </ac:cxnSpMkLst>
        </pc:cxnChg>
        <pc:cxnChg chg="add mod">
          <ac:chgData name="Melissa Gonzalez Grospe" userId="7677ecd0-4903-4895-bfc4-8e657250f287" providerId="ADAL" clId="{A2959EE5-6C15-4F01-8850-5B43526EA4AE}" dt="2023-03-30T16:37:18.115" v="1187" actId="1038"/>
          <ac:cxnSpMkLst>
            <pc:docMk/>
            <pc:sldMk cId="1310711043" sldId="396"/>
            <ac:cxnSpMk id="7" creationId="{48023877-66F7-5C39-736E-735969004417}"/>
          </ac:cxnSpMkLst>
        </pc:cxnChg>
        <pc:cxnChg chg="del">
          <ac:chgData name="Melissa Gonzalez Grospe" userId="7677ecd0-4903-4895-bfc4-8e657250f287" providerId="ADAL" clId="{A2959EE5-6C15-4F01-8850-5B43526EA4AE}" dt="2023-03-30T16:37:08.659" v="1165" actId="478"/>
          <ac:cxnSpMkLst>
            <pc:docMk/>
            <pc:sldMk cId="1310711043" sldId="396"/>
            <ac:cxnSpMk id="9" creationId="{CDBB51A2-3EBB-F895-0804-8F1ADE7CA53C}"/>
          </ac:cxnSpMkLst>
        </pc:cxnChg>
        <pc:cxnChg chg="add mod">
          <ac:chgData name="Melissa Gonzalez Grospe" userId="7677ecd0-4903-4895-bfc4-8e657250f287" providerId="ADAL" clId="{A2959EE5-6C15-4F01-8850-5B43526EA4AE}" dt="2023-03-30T16:37:18.115" v="1187" actId="1038"/>
          <ac:cxnSpMkLst>
            <pc:docMk/>
            <pc:sldMk cId="1310711043" sldId="396"/>
            <ac:cxnSpMk id="11" creationId="{8DD6271D-37F1-7CF1-06C8-429C7140A651}"/>
          </ac:cxnSpMkLst>
        </pc:cxnChg>
        <pc:cxnChg chg="del">
          <ac:chgData name="Melissa Gonzalez Grospe" userId="7677ecd0-4903-4895-bfc4-8e657250f287" providerId="ADAL" clId="{A2959EE5-6C15-4F01-8850-5B43526EA4AE}" dt="2023-03-30T16:37:04.917" v="1160" actId="478"/>
          <ac:cxnSpMkLst>
            <pc:docMk/>
            <pc:sldMk cId="1310711043" sldId="396"/>
            <ac:cxnSpMk id="12" creationId="{AEA3C59B-A0B2-1F8B-DD7F-10EC70EBE092}"/>
          </ac:cxnSpMkLst>
        </pc:cxnChg>
        <pc:cxnChg chg="del">
          <ac:chgData name="Melissa Gonzalez Grospe" userId="7677ecd0-4903-4895-bfc4-8e657250f287" providerId="ADAL" clId="{A2959EE5-6C15-4F01-8850-5B43526EA4AE}" dt="2023-03-30T16:37:02.754" v="1158" actId="478"/>
          <ac:cxnSpMkLst>
            <pc:docMk/>
            <pc:sldMk cId="1310711043" sldId="396"/>
            <ac:cxnSpMk id="14" creationId="{7014ECDE-0962-4D15-C409-9966681F37C3}"/>
          </ac:cxnSpMkLst>
        </pc:cxnChg>
        <pc:cxnChg chg="del">
          <ac:chgData name="Melissa Gonzalez Grospe" userId="7677ecd0-4903-4895-bfc4-8e657250f287" providerId="ADAL" clId="{A2959EE5-6C15-4F01-8850-5B43526EA4AE}" dt="2023-03-30T16:37:00.178" v="1155" actId="478"/>
          <ac:cxnSpMkLst>
            <pc:docMk/>
            <pc:sldMk cId="1310711043" sldId="396"/>
            <ac:cxnSpMk id="16" creationId="{CB64BEB9-E3EC-427D-EAEF-6FDFD634DD76}"/>
          </ac:cxnSpMkLst>
        </pc:cxnChg>
        <pc:cxnChg chg="del">
          <ac:chgData name="Melissa Gonzalez Grospe" userId="7677ecd0-4903-4895-bfc4-8e657250f287" providerId="ADAL" clId="{A2959EE5-6C15-4F01-8850-5B43526EA4AE}" dt="2023-03-30T16:36:58.486" v="1153" actId="478"/>
          <ac:cxnSpMkLst>
            <pc:docMk/>
            <pc:sldMk cId="1310711043" sldId="396"/>
            <ac:cxnSpMk id="18" creationId="{EA94C665-57E6-A705-0BDA-7EBAA1F85080}"/>
          </ac:cxnSpMkLst>
        </pc:cxnChg>
        <pc:cxnChg chg="add mod">
          <ac:chgData name="Melissa Gonzalez Grospe" userId="7677ecd0-4903-4895-bfc4-8e657250f287" providerId="ADAL" clId="{A2959EE5-6C15-4F01-8850-5B43526EA4AE}" dt="2023-03-30T16:37:38.354" v="1189" actId="1076"/>
          <ac:cxnSpMkLst>
            <pc:docMk/>
            <pc:sldMk cId="1310711043" sldId="396"/>
            <ac:cxnSpMk id="21" creationId="{978BAAE6-D4A6-C9B3-0B81-4EB404E72360}"/>
          </ac:cxnSpMkLst>
        </pc:cxnChg>
        <pc:cxnChg chg="add mod">
          <ac:chgData name="Melissa Gonzalez Grospe" userId="7677ecd0-4903-4895-bfc4-8e657250f287" providerId="ADAL" clId="{A2959EE5-6C15-4F01-8850-5B43526EA4AE}" dt="2023-03-30T16:38:11.731" v="1194" actId="1038"/>
          <ac:cxnSpMkLst>
            <pc:docMk/>
            <pc:sldMk cId="1310711043" sldId="396"/>
            <ac:cxnSpMk id="25" creationId="{0F22995D-D9A3-C431-DA06-AB58DCC24DE5}"/>
          </ac:cxnSpMkLst>
        </pc:cxnChg>
        <pc:cxnChg chg="del">
          <ac:chgData name="Melissa Gonzalez Grospe" userId="7677ecd0-4903-4895-bfc4-8e657250f287" providerId="ADAL" clId="{A2959EE5-6C15-4F01-8850-5B43526EA4AE}" dt="2023-03-30T16:36:56.692" v="1151" actId="478"/>
          <ac:cxnSpMkLst>
            <pc:docMk/>
            <pc:sldMk cId="1310711043" sldId="396"/>
            <ac:cxnSpMk id="26" creationId="{E738E942-5F00-838B-7122-CD00D36BD171}"/>
          </ac:cxnSpMkLst>
        </pc:cxnChg>
        <pc:cxnChg chg="del">
          <ac:chgData name="Melissa Gonzalez Grospe" userId="7677ecd0-4903-4895-bfc4-8e657250f287" providerId="ADAL" clId="{A2959EE5-6C15-4F01-8850-5B43526EA4AE}" dt="2023-03-30T16:36:54.197" v="1148" actId="478"/>
          <ac:cxnSpMkLst>
            <pc:docMk/>
            <pc:sldMk cId="1310711043" sldId="396"/>
            <ac:cxnSpMk id="29" creationId="{318759CE-0CCA-AFAB-6CBB-C175EEB2ED91}"/>
          </ac:cxnSpMkLst>
        </pc:cxnChg>
        <pc:cxnChg chg="add mod">
          <ac:chgData name="Melissa Gonzalez Grospe" userId="7677ecd0-4903-4895-bfc4-8e657250f287" providerId="ADAL" clId="{A2959EE5-6C15-4F01-8850-5B43526EA4AE}" dt="2023-03-30T16:37:51.803" v="1191" actId="1076"/>
          <ac:cxnSpMkLst>
            <pc:docMk/>
            <pc:sldMk cId="1310711043" sldId="396"/>
            <ac:cxnSpMk id="31" creationId="{523AB21D-90E3-3982-8E7A-F95B74BDD394}"/>
          </ac:cxnSpMkLst>
        </pc:cxnChg>
      </pc:sldChg>
      <pc:sldChg chg="addSp delSp modSp add mod">
        <pc:chgData name="Melissa Gonzalez Grospe" userId="7677ecd0-4903-4895-bfc4-8e657250f287" providerId="ADAL" clId="{A2959EE5-6C15-4F01-8850-5B43526EA4AE}" dt="2023-03-30T18:01:52.666" v="2057" actId="207"/>
        <pc:sldMkLst>
          <pc:docMk/>
          <pc:sldMk cId="0" sldId="397"/>
        </pc:sldMkLst>
        <pc:spChg chg="mod">
          <ac:chgData name="Melissa Gonzalez Grospe" userId="7677ecd0-4903-4895-bfc4-8e657250f287" providerId="ADAL" clId="{A2959EE5-6C15-4F01-8850-5B43526EA4AE}" dt="2023-03-30T17:35:20.772" v="1950" actId="20577"/>
          <ac:spMkLst>
            <pc:docMk/>
            <pc:sldMk cId="0" sldId="397"/>
            <ac:spMk id="7" creationId="{6C1A9A34-D36F-4CD8-83EE-D40B9BD02A68}"/>
          </ac:spMkLst>
        </pc:spChg>
        <pc:spChg chg="mod">
          <ac:chgData name="Melissa Gonzalez Grospe" userId="7677ecd0-4903-4895-bfc4-8e657250f287" providerId="ADAL" clId="{A2959EE5-6C15-4F01-8850-5B43526EA4AE}" dt="2023-03-30T17:37:33.117" v="1996" actId="20577"/>
          <ac:spMkLst>
            <pc:docMk/>
            <pc:sldMk cId="0" sldId="397"/>
            <ac:spMk id="10" creationId="{4AC4CBA4-033C-461F-8E84-2D61013896FE}"/>
          </ac:spMkLst>
        </pc:spChg>
        <pc:spChg chg="mod">
          <ac:chgData name="Melissa Gonzalez Grospe" userId="7677ecd0-4903-4895-bfc4-8e657250f287" providerId="ADAL" clId="{A2959EE5-6C15-4F01-8850-5B43526EA4AE}" dt="2023-03-30T17:57:14.604" v="2045" actId="208"/>
          <ac:spMkLst>
            <pc:docMk/>
            <pc:sldMk cId="0" sldId="397"/>
            <ac:spMk id="11" creationId="{79CFDA95-2666-4A59-B8A0-0FE67383A5DB}"/>
          </ac:spMkLst>
        </pc:spChg>
        <pc:spChg chg="mod">
          <ac:chgData name="Melissa Gonzalez Grospe" userId="7677ecd0-4903-4895-bfc4-8e657250f287" providerId="ADAL" clId="{A2959EE5-6C15-4F01-8850-5B43526EA4AE}" dt="2023-03-30T17:51:01.432" v="2026" actId="20577"/>
          <ac:spMkLst>
            <pc:docMk/>
            <pc:sldMk cId="0" sldId="397"/>
            <ac:spMk id="14" creationId="{EB50BE44-0E31-47AB-B3AD-3DC78817A098}"/>
          </ac:spMkLst>
        </pc:spChg>
        <pc:spChg chg="mod">
          <ac:chgData name="Melissa Gonzalez Grospe" userId="7677ecd0-4903-4895-bfc4-8e657250f287" providerId="ADAL" clId="{A2959EE5-6C15-4F01-8850-5B43526EA4AE}" dt="2023-03-30T17:50:46.518" v="2016" actId="20577"/>
          <ac:spMkLst>
            <pc:docMk/>
            <pc:sldMk cId="0" sldId="397"/>
            <ac:spMk id="16" creationId="{338CC953-30D3-4002-B871-02C010BB14A1}"/>
          </ac:spMkLst>
        </pc:spChg>
        <pc:spChg chg="mod">
          <ac:chgData name="Melissa Gonzalez Grospe" userId="7677ecd0-4903-4895-bfc4-8e657250f287" providerId="ADAL" clId="{A2959EE5-6C15-4F01-8850-5B43526EA4AE}" dt="2023-03-30T17:26:58.713" v="1851" actId="1076"/>
          <ac:spMkLst>
            <pc:docMk/>
            <pc:sldMk cId="0" sldId="397"/>
            <ac:spMk id="18" creationId="{D7488D4A-1B0B-4958-8BD4-81877C742F89}"/>
          </ac:spMkLst>
        </pc:spChg>
        <pc:spChg chg="mod">
          <ac:chgData name="Melissa Gonzalez Grospe" userId="7677ecd0-4903-4895-bfc4-8e657250f287" providerId="ADAL" clId="{A2959EE5-6C15-4F01-8850-5B43526EA4AE}" dt="2023-03-30T17:58:10.664" v="2047" actId="20577"/>
          <ac:spMkLst>
            <pc:docMk/>
            <pc:sldMk cId="0" sldId="397"/>
            <ac:spMk id="20" creationId="{E359DF0C-F878-4BE7-BFE9-D574363C205E}"/>
          </ac:spMkLst>
        </pc:spChg>
        <pc:spChg chg="mod">
          <ac:chgData name="Melissa Gonzalez Grospe" userId="7677ecd0-4903-4895-bfc4-8e657250f287" providerId="ADAL" clId="{A2959EE5-6C15-4F01-8850-5B43526EA4AE}" dt="2023-03-30T17:26:17.165" v="1840" actId="20577"/>
          <ac:spMkLst>
            <pc:docMk/>
            <pc:sldMk cId="0" sldId="397"/>
            <ac:spMk id="50" creationId="{3AE006E5-5507-476B-901A-2417B267174F}"/>
          </ac:spMkLst>
        </pc:spChg>
        <pc:graphicFrameChg chg="mod modGraphic">
          <ac:chgData name="Melissa Gonzalez Grospe" userId="7677ecd0-4903-4895-bfc4-8e657250f287" providerId="ADAL" clId="{A2959EE5-6C15-4F01-8850-5B43526EA4AE}" dt="2023-03-30T18:01:52.666" v="2057" actId="207"/>
          <ac:graphicFrameMkLst>
            <pc:docMk/>
            <pc:sldMk cId="0" sldId="397"/>
            <ac:graphicFrameMk id="8" creationId="{45F9DA97-EFE4-4E67-81BF-C195D4B3485D}"/>
          </ac:graphicFrameMkLst>
        </pc:graphicFrameChg>
        <pc:graphicFrameChg chg="mod modGraphic">
          <ac:chgData name="Melissa Gonzalez Grospe" userId="7677ecd0-4903-4895-bfc4-8e657250f287" providerId="ADAL" clId="{A2959EE5-6C15-4F01-8850-5B43526EA4AE}" dt="2023-03-30T17:57:04.339" v="2044" actId="207"/>
          <ac:graphicFrameMkLst>
            <pc:docMk/>
            <pc:sldMk cId="0" sldId="397"/>
            <ac:graphicFrameMk id="9" creationId="{2040DB05-CEA1-4F19-A0BE-D300F6B44A87}"/>
          </ac:graphicFrameMkLst>
        </pc:graphicFrameChg>
        <pc:picChg chg="del">
          <ac:chgData name="Melissa Gonzalez Grospe" userId="7677ecd0-4903-4895-bfc4-8e657250f287" providerId="ADAL" clId="{A2959EE5-6C15-4F01-8850-5B43526EA4AE}" dt="2023-03-30T17:19:40.013" v="1786" actId="478"/>
          <ac:picMkLst>
            <pc:docMk/>
            <pc:sldMk cId="0" sldId="397"/>
            <ac:picMk id="2" creationId="{5521428C-097B-486B-9A9B-49E169CBA24F}"/>
          </ac:picMkLst>
        </pc:picChg>
        <pc:picChg chg="add del mod">
          <ac:chgData name="Melissa Gonzalez Grospe" userId="7677ecd0-4903-4895-bfc4-8e657250f287" providerId="ADAL" clId="{A2959EE5-6C15-4F01-8850-5B43526EA4AE}" dt="2023-03-30T17:22:39.257" v="1792" actId="478"/>
          <ac:picMkLst>
            <pc:docMk/>
            <pc:sldMk cId="0" sldId="397"/>
            <ac:picMk id="4" creationId="{186379F6-D6A8-5A98-5498-7E5FE21A4090}"/>
          </ac:picMkLst>
        </pc:picChg>
        <pc:picChg chg="add mod ord">
          <ac:chgData name="Melissa Gonzalez Grospe" userId="7677ecd0-4903-4895-bfc4-8e657250f287" providerId="ADAL" clId="{A2959EE5-6C15-4F01-8850-5B43526EA4AE}" dt="2023-03-30T17:26:22.472" v="1841" actId="1076"/>
          <ac:picMkLst>
            <pc:docMk/>
            <pc:sldMk cId="0" sldId="397"/>
            <ac:picMk id="6" creationId="{FF638765-6CCE-68DC-CE6E-C71EF60F8140}"/>
          </ac:picMkLst>
        </pc:picChg>
        <pc:cxnChg chg="mod">
          <ac:chgData name="Melissa Gonzalez Grospe" userId="7677ecd0-4903-4895-bfc4-8e657250f287" providerId="ADAL" clId="{A2959EE5-6C15-4F01-8850-5B43526EA4AE}" dt="2023-03-30T17:58:39.795" v="2051" actId="1582"/>
          <ac:cxnSpMkLst>
            <pc:docMk/>
            <pc:sldMk cId="0" sldId="397"/>
            <ac:cxnSpMk id="12" creationId="{E6B1EB43-0BCA-4879-A023-503B5A047F8C}"/>
          </ac:cxnSpMkLst>
        </pc:cxnChg>
        <pc:cxnChg chg="mod">
          <ac:chgData name="Melissa Gonzalez Grospe" userId="7677ecd0-4903-4895-bfc4-8e657250f287" providerId="ADAL" clId="{A2959EE5-6C15-4F01-8850-5B43526EA4AE}" dt="2023-03-30T17:58:39.795" v="2051" actId="1582"/>
          <ac:cxnSpMkLst>
            <pc:docMk/>
            <pc:sldMk cId="0" sldId="397"/>
            <ac:cxnSpMk id="13" creationId="{CC6E9F60-38B3-4792-AF1C-D12068913E5A}"/>
          </ac:cxnSpMkLst>
        </pc:cxnChg>
        <pc:cxnChg chg="mod">
          <ac:chgData name="Melissa Gonzalez Grospe" userId="7677ecd0-4903-4895-bfc4-8e657250f287" providerId="ADAL" clId="{A2959EE5-6C15-4F01-8850-5B43526EA4AE}" dt="2023-03-30T17:58:48.970" v="2053" actId="1582"/>
          <ac:cxnSpMkLst>
            <pc:docMk/>
            <pc:sldMk cId="0" sldId="397"/>
            <ac:cxnSpMk id="15" creationId="{8E821C91-42FD-4957-85AE-525D843D0695}"/>
          </ac:cxnSpMkLst>
        </pc:cxnChg>
        <pc:cxnChg chg="mod">
          <ac:chgData name="Melissa Gonzalez Grospe" userId="7677ecd0-4903-4895-bfc4-8e657250f287" providerId="ADAL" clId="{A2959EE5-6C15-4F01-8850-5B43526EA4AE}" dt="2023-03-30T17:27:25.063" v="1853" actId="1076"/>
          <ac:cxnSpMkLst>
            <pc:docMk/>
            <pc:sldMk cId="0" sldId="397"/>
            <ac:cxnSpMk id="19" creationId="{7799EE39-9A54-412F-8188-94C59CDEBA0D}"/>
          </ac:cxnSpMkLst>
        </pc:cxnChg>
        <pc:cxnChg chg="add mod ord">
          <ac:chgData name="Melissa Gonzalez Grospe" userId="7677ecd0-4903-4895-bfc4-8e657250f287" providerId="ADAL" clId="{A2959EE5-6C15-4F01-8850-5B43526EA4AE}" dt="2023-03-30T17:33:29.772" v="1901" actId="167"/>
          <ac:cxnSpMkLst>
            <pc:docMk/>
            <pc:sldMk cId="0" sldId="397"/>
            <ac:cxnSpMk id="32" creationId="{AE48EF54-79F2-0BAE-E93C-E36E2A3AB04E}"/>
          </ac:cxnSpMkLst>
        </pc:cxnChg>
        <pc:cxnChg chg="mod">
          <ac:chgData name="Melissa Gonzalez Grospe" userId="7677ecd0-4903-4895-bfc4-8e657250f287" providerId="ADAL" clId="{A2959EE5-6C15-4F01-8850-5B43526EA4AE}" dt="2023-03-30T17:26:26.768" v="1842" actId="14100"/>
          <ac:cxnSpMkLst>
            <pc:docMk/>
            <pc:sldMk cId="0" sldId="397"/>
            <ac:cxnSpMk id="51" creationId="{82EBC214-10FD-4610-9D49-A12F2BDFA5BF}"/>
          </ac:cxnSpMkLst>
        </pc:cxnChg>
      </pc:sldChg>
      <pc:sldChg chg="addSp delSp modSp add mod">
        <pc:chgData name="Melissa Gonzalez Grospe" userId="7677ecd0-4903-4895-bfc4-8e657250f287" providerId="ADAL" clId="{A2959EE5-6C15-4F01-8850-5B43526EA4AE}" dt="2023-03-30T18:08:20" v="2060" actId="14100"/>
        <pc:sldMkLst>
          <pc:docMk/>
          <pc:sldMk cId="0" sldId="398"/>
        </pc:sldMkLst>
        <pc:picChg chg="del mod">
          <ac:chgData name="Melissa Gonzalez Grospe" userId="7677ecd0-4903-4895-bfc4-8e657250f287" providerId="ADAL" clId="{A2959EE5-6C15-4F01-8850-5B43526EA4AE}" dt="2023-03-30T17:53:03.605" v="2037" actId="478"/>
          <ac:picMkLst>
            <pc:docMk/>
            <pc:sldMk cId="0" sldId="398"/>
            <ac:picMk id="5" creationId="{0649DC13-CE79-F4DA-79AC-7FA29449A570}"/>
          </ac:picMkLst>
        </pc:picChg>
        <pc:picChg chg="add del mod">
          <ac:chgData name="Melissa Gonzalez Grospe" userId="7677ecd0-4903-4895-bfc4-8e657250f287" providerId="ADAL" clId="{A2959EE5-6C15-4F01-8850-5B43526EA4AE}" dt="2023-03-30T17:53:13.236" v="2041" actId="478"/>
          <ac:picMkLst>
            <pc:docMk/>
            <pc:sldMk cId="0" sldId="398"/>
            <ac:picMk id="5122" creationId="{E4893B8C-2470-810C-C0A8-65DD3FCCE1C8}"/>
          </ac:picMkLst>
        </pc:picChg>
        <pc:picChg chg="add mod">
          <ac:chgData name="Melissa Gonzalez Grospe" userId="7677ecd0-4903-4895-bfc4-8e657250f287" providerId="ADAL" clId="{A2959EE5-6C15-4F01-8850-5B43526EA4AE}" dt="2023-03-30T17:53:08.930" v="2040" actId="167"/>
          <ac:picMkLst>
            <pc:docMk/>
            <pc:sldMk cId="0" sldId="398"/>
            <ac:picMk id="5124" creationId="{F7059DBE-2A57-8F0F-F2EA-BEAB9D1A75C3}"/>
          </ac:picMkLst>
        </pc:picChg>
        <pc:cxnChg chg="mod">
          <ac:chgData name="Melissa Gonzalez Grospe" userId="7677ecd0-4903-4895-bfc4-8e657250f287" providerId="ADAL" clId="{A2959EE5-6C15-4F01-8850-5B43526EA4AE}" dt="2023-03-30T17:54:03.787" v="2042" actId="14100"/>
          <ac:cxnSpMkLst>
            <pc:docMk/>
            <pc:sldMk cId="0" sldId="398"/>
            <ac:cxnSpMk id="23" creationId="{28001AD0-D41F-A2D7-FA56-BD62B9F719F4}"/>
          </ac:cxnSpMkLst>
        </pc:cxnChg>
        <pc:cxnChg chg="mod">
          <ac:chgData name="Melissa Gonzalez Grospe" userId="7677ecd0-4903-4895-bfc4-8e657250f287" providerId="ADAL" clId="{A2959EE5-6C15-4F01-8850-5B43526EA4AE}" dt="2023-03-30T18:08:20" v="2060" actId="14100"/>
          <ac:cxnSpMkLst>
            <pc:docMk/>
            <pc:sldMk cId="0" sldId="398"/>
            <ac:cxnSpMk id="27" creationId="{01F97B30-36AA-319D-D9F3-65645EF308A0}"/>
          </ac:cxnSpMkLst>
        </pc:cxnChg>
      </pc:sldChg>
      <pc:sldChg chg="delSp modSp add mod">
        <pc:chgData name="Melissa Gonzalez Grospe" userId="7677ecd0-4903-4895-bfc4-8e657250f287" providerId="ADAL" clId="{A2959EE5-6C15-4F01-8850-5B43526EA4AE}" dt="2023-03-30T20:09:11.244" v="4409" actId="14100"/>
        <pc:sldMkLst>
          <pc:docMk/>
          <pc:sldMk cId="3509667134" sldId="399"/>
        </pc:sldMkLst>
        <pc:spChg chg="mod">
          <ac:chgData name="Melissa Gonzalez Grospe" userId="7677ecd0-4903-4895-bfc4-8e657250f287" providerId="ADAL" clId="{A2959EE5-6C15-4F01-8850-5B43526EA4AE}" dt="2023-03-30T20:09:09.236" v="4408" actId="1076"/>
          <ac:spMkLst>
            <pc:docMk/>
            <pc:sldMk cId="3509667134" sldId="399"/>
            <ac:spMk id="4" creationId="{FA6E146E-8B2E-3618-F2EB-822673D5C0EA}"/>
          </ac:spMkLst>
        </pc:spChg>
        <pc:spChg chg="mod">
          <ac:chgData name="Melissa Gonzalez Grospe" userId="7677ecd0-4903-4895-bfc4-8e657250f287" providerId="ADAL" clId="{A2959EE5-6C15-4F01-8850-5B43526EA4AE}" dt="2023-03-30T20:07:01.700" v="4393" actId="1076"/>
          <ac:spMkLst>
            <pc:docMk/>
            <pc:sldMk cId="3509667134" sldId="399"/>
            <ac:spMk id="9" creationId="{E9EC16F9-0F3C-4742-BF30-D87D8E078811}"/>
          </ac:spMkLst>
        </pc:spChg>
        <pc:spChg chg="mod">
          <ac:chgData name="Melissa Gonzalez Grospe" userId="7677ecd0-4903-4895-bfc4-8e657250f287" providerId="ADAL" clId="{A2959EE5-6C15-4F01-8850-5B43526EA4AE}" dt="2023-03-30T20:07:46.460" v="4403" actId="1076"/>
          <ac:spMkLst>
            <pc:docMk/>
            <pc:sldMk cId="3509667134" sldId="399"/>
            <ac:spMk id="11" creationId="{3DE4A2FC-B8B4-10B9-16B0-FD3C87296C21}"/>
          </ac:spMkLst>
        </pc:spChg>
        <pc:spChg chg="mod">
          <ac:chgData name="Melissa Gonzalez Grospe" userId="7677ecd0-4903-4895-bfc4-8e657250f287" providerId="ADAL" clId="{A2959EE5-6C15-4F01-8850-5B43526EA4AE}" dt="2023-03-30T20:07:21.020" v="4399" actId="1076"/>
          <ac:spMkLst>
            <pc:docMk/>
            <pc:sldMk cId="3509667134" sldId="399"/>
            <ac:spMk id="13" creationId="{DFC3BD59-52AE-917F-2472-13BD61731819}"/>
          </ac:spMkLst>
        </pc:spChg>
        <pc:spChg chg="mod">
          <ac:chgData name="Melissa Gonzalez Grospe" userId="7677ecd0-4903-4895-bfc4-8e657250f287" providerId="ADAL" clId="{A2959EE5-6C15-4F01-8850-5B43526EA4AE}" dt="2023-03-30T20:08:06.116" v="4407" actId="1076"/>
          <ac:spMkLst>
            <pc:docMk/>
            <pc:sldMk cId="3509667134" sldId="399"/>
            <ac:spMk id="17" creationId="{39D8FF59-7F3D-8C37-C0D9-D3A07FFF56E2}"/>
          </ac:spMkLst>
        </pc:spChg>
        <pc:spChg chg="mod">
          <ac:chgData name="Melissa Gonzalez Grospe" userId="7677ecd0-4903-4895-bfc4-8e657250f287" providerId="ADAL" clId="{A2959EE5-6C15-4F01-8850-5B43526EA4AE}" dt="2023-03-30T20:07:53.853" v="4405" actId="1076"/>
          <ac:spMkLst>
            <pc:docMk/>
            <pc:sldMk cId="3509667134" sldId="399"/>
            <ac:spMk id="19" creationId="{E0B4B2B0-78DC-38DF-4790-88DF050AEF56}"/>
          </ac:spMkLst>
        </pc:spChg>
        <pc:spChg chg="del">
          <ac:chgData name="Melissa Gonzalez Grospe" userId="7677ecd0-4903-4895-bfc4-8e657250f287" providerId="ADAL" clId="{A2959EE5-6C15-4F01-8850-5B43526EA4AE}" dt="2023-03-30T20:06:57.153" v="4392" actId="478"/>
          <ac:spMkLst>
            <pc:docMk/>
            <pc:sldMk cId="3509667134" sldId="399"/>
            <ac:spMk id="33" creationId="{BAE3D7D3-61DB-8F11-5A36-30463E7AB9B5}"/>
          </ac:spMkLst>
        </pc:spChg>
        <pc:spChg chg="del">
          <ac:chgData name="Melissa Gonzalez Grospe" userId="7677ecd0-4903-4895-bfc4-8e657250f287" providerId="ADAL" clId="{A2959EE5-6C15-4F01-8850-5B43526EA4AE}" dt="2023-03-30T20:06:57.153" v="4392" actId="478"/>
          <ac:spMkLst>
            <pc:docMk/>
            <pc:sldMk cId="3509667134" sldId="399"/>
            <ac:spMk id="59" creationId="{A0CF2134-FA41-3E65-D0EF-CC2394B94E9C}"/>
          </ac:spMkLst>
        </pc:spChg>
        <pc:cxnChg chg="mod">
          <ac:chgData name="Melissa Gonzalez Grospe" userId="7677ecd0-4903-4895-bfc4-8e657250f287" providerId="ADAL" clId="{A2959EE5-6C15-4F01-8850-5B43526EA4AE}" dt="2023-03-30T20:09:11.244" v="4409" actId="14100"/>
          <ac:cxnSpMkLst>
            <pc:docMk/>
            <pc:sldMk cId="3509667134" sldId="399"/>
            <ac:cxnSpMk id="5" creationId="{E4DA1652-E97F-EF2E-4964-60CB5630B4A8}"/>
          </ac:cxnSpMkLst>
        </pc:cxnChg>
        <pc:cxnChg chg="mod">
          <ac:chgData name="Melissa Gonzalez Grospe" userId="7677ecd0-4903-4895-bfc4-8e657250f287" providerId="ADAL" clId="{A2959EE5-6C15-4F01-8850-5B43526EA4AE}" dt="2023-03-30T20:07:06.628" v="4395" actId="14100"/>
          <ac:cxnSpMkLst>
            <pc:docMk/>
            <pc:sldMk cId="3509667134" sldId="399"/>
            <ac:cxnSpMk id="8" creationId="{96C9F7B8-A1A6-2EA3-0760-04007FFDE113}"/>
          </ac:cxnSpMkLst>
        </pc:cxnChg>
        <pc:cxnChg chg="mod">
          <ac:chgData name="Melissa Gonzalez Grospe" userId="7677ecd0-4903-4895-bfc4-8e657250f287" providerId="ADAL" clId="{A2959EE5-6C15-4F01-8850-5B43526EA4AE}" dt="2023-03-30T20:07:49.949" v="4404" actId="14100"/>
          <ac:cxnSpMkLst>
            <pc:docMk/>
            <pc:sldMk cId="3509667134" sldId="399"/>
            <ac:cxnSpMk id="10" creationId="{6B9E6F74-3150-0715-777B-38CDB1773388}"/>
          </ac:cxnSpMkLst>
        </pc:cxnChg>
        <pc:cxnChg chg="mod">
          <ac:chgData name="Melissa Gonzalez Grospe" userId="7677ecd0-4903-4895-bfc4-8e657250f287" providerId="ADAL" clId="{A2959EE5-6C15-4F01-8850-5B43526EA4AE}" dt="2023-03-30T20:07:40.933" v="4402" actId="14100"/>
          <ac:cxnSpMkLst>
            <pc:docMk/>
            <pc:sldMk cId="3509667134" sldId="399"/>
            <ac:cxnSpMk id="12" creationId="{3329C353-14B2-9916-E861-48F4A9BE708A}"/>
          </ac:cxnSpMkLst>
        </pc:cxnChg>
        <pc:cxnChg chg="mod">
          <ac:chgData name="Melissa Gonzalez Grospe" userId="7677ecd0-4903-4895-bfc4-8e657250f287" providerId="ADAL" clId="{A2959EE5-6C15-4F01-8850-5B43526EA4AE}" dt="2023-03-30T20:08:06.116" v="4407" actId="1076"/>
          <ac:cxnSpMkLst>
            <pc:docMk/>
            <pc:sldMk cId="3509667134" sldId="399"/>
            <ac:cxnSpMk id="16" creationId="{80674C44-B06A-ABFA-01B9-9CB85ED42223}"/>
          </ac:cxnSpMkLst>
        </pc:cxnChg>
        <pc:cxnChg chg="mod">
          <ac:chgData name="Melissa Gonzalez Grospe" userId="7677ecd0-4903-4895-bfc4-8e657250f287" providerId="ADAL" clId="{A2959EE5-6C15-4F01-8850-5B43526EA4AE}" dt="2023-03-30T20:07:57.357" v="4406" actId="14100"/>
          <ac:cxnSpMkLst>
            <pc:docMk/>
            <pc:sldMk cId="3509667134" sldId="399"/>
            <ac:cxnSpMk id="18" creationId="{83586BD3-B41F-C8E4-622A-9373CED88A7D}"/>
          </ac:cxnSpMkLst>
        </pc:cxnChg>
        <pc:cxnChg chg="del">
          <ac:chgData name="Melissa Gonzalez Grospe" userId="7677ecd0-4903-4895-bfc4-8e657250f287" providerId="ADAL" clId="{A2959EE5-6C15-4F01-8850-5B43526EA4AE}" dt="2023-03-30T20:06:57.153" v="4392" actId="478"/>
          <ac:cxnSpMkLst>
            <pc:docMk/>
            <pc:sldMk cId="3509667134" sldId="399"/>
            <ac:cxnSpMk id="31" creationId="{65377D8F-B7E2-2D10-41BE-8D6455CEA3EF}"/>
          </ac:cxnSpMkLst>
        </pc:cxnChg>
        <pc:cxnChg chg="del">
          <ac:chgData name="Melissa Gonzalez Grospe" userId="7677ecd0-4903-4895-bfc4-8e657250f287" providerId="ADAL" clId="{A2959EE5-6C15-4F01-8850-5B43526EA4AE}" dt="2023-03-30T20:06:57.153" v="4392" actId="478"/>
          <ac:cxnSpMkLst>
            <pc:docMk/>
            <pc:sldMk cId="3509667134" sldId="399"/>
            <ac:cxnSpMk id="32" creationId="{61FE855F-DD94-0344-FCE1-30B943FBB737}"/>
          </ac:cxnSpMkLst>
        </pc:cxnChg>
        <pc:cxnChg chg="del">
          <ac:chgData name="Melissa Gonzalez Grospe" userId="7677ecd0-4903-4895-bfc4-8e657250f287" providerId="ADAL" clId="{A2959EE5-6C15-4F01-8850-5B43526EA4AE}" dt="2023-03-30T20:06:57.153" v="4392" actId="478"/>
          <ac:cxnSpMkLst>
            <pc:docMk/>
            <pc:sldMk cId="3509667134" sldId="399"/>
            <ac:cxnSpMk id="34" creationId="{DF68D101-9B82-6B56-6368-154B53731E60}"/>
          </ac:cxnSpMkLst>
        </pc:cxnChg>
        <pc:cxnChg chg="del">
          <ac:chgData name="Melissa Gonzalez Grospe" userId="7677ecd0-4903-4895-bfc4-8e657250f287" providerId="ADAL" clId="{A2959EE5-6C15-4F01-8850-5B43526EA4AE}" dt="2023-03-30T20:06:57.153" v="4392" actId="478"/>
          <ac:cxnSpMkLst>
            <pc:docMk/>
            <pc:sldMk cId="3509667134" sldId="399"/>
            <ac:cxnSpMk id="35" creationId="{36315940-1F8E-E143-1D84-0C60D42CA44E}"/>
          </ac:cxnSpMkLst>
        </pc:cxnChg>
        <pc:cxnChg chg="del">
          <ac:chgData name="Melissa Gonzalez Grospe" userId="7677ecd0-4903-4895-bfc4-8e657250f287" providerId="ADAL" clId="{A2959EE5-6C15-4F01-8850-5B43526EA4AE}" dt="2023-03-30T20:06:57.153" v="4392" actId="478"/>
          <ac:cxnSpMkLst>
            <pc:docMk/>
            <pc:sldMk cId="3509667134" sldId="399"/>
            <ac:cxnSpMk id="37" creationId="{3B629995-F182-959B-ED72-129555AA2924}"/>
          </ac:cxnSpMkLst>
        </pc:cxnChg>
        <pc:cxnChg chg="del">
          <ac:chgData name="Melissa Gonzalez Grospe" userId="7677ecd0-4903-4895-bfc4-8e657250f287" providerId="ADAL" clId="{A2959EE5-6C15-4F01-8850-5B43526EA4AE}" dt="2023-03-30T20:06:57.153" v="4392" actId="478"/>
          <ac:cxnSpMkLst>
            <pc:docMk/>
            <pc:sldMk cId="3509667134" sldId="399"/>
            <ac:cxnSpMk id="38" creationId="{D435FE99-1D56-8710-2C20-A0079AA605CA}"/>
          </ac:cxnSpMkLst>
        </pc:cxnChg>
        <pc:cxnChg chg="del">
          <ac:chgData name="Melissa Gonzalez Grospe" userId="7677ecd0-4903-4895-bfc4-8e657250f287" providerId="ADAL" clId="{A2959EE5-6C15-4F01-8850-5B43526EA4AE}" dt="2023-03-30T20:06:57.153" v="4392" actId="478"/>
          <ac:cxnSpMkLst>
            <pc:docMk/>
            <pc:sldMk cId="3509667134" sldId="399"/>
            <ac:cxnSpMk id="39" creationId="{1D826F05-AC48-594D-16BB-19B9BA5432BC}"/>
          </ac:cxnSpMkLst>
        </pc:cxnChg>
        <pc:cxnChg chg="del">
          <ac:chgData name="Melissa Gonzalez Grospe" userId="7677ecd0-4903-4895-bfc4-8e657250f287" providerId="ADAL" clId="{A2959EE5-6C15-4F01-8850-5B43526EA4AE}" dt="2023-03-30T20:06:57.153" v="4392" actId="478"/>
          <ac:cxnSpMkLst>
            <pc:docMk/>
            <pc:sldMk cId="3509667134" sldId="399"/>
            <ac:cxnSpMk id="40" creationId="{16361516-E11B-AA30-94B5-18E563180FB5}"/>
          </ac:cxnSpMkLst>
        </pc:cxnChg>
        <pc:cxnChg chg="del">
          <ac:chgData name="Melissa Gonzalez Grospe" userId="7677ecd0-4903-4895-bfc4-8e657250f287" providerId="ADAL" clId="{A2959EE5-6C15-4F01-8850-5B43526EA4AE}" dt="2023-03-30T20:06:57.153" v="4392" actId="478"/>
          <ac:cxnSpMkLst>
            <pc:docMk/>
            <pc:sldMk cId="3509667134" sldId="399"/>
            <ac:cxnSpMk id="41" creationId="{EF51537C-1763-E5AF-9C50-EF23E39200CB}"/>
          </ac:cxnSpMkLst>
        </pc:cxnChg>
        <pc:cxnChg chg="del">
          <ac:chgData name="Melissa Gonzalez Grospe" userId="7677ecd0-4903-4895-bfc4-8e657250f287" providerId="ADAL" clId="{A2959EE5-6C15-4F01-8850-5B43526EA4AE}" dt="2023-03-30T20:06:57.153" v="4392" actId="478"/>
          <ac:cxnSpMkLst>
            <pc:docMk/>
            <pc:sldMk cId="3509667134" sldId="399"/>
            <ac:cxnSpMk id="58" creationId="{4A044E11-299D-8AFB-3F4A-7CBDF951BCB7}"/>
          </ac:cxnSpMkLst>
        </pc:cxnChg>
      </pc:sldChg>
    </pc:docChg>
  </pc:docChgLst>
  <pc:docChgLst>
    <pc:chgData name="Shivaram, Yashas T." userId="S::yashas.shivaram@ufl.edu::bf39058e-8e3a-4482-92c1-6be760711f67" providerId="AD" clId="Web-{2422E4DA-FEDA-4C2B-9EC0-6C5118479FA2}"/>
    <pc:docChg chg="modSld">
      <pc:chgData name="Shivaram, Yashas T." userId="S::yashas.shivaram@ufl.edu::bf39058e-8e3a-4482-92c1-6be760711f67" providerId="AD" clId="Web-{2422E4DA-FEDA-4C2B-9EC0-6C5118479FA2}" dt="2023-03-29T23:09:34.308" v="11"/>
      <pc:docMkLst>
        <pc:docMk/>
      </pc:docMkLst>
      <pc:sldChg chg="addSp delSp modSp">
        <pc:chgData name="Shivaram, Yashas T." userId="S::yashas.shivaram@ufl.edu::bf39058e-8e3a-4482-92c1-6be760711f67" providerId="AD" clId="Web-{2422E4DA-FEDA-4C2B-9EC0-6C5118479FA2}" dt="2023-03-29T23:09:34.308" v="11"/>
        <pc:sldMkLst>
          <pc:docMk/>
          <pc:sldMk cId="0" sldId="275"/>
        </pc:sldMkLst>
        <pc:graphicFrameChg chg="add del mod">
          <ac:chgData name="Shivaram, Yashas T." userId="S::yashas.shivaram@ufl.edu::bf39058e-8e3a-4482-92c1-6be760711f67" providerId="AD" clId="Web-{2422E4DA-FEDA-4C2B-9EC0-6C5118479FA2}" dt="2023-03-29T23:08:43.868" v="9"/>
          <ac:graphicFrameMkLst>
            <pc:docMk/>
            <pc:sldMk cId="0" sldId="275"/>
            <ac:graphicFrameMk id="4" creationId="{6B4843B0-B0B8-D9FA-827D-F9B796250DD8}"/>
          </ac:graphicFrameMkLst>
        </pc:graphicFrameChg>
        <pc:graphicFrameChg chg="modGraphic">
          <ac:chgData name="Shivaram, Yashas T." userId="S::yashas.shivaram@ufl.edu::bf39058e-8e3a-4482-92c1-6be760711f67" providerId="AD" clId="Web-{2422E4DA-FEDA-4C2B-9EC0-6C5118479FA2}" dt="2023-03-29T23:09:34.308" v="11"/>
          <ac:graphicFrameMkLst>
            <pc:docMk/>
            <pc:sldMk cId="0" sldId="275"/>
            <ac:graphicFrameMk id="8" creationId="{9F87D5B0-3A2E-BC77-76D1-2BE0A3C25753}"/>
          </ac:graphicFrameMkLst>
        </pc:graphicFrameChg>
        <pc:graphicFrameChg chg="add del mod modGraphic">
          <ac:chgData name="Shivaram, Yashas T." userId="S::yashas.shivaram@ufl.edu::bf39058e-8e3a-4482-92c1-6be760711f67" providerId="AD" clId="Web-{2422E4DA-FEDA-4C2B-9EC0-6C5118479FA2}" dt="2023-03-29T23:08:36.040" v="7"/>
          <ac:graphicFrameMkLst>
            <pc:docMk/>
            <pc:sldMk cId="0" sldId="275"/>
            <ac:graphicFrameMk id="10" creationId="{8A353141-CCFA-3284-FE43-1FB978F0C102}"/>
          </ac:graphicFrameMkLst>
        </pc:graphicFrameChg>
      </pc:sldChg>
    </pc:docChg>
  </pc:docChgLst>
  <pc:docChgLst>
    <pc:chgData name="Rey, Jordi" userId="S::jordi.rey@ufl.edu::e8eb87d1-9304-4c4c-b17d-4684dbee226f" providerId="AD" clId="Web-{220B2C67-DD6B-4A88-8B05-C53DE5BDD879}"/>
    <pc:docChg chg="addSld modSld">
      <pc:chgData name="Rey, Jordi" userId="S::jordi.rey@ufl.edu::e8eb87d1-9304-4c4c-b17d-4684dbee226f" providerId="AD" clId="Web-{220B2C67-DD6B-4A88-8B05-C53DE5BDD879}" dt="2023-03-30T21:10:22.449" v="1060"/>
      <pc:docMkLst>
        <pc:docMk/>
      </pc:docMkLst>
      <pc:sldChg chg="addSp modSp">
        <pc:chgData name="Rey, Jordi" userId="S::jordi.rey@ufl.edu::e8eb87d1-9304-4c4c-b17d-4684dbee226f" providerId="AD" clId="Web-{220B2C67-DD6B-4A88-8B05-C53DE5BDD879}" dt="2023-03-30T21:07:54.241" v="1017" actId="20577"/>
        <pc:sldMkLst>
          <pc:docMk/>
          <pc:sldMk cId="0" sldId="297"/>
        </pc:sldMkLst>
        <pc:spChg chg="add mod">
          <ac:chgData name="Rey, Jordi" userId="S::jordi.rey@ufl.edu::e8eb87d1-9304-4c4c-b17d-4684dbee226f" providerId="AD" clId="Web-{220B2C67-DD6B-4A88-8B05-C53DE5BDD879}" dt="2023-03-30T21:07:54.241" v="1017" actId="20577"/>
          <ac:spMkLst>
            <pc:docMk/>
            <pc:sldMk cId="0" sldId="297"/>
            <ac:spMk id="2" creationId="{6BF6071A-4D8D-BC3A-46DF-CBC05CB7BBAF}"/>
          </ac:spMkLst>
        </pc:spChg>
        <pc:graphicFrameChg chg="mod modGraphic">
          <ac:chgData name="Rey, Jordi" userId="S::jordi.rey@ufl.edu::e8eb87d1-9304-4c4c-b17d-4684dbee226f" providerId="AD" clId="Web-{220B2C67-DD6B-4A88-8B05-C53DE5BDD879}" dt="2023-03-30T21:01:49.290" v="816" actId="1076"/>
          <ac:graphicFrameMkLst>
            <pc:docMk/>
            <pc:sldMk cId="0" sldId="297"/>
            <ac:graphicFrameMk id="10" creationId="{6ECD3D3C-1922-354A-3A0D-A5BB29659138}"/>
          </ac:graphicFrameMkLst>
        </pc:graphicFrameChg>
      </pc:sldChg>
      <pc:sldChg chg="addSp modSp">
        <pc:chgData name="Rey, Jordi" userId="S::jordi.rey@ufl.edu::e8eb87d1-9304-4c4c-b17d-4684dbee226f" providerId="AD" clId="Web-{220B2C67-DD6B-4A88-8B05-C53DE5BDD879}" dt="2023-03-30T21:07:42.615" v="1011" actId="20577"/>
        <pc:sldMkLst>
          <pc:docMk/>
          <pc:sldMk cId="1575441747" sldId="364"/>
        </pc:sldMkLst>
        <pc:spChg chg="add mod">
          <ac:chgData name="Rey, Jordi" userId="S::jordi.rey@ufl.edu::e8eb87d1-9304-4c4c-b17d-4684dbee226f" providerId="AD" clId="Web-{220B2C67-DD6B-4A88-8B05-C53DE5BDD879}" dt="2023-03-30T21:07:42.615" v="1011" actId="20577"/>
          <ac:spMkLst>
            <pc:docMk/>
            <pc:sldMk cId="1575441747" sldId="364"/>
            <ac:spMk id="2" creationId="{7D1B0A6A-89CC-AE90-AA5D-0D177E55281A}"/>
          </ac:spMkLst>
        </pc:spChg>
        <pc:graphicFrameChg chg="mod modGraphic">
          <ac:chgData name="Rey, Jordi" userId="S::jordi.rey@ufl.edu::e8eb87d1-9304-4c4c-b17d-4684dbee226f" providerId="AD" clId="Web-{220B2C67-DD6B-4A88-8B05-C53DE5BDD879}" dt="2023-03-30T20:56:00.152" v="728"/>
          <ac:graphicFrameMkLst>
            <pc:docMk/>
            <pc:sldMk cId="1575441747" sldId="364"/>
            <ac:graphicFrameMk id="3" creationId="{D4AA8788-BE35-E7B3-CD59-9A0AC4774607}"/>
          </ac:graphicFrameMkLst>
        </pc:graphicFrameChg>
      </pc:sldChg>
      <pc:sldChg chg="addSp delSp modSp">
        <pc:chgData name="Rey, Jordi" userId="S::jordi.rey@ufl.edu::e8eb87d1-9304-4c4c-b17d-4684dbee226f" providerId="AD" clId="Web-{220B2C67-DD6B-4A88-8B05-C53DE5BDD879}" dt="2023-03-30T21:10:03.511" v="1019"/>
        <pc:sldMkLst>
          <pc:docMk/>
          <pc:sldMk cId="3197443941" sldId="365"/>
        </pc:sldMkLst>
        <pc:spChg chg="add del mod">
          <ac:chgData name="Rey, Jordi" userId="S::jordi.rey@ufl.edu::e8eb87d1-9304-4c4c-b17d-4684dbee226f" providerId="AD" clId="Web-{220B2C67-DD6B-4A88-8B05-C53DE5BDD879}" dt="2023-03-30T21:05:26.876" v="865"/>
          <ac:spMkLst>
            <pc:docMk/>
            <pc:sldMk cId="3197443941" sldId="365"/>
            <ac:spMk id="2" creationId="{D11C4067-EBDB-D13D-D611-8C0245E04C0C}"/>
          </ac:spMkLst>
        </pc:spChg>
        <pc:spChg chg="mod">
          <ac:chgData name="Rey, Jordi" userId="S::jordi.rey@ufl.edu::e8eb87d1-9304-4c4c-b17d-4684dbee226f" providerId="AD" clId="Web-{220B2C67-DD6B-4A88-8B05-C53DE5BDD879}" dt="2023-03-30T20:52:50.270" v="517" actId="20577"/>
          <ac:spMkLst>
            <pc:docMk/>
            <pc:sldMk cId="3197443941" sldId="365"/>
            <ac:spMk id="614" creationId="{00000000-0000-0000-0000-000000000000}"/>
          </ac:spMkLst>
        </pc:spChg>
        <pc:graphicFrameChg chg="mod modGraphic">
          <ac:chgData name="Rey, Jordi" userId="S::jordi.rey@ufl.edu::e8eb87d1-9304-4c4c-b17d-4684dbee226f" providerId="AD" clId="Web-{220B2C67-DD6B-4A88-8B05-C53DE5BDD879}" dt="2023-03-30T21:10:03.511" v="1019"/>
          <ac:graphicFrameMkLst>
            <pc:docMk/>
            <pc:sldMk cId="3197443941" sldId="365"/>
            <ac:graphicFrameMk id="3" creationId="{C7388990-3A56-E279-6805-26F045D9D981}"/>
          </ac:graphicFrameMkLst>
        </pc:graphicFrameChg>
      </pc:sldChg>
      <pc:sldChg chg="addSp modSp">
        <pc:chgData name="Rey, Jordi" userId="S::jordi.rey@ufl.edu::e8eb87d1-9304-4c4c-b17d-4684dbee226f" providerId="AD" clId="Web-{220B2C67-DD6B-4A88-8B05-C53DE5BDD879}" dt="2023-03-30T21:07:29.443" v="996" actId="20577"/>
        <pc:sldMkLst>
          <pc:docMk/>
          <pc:sldMk cId="2107059503" sldId="366"/>
        </pc:sldMkLst>
        <pc:spChg chg="add mod">
          <ac:chgData name="Rey, Jordi" userId="S::jordi.rey@ufl.edu::e8eb87d1-9304-4c4c-b17d-4684dbee226f" providerId="AD" clId="Web-{220B2C67-DD6B-4A88-8B05-C53DE5BDD879}" dt="2023-03-30T21:07:29.443" v="996" actId="20577"/>
          <ac:spMkLst>
            <pc:docMk/>
            <pc:sldMk cId="2107059503" sldId="366"/>
            <ac:spMk id="2" creationId="{9D12ED0E-6396-9DBF-8A74-95C440801EEA}"/>
          </ac:spMkLst>
        </pc:spChg>
        <pc:graphicFrameChg chg="mod modGraphic">
          <ac:chgData name="Rey, Jordi" userId="S::jordi.rey@ufl.edu::e8eb87d1-9304-4c4c-b17d-4684dbee226f" providerId="AD" clId="Web-{220B2C67-DD6B-4A88-8B05-C53DE5BDD879}" dt="2023-03-30T20:49:32.232" v="444"/>
          <ac:graphicFrameMkLst>
            <pc:docMk/>
            <pc:sldMk cId="2107059503" sldId="366"/>
            <ac:graphicFrameMk id="3" creationId="{0ACE4407-0202-D4AA-6FEE-7AA7FBEA48C6}"/>
          </ac:graphicFrameMkLst>
        </pc:graphicFrameChg>
      </pc:sldChg>
      <pc:sldChg chg="addSp delSp modSp add replId">
        <pc:chgData name="Rey, Jordi" userId="S::jordi.rey@ufl.edu::e8eb87d1-9304-4c4c-b17d-4684dbee226f" providerId="AD" clId="Web-{220B2C67-DD6B-4A88-8B05-C53DE5BDD879}" dt="2023-03-30T21:10:22.449" v="1060"/>
        <pc:sldMkLst>
          <pc:docMk/>
          <pc:sldMk cId="2660029347" sldId="400"/>
        </pc:sldMkLst>
        <pc:spChg chg="add mod">
          <ac:chgData name="Rey, Jordi" userId="S::jordi.rey@ufl.edu::e8eb87d1-9304-4c4c-b17d-4684dbee226f" providerId="AD" clId="Web-{220B2C67-DD6B-4A88-8B05-C53DE5BDD879}" dt="2023-03-30T21:10:16.824" v="1024" actId="1076"/>
          <ac:spMkLst>
            <pc:docMk/>
            <pc:sldMk cId="2660029347" sldId="400"/>
            <ac:spMk id="5" creationId="{237F6B8A-5A99-5370-C13F-E392CA82BC55}"/>
          </ac:spMkLst>
        </pc:spChg>
        <pc:spChg chg="mod">
          <ac:chgData name="Rey, Jordi" userId="S::jordi.rey@ufl.edu::e8eb87d1-9304-4c4c-b17d-4684dbee226f" providerId="AD" clId="Web-{220B2C67-DD6B-4A88-8B05-C53DE5BDD879}" dt="2023-03-30T20:52:29.863" v="483" actId="20577"/>
          <ac:spMkLst>
            <pc:docMk/>
            <pc:sldMk cId="2660029347" sldId="400"/>
            <ac:spMk id="614" creationId="{00000000-0000-0000-0000-000000000000}"/>
          </ac:spMkLst>
        </pc:spChg>
        <pc:graphicFrameChg chg="del">
          <ac:chgData name="Rey, Jordi" userId="S::jordi.rey@ufl.edu::e8eb87d1-9304-4c4c-b17d-4684dbee226f" providerId="AD" clId="Web-{220B2C67-DD6B-4A88-8B05-C53DE5BDD879}" dt="2023-03-30T20:52:19.660" v="478"/>
          <ac:graphicFrameMkLst>
            <pc:docMk/>
            <pc:sldMk cId="2660029347" sldId="400"/>
            <ac:graphicFrameMk id="3" creationId="{C7388990-3A56-E279-6805-26F045D9D981}"/>
          </ac:graphicFrameMkLst>
        </pc:graphicFrameChg>
        <pc:graphicFrameChg chg="add mod modGraphic">
          <ac:chgData name="Rey, Jordi" userId="S::jordi.rey@ufl.edu::e8eb87d1-9304-4c4c-b17d-4684dbee226f" providerId="AD" clId="Web-{220B2C67-DD6B-4A88-8B05-C53DE5BDD879}" dt="2023-03-30T21:10:22.449" v="1060"/>
          <ac:graphicFrameMkLst>
            <pc:docMk/>
            <pc:sldMk cId="2660029347" sldId="400"/>
            <ac:graphicFrameMk id="4" creationId="{34337173-E8C3-86B1-FE98-AC8EBD91A4FD}"/>
          </ac:graphicFrameMkLst>
        </pc:graphicFrameChg>
      </pc:sldChg>
    </pc:docChg>
  </pc:docChgLst>
  <pc:docChgLst>
    <pc:chgData name="Gonzalez Grospe, Melissa C." userId="7677ecd0-4903-4895-bfc4-8e657250f287" providerId="ADAL" clId="{A4EDF54D-F343-4EDD-AD6D-B9485F5374C6}"/>
    <pc:docChg chg="undo custSel addSld delSld modSld">
      <pc:chgData name="Gonzalez Grospe, Melissa C." userId="7677ecd0-4903-4895-bfc4-8e657250f287" providerId="ADAL" clId="{A4EDF54D-F343-4EDD-AD6D-B9485F5374C6}" dt="2023-03-31T17:28:26.280" v="2179" actId="14100"/>
      <pc:docMkLst>
        <pc:docMk/>
      </pc:docMkLst>
      <pc:sldChg chg="modSp mod">
        <pc:chgData name="Gonzalez Grospe, Melissa C." userId="7677ecd0-4903-4895-bfc4-8e657250f287" providerId="ADAL" clId="{A4EDF54D-F343-4EDD-AD6D-B9485F5374C6}" dt="2023-03-31T03:56:55.638" v="21" actId="20577"/>
        <pc:sldMkLst>
          <pc:docMk/>
          <pc:sldMk cId="0" sldId="257"/>
        </pc:sldMkLst>
        <pc:graphicFrameChg chg="modGraphic">
          <ac:chgData name="Gonzalez Grospe, Melissa C." userId="7677ecd0-4903-4895-bfc4-8e657250f287" providerId="ADAL" clId="{A4EDF54D-F343-4EDD-AD6D-B9485F5374C6}" dt="2023-03-31T03:56:55.638" v="21" actId="20577"/>
          <ac:graphicFrameMkLst>
            <pc:docMk/>
            <pc:sldMk cId="0" sldId="257"/>
            <ac:graphicFrameMk id="5" creationId="{9A4AD02D-D450-34FB-C2D6-534A7287CD1A}"/>
          </ac:graphicFrameMkLst>
        </pc:graphicFrameChg>
      </pc:sldChg>
      <pc:sldChg chg="modSp mod">
        <pc:chgData name="Gonzalez Grospe, Melissa C." userId="7677ecd0-4903-4895-bfc4-8e657250f287" providerId="ADAL" clId="{A4EDF54D-F343-4EDD-AD6D-B9485F5374C6}" dt="2023-03-31T05:22:55.757" v="916" actId="207"/>
        <pc:sldMkLst>
          <pc:docMk/>
          <pc:sldMk cId="0" sldId="258"/>
        </pc:sldMkLst>
        <pc:spChg chg="mod">
          <ac:chgData name="Gonzalez Grospe, Melissa C." userId="7677ecd0-4903-4895-bfc4-8e657250f287" providerId="ADAL" clId="{A4EDF54D-F343-4EDD-AD6D-B9485F5374C6}" dt="2023-03-31T05:22:55.757" v="916" actId="207"/>
          <ac:spMkLst>
            <pc:docMk/>
            <pc:sldMk cId="0" sldId="258"/>
            <ac:spMk id="10" creationId="{63FA0037-D2D9-9C0D-C143-06E07DC61927}"/>
          </ac:spMkLst>
        </pc:spChg>
        <pc:spChg chg="mod">
          <ac:chgData name="Gonzalez Grospe, Melissa C." userId="7677ecd0-4903-4895-bfc4-8e657250f287" providerId="ADAL" clId="{A4EDF54D-F343-4EDD-AD6D-B9485F5374C6}" dt="2023-03-31T05:22:55.757" v="916" actId="207"/>
          <ac:spMkLst>
            <pc:docMk/>
            <pc:sldMk cId="0" sldId="258"/>
            <ac:spMk id="11" creationId="{9F984447-B25B-CB72-E9AD-1C5D1EFFAC91}"/>
          </ac:spMkLst>
        </pc:spChg>
        <pc:spChg chg="mod">
          <ac:chgData name="Gonzalez Grospe, Melissa C." userId="7677ecd0-4903-4895-bfc4-8e657250f287" providerId="ADAL" clId="{A4EDF54D-F343-4EDD-AD6D-B9485F5374C6}" dt="2023-03-31T05:22:55.757" v="916" actId="207"/>
          <ac:spMkLst>
            <pc:docMk/>
            <pc:sldMk cId="0" sldId="258"/>
            <ac:spMk id="15" creationId="{2005491E-45FA-684F-83E2-B5ACE5B2DF92}"/>
          </ac:spMkLst>
        </pc:spChg>
        <pc:spChg chg="mod">
          <ac:chgData name="Gonzalez Grospe, Melissa C." userId="7677ecd0-4903-4895-bfc4-8e657250f287" providerId="ADAL" clId="{A4EDF54D-F343-4EDD-AD6D-B9485F5374C6}" dt="2023-03-31T05:22:55.757" v="916" actId="207"/>
          <ac:spMkLst>
            <pc:docMk/>
            <pc:sldMk cId="0" sldId="258"/>
            <ac:spMk id="16" creationId="{FEC1CEFA-6AD7-2184-1886-82F33F58A889}"/>
          </ac:spMkLst>
        </pc:spChg>
        <pc:spChg chg="mod">
          <ac:chgData name="Gonzalez Grospe, Melissa C." userId="7677ecd0-4903-4895-bfc4-8e657250f287" providerId="ADAL" clId="{A4EDF54D-F343-4EDD-AD6D-B9485F5374C6}" dt="2023-03-31T05:22:55.757" v="916" actId="207"/>
          <ac:spMkLst>
            <pc:docMk/>
            <pc:sldMk cId="0" sldId="258"/>
            <ac:spMk id="17" creationId="{DFCB7219-D3D8-57A7-CAFE-4050FFA7939B}"/>
          </ac:spMkLst>
        </pc:spChg>
        <pc:spChg chg="mod">
          <ac:chgData name="Gonzalez Grospe, Melissa C." userId="7677ecd0-4903-4895-bfc4-8e657250f287" providerId="ADAL" clId="{A4EDF54D-F343-4EDD-AD6D-B9485F5374C6}" dt="2023-03-31T05:22:55.757" v="916" actId="207"/>
          <ac:spMkLst>
            <pc:docMk/>
            <pc:sldMk cId="0" sldId="258"/>
            <ac:spMk id="31" creationId="{DAE5E857-CE33-FA86-EAEA-39866B82E46F}"/>
          </ac:spMkLst>
        </pc:spChg>
        <pc:spChg chg="mod">
          <ac:chgData name="Gonzalez Grospe, Melissa C." userId="7677ecd0-4903-4895-bfc4-8e657250f287" providerId="ADAL" clId="{A4EDF54D-F343-4EDD-AD6D-B9485F5374C6}" dt="2023-03-31T05:22:55.757" v="916" actId="207"/>
          <ac:spMkLst>
            <pc:docMk/>
            <pc:sldMk cId="0" sldId="258"/>
            <ac:spMk id="32" creationId="{D461E491-59B2-43EA-0080-BE9846EA7ED4}"/>
          </ac:spMkLst>
        </pc:spChg>
        <pc:spChg chg="mod">
          <ac:chgData name="Gonzalez Grospe, Melissa C." userId="7677ecd0-4903-4895-bfc4-8e657250f287" providerId="ADAL" clId="{A4EDF54D-F343-4EDD-AD6D-B9485F5374C6}" dt="2023-03-31T05:22:55.757" v="916" actId="207"/>
          <ac:spMkLst>
            <pc:docMk/>
            <pc:sldMk cId="0" sldId="258"/>
            <ac:spMk id="35" creationId="{3B157526-ABEA-998E-75AC-1DD21F5A201C}"/>
          </ac:spMkLst>
        </pc:spChg>
        <pc:spChg chg="mod">
          <ac:chgData name="Gonzalez Grospe, Melissa C." userId="7677ecd0-4903-4895-bfc4-8e657250f287" providerId="ADAL" clId="{A4EDF54D-F343-4EDD-AD6D-B9485F5374C6}" dt="2023-03-31T05:22:55.757" v="916" actId="207"/>
          <ac:spMkLst>
            <pc:docMk/>
            <pc:sldMk cId="0" sldId="258"/>
            <ac:spMk id="38" creationId="{EF25AAFF-BC79-DDFE-BD7B-832297182670}"/>
          </ac:spMkLst>
        </pc:spChg>
        <pc:spChg chg="mod">
          <ac:chgData name="Gonzalez Grospe, Melissa C." userId="7677ecd0-4903-4895-bfc4-8e657250f287" providerId="ADAL" clId="{A4EDF54D-F343-4EDD-AD6D-B9485F5374C6}" dt="2023-03-31T05:22:55.757" v="916" actId="207"/>
          <ac:spMkLst>
            <pc:docMk/>
            <pc:sldMk cId="0" sldId="258"/>
            <ac:spMk id="39" creationId="{9A4705ED-DE8C-86F6-CAAA-D256CE336D8F}"/>
          </ac:spMkLst>
        </pc:spChg>
        <pc:spChg chg="mod">
          <ac:chgData name="Gonzalez Grospe, Melissa C." userId="7677ecd0-4903-4895-bfc4-8e657250f287" providerId="ADAL" clId="{A4EDF54D-F343-4EDD-AD6D-B9485F5374C6}" dt="2023-03-31T05:22:55.757" v="916" actId="207"/>
          <ac:spMkLst>
            <pc:docMk/>
            <pc:sldMk cId="0" sldId="258"/>
            <ac:spMk id="40" creationId="{46789903-6E01-AAF8-9FFC-7035F957E7D5}"/>
          </ac:spMkLst>
        </pc:spChg>
      </pc:sldChg>
      <pc:sldChg chg="modSp mod">
        <pc:chgData name="Gonzalez Grospe, Melissa C." userId="7677ecd0-4903-4895-bfc4-8e657250f287" providerId="ADAL" clId="{A4EDF54D-F343-4EDD-AD6D-B9485F5374C6}" dt="2023-03-31T04:03:09.603" v="30" actId="2062"/>
        <pc:sldMkLst>
          <pc:docMk/>
          <pc:sldMk cId="0" sldId="259"/>
        </pc:sldMkLst>
        <pc:graphicFrameChg chg="modGraphic">
          <ac:chgData name="Gonzalez Grospe, Melissa C." userId="7677ecd0-4903-4895-bfc4-8e657250f287" providerId="ADAL" clId="{A4EDF54D-F343-4EDD-AD6D-B9485F5374C6}" dt="2023-03-31T04:03:05.322" v="29" actId="2062"/>
          <ac:graphicFrameMkLst>
            <pc:docMk/>
            <pc:sldMk cId="0" sldId="259"/>
            <ac:graphicFrameMk id="6" creationId="{B2B6B317-7651-0E93-C73C-1BE94E10E7D7}"/>
          </ac:graphicFrameMkLst>
        </pc:graphicFrameChg>
        <pc:graphicFrameChg chg="modGraphic">
          <ac:chgData name="Gonzalez Grospe, Melissa C." userId="7677ecd0-4903-4895-bfc4-8e657250f287" providerId="ADAL" clId="{A4EDF54D-F343-4EDD-AD6D-B9485F5374C6}" dt="2023-03-31T04:03:09.603" v="30" actId="2062"/>
          <ac:graphicFrameMkLst>
            <pc:docMk/>
            <pc:sldMk cId="0" sldId="259"/>
            <ac:graphicFrameMk id="7" creationId="{D14EB81C-5BBE-C7C4-4133-E3ED05C2C6E4}"/>
          </ac:graphicFrameMkLst>
        </pc:graphicFrameChg>
      </pc:sldChg>
      <pc:sldChg chg="modSp mod">
        <pc:chgData name="Gonzalez Grospe, Melissa C." userId="7677ecd0-4903-4895-bfc4-8e657250f287" providerId="ADAL" clId="{A4EDF54D-F343-4EDD-AD6D-B9485F5374C6}" dt="2023-03-31T17:26:09.172" v="2096" actId="207"/>
        <pc:sldMkLst>
          <pc:docMk/>
          <pc:sldMk cId="0" sldId="262"/>
        </pc:sldMkLst>
        <pc:graphicFrameChg chg="modGraphic">
          <ac:chgData name="Gonzalez Grospe, Melissa C." userId="7677ecd0-4903-4895-bfc4-8e657250f287" providerId="ADAL" clId="{A4EDF54D-F343-4EDD-AD6D-B9485F5374C6}" dt="2023-03-31T17:26:09.172" v="2096" actId="207"/>
          <ac:graphicFrameMkLst>
            <pc:docMk/>
            <pc:sldMk cId="0" sldId="262"/>
            <ac:graphicFrameMk id="5" creationId="{CF97786C-4799-F7D4-F673-7AADF837A860}"/>
          </ac:graphicFrameMkLst>
        </pc:graphicFrameChg>
      </pc:sldChg>
      <pc:sldChg chg="modNotesTx">
        <pc:chgData name="Gonzalez Grospe, Melissa C." userId="7677ecd0-4903-4895-bfc4-8e657250f287" providerId="ADAL" clId="{A4EDF54D-F343-4EDD-AD6D-B9485F5374C6}" dt="2023-03-31T04:07:06.131" v="48" actId="6549"/>
        <pc:sldMkLst>
          <pc:docMk/>
          <pc:sldMk cId="0" sldId="265"/>
        </pc:sldMkLst>
      </pc:sldChg>
      <pc:sldChg chg="modNotesTx">
        <pc:chgData name="Gonzalez Grospe, Melissa C." userId="7677ecd0-4903-4895-bfc4-8e657250f287" providerId="ADAL" clId="{A4EDF54D-F343-4EDD-AD6D-B9485F5374C6}" dt="2023-03-31T04:08:44.532" v="76" actId="6549"/>
        <pc:sldMkLst>
          <pc:docMk/>
          <pc:sldMk cId="0" sldId="266"/>
        </pc:sldMkLst>
      </pc:sldChg>
      <pc:sldChg chg="modSp mod">
        <pc:chgData name="Gonzalez Grospe, Melissa C." userId="7677ecd0-4903-4895-bfc4-8e657250f287" providerId="ADAL" clId="{A4EDF54D-F343-4EDD-AD6D-B9485F5374C6}" dt="2023-03-31T05:22:13.702" v="915" actId="20577"/>
        <pc:sldMkLst>
          <pc:docMk/>
          <pc:sldMk cId="0" sldId="269"/>
        </pc:sldMkLst>
        <pc:spChg chg="mod">
          <ac:chgData name="Gonzalez Grospe, Melissa C." userId="7677ecd0-4903-4895-bfc4-8e657250f287" providerId="ADAL" clId="{A4EDF54D-F343-4EDD-AD6D-B9485F5374C6}" dt="2023-03-31T05:22:13.702" v="915" actId="20577"/>
          <ac:spMkLst>
            <pc:docMk/>
            <pc:sldMk cId="0" sldId="269"/>
            <ac:spMk id="6" creationId="{E30E1387-64A7-0704-ECC7-3A331E95CA5E}"/>
          </ac:spMkLst>
        </pc:spChg>
      </pc:sldChg>
      <pc:sldChg chg="modSp mod">
        <pc:chgData name="Gonzalez Grospe, Melissa C." userId="7677ecd0-4903-4895-bfc4-8e657250f287" providerId="ADAL" clId="{A4EDF54D-F343-4EDD-AD6D-B9485F5374C6}" dt="2023-03-31T04:11:40.844" v="98" actId="14861"/>
        <pc:sldMkLst>
          <pc:docMk/>
          <pc:sldMk cId="0" sldId="270"/>
        </pc:sldMkLst>
        <pc:graphicFrameChg chg="mod modGraphic">
          <ac:chgData name="Gonzalez Grospe, Melissa C." userId="7677ecd0-4903-4895-bfc4-8e657250f287" providerId="ADAL" clId="{A4EDF54D-F343-4EDD-AD6D-B9485F5374C6}" dt="2023-03-31T04:11:40.844" v="98" actId="14861"/>
          <ac:graphicFrameMkLst>
            <pc:docMk/>
            <pc:sldMk cId="0" sldId="270"/>
            <ac:graphicFrameMk id="3" creationId="{24212208-AC78-6211-A9F3-B859B2D4F0AA}"/>
          </ac:graphicFrameMkLst>
        </pc:graphicFrameChg>
      </pc:sldChg>
      <pc:sldChg chg="modSp mod">
        <pc:chgData name="Gonzalez Grospe, Melissa C." userId="7677ecd0-4903-4895-bfc4-8e657250f287" providerId="ADAL" clId="{A4EDF54D-F343-4EDD-AD6D-B9485F5374C6}" dt="2023-03-31T04:12:21.872" v="117" actId="207"/>
        <pc:sldMkLst>
          <pc:docMk/>
          <pc:sldMk cId="0" sldId="271"/>
        </pc:sldMkLst>
        <pc:graphicFrameChg chg="mod modGraphic">
          <ac:chgData name="Gonzalez Grospe, Melissa C." userId="7677ecd0-4903-4895-bfc4-8e657250f287" providerId="ADAL" clId="{A4EDF54D-F343-4EDD-AD6D-B9485F5374C6}" dt="2023-03-31T04:12:21.872" v="117" actId="207"/>
          <ac:graphicFrameMkLst>
            <pc:docMk/>
            <pc:sldMk cId="0" sldId="271"/>
            <ac:graphicFrameMk id="3" creationId="{81BA89DF-3CD8-EB3F-4F36-F105A30D6D96}"/>
          </ac:graphicFrameMkLst>
        </pc:graphicFrameChg>
        <pc:graphicFrameChg chg="mod">
          <ac:chgData name="Gonzalez Grospe, Melissa C." userId="7677ecd0-4903-4895-bfc4-8e657250f287" providerId="ADAL" clId="{A4EDF54D-F343-4EDD-AD6D-B9485F5374C6}" dt="2023-03-31T04:11:56.630" v="112" actId="1035"/>
          <ac:graphicFrameMkLst>
            <pc:docMk/>
            <pc:sldMk cId="0" sldId="271"/>
            <ac:graphicFrameMk id="7" creationId="{5C268A66-A183-D5BC-285E-9B9BD5CD7486}"/>
          </ac:graphicFrameMkLst>
        </pc:graphicFrameChg>
        <pc:picChg chg="mod">
          <ac:chgData name="Gonzalez Grospe, Melissa C." userId="7677ecd0-4903-4895-bfc4-8e657250f287" providerId="ADAL" clId="{A4EDF54D-F343-4EDD-AD6D-B9485F5374C6}" dt="2023-03-31T04:11:52.445" v="99" actId="14100"/>
          <ac:picMkLst>
            <pc:docMk/>
            <pc:sldMk cId="0" sldId="271"/>
            <ac:picMk id="5" creationId="{11967003-A30E-9E3A-E6A6-54666B778418}"/>
          </ac:picMkLst>
        </pc:picChg>
      </pc:sldChg>
      <pc:sldChg chg="modSp mod">
        <pc:chgData name="Gonzalez Grospe, Melissa C." userId="7677ecd0-4903-4895-bfc4-8e657250f287" providerId="ADAL" clId="{A4EDF54D-F343-4EDD-AD6D-B9485F5374C6}" dt="2023-03-31T04:14:38.937" v="138" actId="20577"/>
        <pc:sldMkLst>
          <pc:docMk/>
          <pc:sldMk cId="0" sldId="272"/>
        </pc:sldMkLst>
        <pc:graphicFrameChg chg="modGraphic">
          <ac:chgData name="Gonzalez Grospe, Melissa C." userId="7677ecd0-4903-4895-bfc4-8e657250f287" providerId="ADAL" clId="{A4EDF54D-F343-4EDD-AD6D-B9485F5374C6}" dt="2023-03-31T04:14:38.937" v="138" actId="20577"/>
          <ac:graphicFrameMkLst>
            <pc:docMk/>
            <pc:sldMk cId="0" sldId="272"/>
            <ac:graphicFrameMk id="5" creationId="{D743DB72-B352-6E03-C302-F1BCF7C4C116}"/>
          </ac:graphicFrameMkLst>
        </pc:graphicFrameChg>
        <pc:graphicFrameChg chg="modGraphic">
          <ac:chgData name="Gonzalez Grospe, Melissa C." userId="7677ecd0-4903-4895-bfc4-8e657250f287" providerId="ADAL" clId="{A4EDF54D-F343-4EDD-AD6D-B9485F5374C6}" dt="2023-03-31T04:12:39.539" v="119" actId="207"/>
          <ac:graphicFrameMkLst>
            <pc:docMk/>
            <pc:sldMk cId="0" sldId="272"/>
            <ac:graphicFrameMk id="7" creationId="{8B3B22E9-D765-52F4-A7B5-18251279B613}"/>
          </ac:graphicFrameMkLst>
        </pc:graphicFrameChg>
        <pc:graphicFrameChg chg="mod modGraphic">
          <ac:chgData name="Gonzalez Grospe, Melissa C." userId="7677ecd0-4903-4895-bfc4-8e657250f287" providerId="ADAL" clId="{A4EDF54D-F343-4EDD-AD6D-B9485F5374C6}" dt="2023-03-31T04:13:02.762" v="123" actId="207"/>
          <ac:graphicFrameMkLst>
            <pc:docMk/>
            <pc:sldMk cId="0" sldId="272"/>
            <ac:graphicFrameMk id="8" creationId="{10ECC180-D0C5-E9A1-460D-2B7B8A9A70D9}"/>
          </ac:graphicFrameMkLst>
        </pc:graphicFrameChg>
      </pc:sldChg>
      <pc:sldChg chg="modSp mod">
        <pc:chgData name="Gonzalez Grospe, Melissa C." userId="7677ecd0-4903-4895-bfc4-8e657250f287" providerId="ADAL" clId="{A4EDF54D-F343-4EDD-AD6D-B9485F5374C6}" dt="2023-03-31T04:16:05.775" v="166" actId="1035"/>
        <pc:sldMkLst>
          <pc:docMk/>
          <pc:sldMk cId="0" sldId="273"/>
        </pc:sldMkLst>
        <pc:graphicFrameChg chg="mod">
          <ac:chgData name="Gonzalez Grospe, Melissa C." userId="7677ecd0-4903-4895-bfc4-8e657250f287" providerId="ADAL" clId="{A4EDF54D-F343-4EDD-AD6D-B9485F5374C6}" dt="2023-03-31T04:13:21.479" v="126" actId="1076"/>
          <ac:graphicFrameMkLst>
            <pc:docMk/>
            <pc:sldMk cId="0" sldId="273"/>
            <ac:graphicFrameMk id="5" creationId="{67205262-03F0-9B36-4FE1-E08C60938B90}"/>
          </ac:graphicFrameMkLst>
        </pc:graphicFrameChg>
        <pc:graphicFrameChg chg="mod">
          <ac:chgData name="Gonzalez Grospe, Melissa C." userId="7677ecd0-4903-4895-bfc4-8e657250f287" providerId="ADAL" clId="{A4EDF54D-F343-4EDD-AD6D-B9485F5374C6}" dt="2023-03-31T04:16:05.775" v="166" actId="1035"/>
          <ac:graphicFrameMkLst>
            <pc:docMk/>
            <pc:sldMk cId="0" sldId="273"/>
            <ac:graphicFrameMk id="7" creationId="{89458421-27D6-D0C1-0600-CD2327AF9B1C}"/>
          </ac:graphicFrameMkLst>
        </pc:graphicFrameChg>
        <pc:graphicFrameChg chg="mod modGraphic">
          <ac:chgData name="Gonzalez Grospe, Melissa C." userId="7677ecd0-4903-4895-bfc4-8e657250f287" providerId="ADAL" clId="{A4EDF54D-F343-4EDD-AD6D-B9485F5374C6}" dt="2023-03-31T04:16:02.152" v="161" actId="1035"/>
          <ac:graphicFrameMkLst>
            <pc:docMk/>
            <pc:sldMk cId="0" sldId="273"/>
            <ac:graphicFrameMk id="8" creationId="{F26EB9DA-2F38-CD4A-8B2B-2A267DA35BB5}"/>
          </ac:graphicFrameMkLst>
        </pc:graphicFrameChg>
        <pc:picChg chg="mod">
          <ac:chgData name="Gonzalez Grospe, Melissa C." userId="7677ecd0-4903-4895-bfc4-8e657250f287" providerId="ADAL" clId="{A4EDF54D-F343-4EDD-AD6D-B9485F5374C6}" dt="2023-03-31T04:13:18.820" v="125" actId="1076"/>
          <ac:picMkLst>
            <pc:docMk/>
            <pc:sldMk cId="0" sldId="273"/>
            <ac:picMk id="6" creationId="{4FEDF4D1-88A9-D8ED-8BED-75EA5392818E}"/>
          </ac:picMkLst>
        </pc:picChg>
      </pc:sldChg>
      <pc:sldChg chg="modSp mod">
        <pc:chgData name="Gonzalez Grospe, Melissa C." userId="7677ecd0-4903-4895-bfc4-8e657250f287" providerId="ADAL" clId="{A4EDF54D-F343-4EDD-AD6D-B9485F5374C6}" dt="2023-03-31T04:16:26.398" v="170" actId="1076"/>
        <pc:sldMkLst>
          <pc:docMk/>
          <pc:sldMk cId="0" sldId="274"/>
        </pc:sldMkLst>
        <pc:graphicFrameChg chg="mod modGraphic">
          <ac:chgData name="Gonzalez Grospe, Melissa C." userId="7677ecd0-4903-4895-bfc4-8e657250f287" providerId="ADAL" clId="{A4EDF54D-F343-4EDD-AD6D-B9485F5374C6}" dt="2023-03-31T04:16:14.044" v="167" actId="1076"/>
          <ac:graphicFrameMkLst>
            <pc:docMk/>
            <pc:sldMk cId="0" sldId="274"/>
            <ac:graphicFrameMk id="5" creationId="{6D1BDAE8-0B97-99CD-D6B8-8FE48F6C916C}"/>
          </ac:graphicFrameMkLst>
        </pc:graphicFrameChg>
        <pc:graphicFrameChg chg="mod modGraphic">
          <ac:chgData name="Gonzalez Grospe, Melissa C." userId="7677ecd0-4903-4895-bfc4-8e657250f287" providerId="ADAL" clId="{A4EDF54D-F343-4EDD-AD6D-B9485F5374C6}" dt="2023-03-31T04:16:23.325" v="169" actId="1076"/>
          <ac:graphicFrameMkLst>
            <pc:docMk/>
            <pc:sldMk cId="0" sldId="274"/>
            <ac:graphicFrameMk id="7" creationId="{1177740E-4161-45F8-A85B-05A25EEE4FDB}"/>
          </ac:graphicFrameMkLst>
        </pc:graphicFrameChg>
        <pc:graphicFrameChg chg="mod modGraphic">
          <ac:chgData name="Gonzalez Grospe, Melissa C." userId="7677ecd0-4903-4895-bfc4-8e657250f287" providerId="ADAL" clId="{A4EDF54D-F343-4EDD-AD6D-B9485F5374C6}" dt="2023-03-31T04:16:26.398" v="170" actId="1076"/>
          <ac:graphicFrameMkLst>
            <pc:docMk/>
            <pc:sldMk cId="0" sldId="274"/>
            <ac:graphicFrameMk id="8" creationId="{CC02C889-E86D-9212-293C-2CFABA4E058E}"/>
          </ac:graphicFrameMkLst>
        </pc:graphicFrameChg>
        <pc:picChg chg="mod">
          <ac:chgData name="Gonzalez Grospe, Melissa C." userId="7677ecd0-4903-4895-bfc4-8e657250f287" providerId="ADAL" clId="{A4EDF54D-F343-4EDD-AD6D-B9485F5374C6}" dt="2023-03-31T04:16:16.613" v="168" actId="1076"/>
          <ac:picMkLst>
            <pc:docMk/>
            <pc:sldMk cId="0" sldId="274"/>
            <ac:picMk id="6" creationId="{E47FCEC7-69B1-8828-2CE8-C3F102553366}"/>
          </ac:picMkLst>
        </pc:picChg>
      </pc:sldChg>
      <pc:sldChg chg="modSp mod">
        <pc:chgData name="Gonzalez Grospe, Melissa C." userId="7677ecd0-4903-4895-bfc4-8e657250f287" providerId="ADAL" clId="{A4EDF54D-F343-4EDD-AD6D-B9485F5374C6}" dt="2023-03-31T04:17:37.087" v="191" actId="1076"/>
        <pc:sldMkLst>
          <pc:docMk/>
          <pc:sldMk cId="0" sldId="275"/>
        </pc:sldMkLst>
        <pc:graphicFrameChg chg="mod">
          <ac:chgData name="Gonzalez Grospe, Melissa C." userId="7677ecd0-4903-4895-bfc4-8e657250f287" providerId="ADAL" clId="{A4EDF54D-F343-4EDD-AD6D-B9485F5374C6}" dt="2023-03-31T04:17:16.275" v="177" actId="1076"/>
          <ac:graphicFrameMkLst>
            <pc:docMk/>
            <pc:sldMk cId="0" sldId="275"/>
            <ac:graphicFrameMk id="5" creationId="{33D1ADD2-7F10-F393-DA2D-48DFEC0AEE9D}"/>
          </ac:graphicFrameMkLst>
        </pc:graphicFrameChg>
        <pc:graphicFrameChg chg="mod modGraphic">
          <ac:chgData name="Gonzalez Grospe, Melissa C." userId="7677ecd0-4903-4895-bfc4-8e657250f287" providerId="ADAL" clId="{A4EDF54D-F343-4EDD-AD6D-B9485F5374C6}" dt="2023-03-31T04:17:33.249" v="190" actId="1036"/>
          <ac:graphicFrameMkLst>
            <pc:docMk/>
            <pc:sldMk cId="0" sldId="275"/>
            <ac:graphicFrameMk id="6" creationId="{177FAA4D-709D-F80C-180B-CD98D4A51570}"/>
          </ac:graphicFrameMkLst>
        </pc:graphicFrameChg>
        <pc:graphicFrameChg chg="mod modGraphic">
          <ac:chgData name="Gonzalez Grospe, Melissa C." userId="7677ecd0-4903-4895-bfc4-8e657250f287" providerId="ADAL" clId="{A4EDF54D-F343-4EDD-AD6D-B9485F5374C6}" dt="2023-03-31T04:17:37.087" v="191" actId="1076"/>
          <ac:graphicFrameMkLst>
            <pc:docMk/>
            <pc:sldMk cId="0" sldId="275"/>
            <ac:graphicFrameMk id="8" creationId="{9F87D5B0-3A2E-BC77-76D1-2BE0A3C25753}"/>
          </ac:graphicFrameMkLst>
        </pc:graphicFrameChg>
        <pc:picChg chg="mod">
          <ac:chgData name="Gonzalez Grospe, Melissa C." userId="7677ecd0-4903-4895-bfc4-8e657250f287" providerId="ADAL" clId="{A4EDF54D-F343-4EDD-AD6D-B9485F5374C6}" dt="2023-03-31T04:17:28.842" v="185" actId="1035"/>
          <ac:picMkLst>
            <pc:docMk/>
            <pc:sldMk cId="0" sldId="275"/>
            <ac:picMk id="7" creationId="{3B86B3BE-B34B-2BAE-1712-0D172BC5A1EB}"/>
          </ac:picMkLst>
        </pc:picChg>
      </pc:sldChg>
      <pc:sldChg chg="addSp delSp modSp mod">
        <pc:chgData name="Gonzalez Grospe, Melissa C." userId="7677ecd0-4903-4895-bfc4-8e657250f287" providerId="ADAL" clId="{A4EDF54D-F343-4EDD-AD6D-B9485F5374C6}" dt="2023-03-31T17:27:43.264" v="2168" actId="1036"/>
        <pc:sldMkLst>
          <pc:docMk/>
          <pc:sldMk cId="0" sldId="278"/>
        </pc:sldMkLst>
        <pc:spChg chg="mod">
          <ac:chgData name="Gonzalez Grospe, Melissa C." userId="7677ecd0-4903-4895-bfc4-8e657250f287" providerId="ADAL" clId="{A4EDF54D-F343-4EDD-AD6D-B9485F5374C6}" dt="2023-03-31T05:21:54.851" v="913" actId="1035"/>
          <ac:spMkLst>
            <pc:docMk/>
            <pc:sldMk cId="0" sldId="278"/>
            <ac:spMk id="3" creationId="{CD39659D-3246-DD3A-8C5A-85EE10DB60AC}"/>
          </ac:spMkLst>
        </pc:spChg>
        <pc:spChg chg="mod">
          <ac:chgData name="Gonzalez Grospe, Melissa C." userId="7677ecd0-4903-4895-bfc4-8e657250f287" providerId="ADAL" clId="{A4EDF54D-F343-4EDD-AD6D-B9485F5374C6}" dt="2023-03-31T05:21:54.851" v="913" actId="1035"/>
          <ac:spMkLst>
            <pc:docMk/>
            <pc:sldMk cId="0" sldId="278"/>
            <ac:spMk id="4" creationId="{F47549D2-F9AE-EF44-B8B5-135FEC232BA9}"/>
          </ac:spMkLst>
        </pc:spChg>
        <pc:spChg chg="mod">
          <ac:chgData name="Gonzalez Grospe, Melissa C." userId="7677ecd0-4903-4895-bfc4-8e657250f287" providerId="ADAL" clId="{A4EDF54D-F343-4EDD-AD6D-B9485F5374C6}" dt="2023-03-31T05:21:54.851" v="913" actId="1035"/>
          <ac:spMkLst>
            <pc:docMk/>
            <pc:sldMk cId="0" sldId="278"/>
            <ac:spMk id="5" creationId="{1B6C89CD-0CBE-7D6E-13E0-F913B212B311}"/>
          </ac:spMkLst>
        </pc:spChg>
        <pc:spChg chg="mod">
          <ac:chgData name="Gonzalez Grospe, Melissa C." userId="7677ecd0-4903-4895-bfc4-8e657250f287" providerId="ADAL" clId="{A4EDF54D-F343-4EDD-AD6D-B9485F5374C6}" dt="2023-03-31T05:21:54.851" v="913" actId="1035"/>
          <ac:spMkLst>
            <pc:docMk/>
            <pc:sldMk cId="0" sldId="278"/>
            <ac:spMk id="6" creationId="{EDF54DE9-F8B6-6146-3937-670086BF0774}"/>
          </ac:spMkLst>
        </pc:spChg>
        <pc:spChg chg="mod">
          <ac:chgData name="Gonzalez Grospe, Melissa C." userId="7677ecd0-4903-4895-bfc4-8e657250f287" providerId="ADAL" clId="{A4EDF54D-F343-4EDD-AD6D-B9485F5374C6}" dt="2023-03-31T05:21:54.851" v="913" actId="1035"/>
          <ac:spMkLst>
            <pc:docMk/>
            <pc:sldMk cId="0" sldId="278"/>
            <ac:spMk id="7" creationId="{81D8A4AF-3B1B-BD73-13D2-C18565659493}"/>
          </ac:spMkLst>
        </pc:spChg>
        <pc:spChg chg="mod">
          <ac:chgData name="Gonzalez Grospe, Melissa C." userId="7677ecd0-4903-4895-bfc4-8e657250f287" providerId="ADAL" clId="{A4EDF54D-F343-4EDD-AD6D-B9485F5374C6}" dt="2023-03-31T05:21:54.851" v="913" actId="1035"/>
          <ac:spMkLst>
            <pc:docMk/>
            <pc:sldMk cId="0" sldId="278"/>
            <ac:spMk id="8" creationId="{B7355DFF-5048-D616-DFB1-B49FC58D4EFA}"/>
          </ac:spMkLst>
        </pc:spChg>
        <pc:spChg chg="mod">
          <ac:chgData name="Gonzalez Grospe, Melissa C." userId="7677ecd0-4903-4895-bfc4-8e657250f287" providerId="ADAL" clId="{A4EDF54D-F343-4EDD-AD6D-B9485F5374C6}" dt="2023-03-31T05:21:54.851" v="913" actId="1035"/>
          <ac:spMkLst>
            <pc:docMk/>
            <pc:sldMk cId="0" sldId="278"/>
            <ac:spMk id="10" creationId="{3D6A71FA-51C6-ADEA-B246-AC498D67BD53}"/>
          </ac:spMkLst>
        </pc:spChg>
        <pc:spChg chg="mod">
          <ac:chgData name="Gonzalez Grospe, Melissa C." userId="7677ecd0-4903-4895-bfc4-8e657250f287" providerId="ADAL" clId="{A4EDF54D-F343-4EDD-AD6D-B9485F5374C6}" dt="2023-03-31T05:21:54.851" v="913" actId="1035"/>
          <ac:spMkLst>
            <pc:docMk/>
            <pc:sldMk cId="0" sldId="278"/>
            <ac:spMk id="11" creationId="{36DB0A2E-ABBB-6202-2240-7054696C4CDD}"/>
          </ac:spMkLst>
        </pc:spChg>
        <pc:spChg chg="mod">
          <ac:chgData name="Gonzalez Grospe, Melissa C." userId="7677ecd0-4903-4895-bfc4-8e657250f287" providerId="ADAL" clId="{A4EDF54D-F343-4EDD-AD6D-B9485F5374C6}" dt="2023-03-31T05:21:54.851" v="913" actId="1035"/>
          <ac:spMkLst>
            <pc:docMk/>
            <pc:sldMk cId="0" sldId="278"/>
            <ac:spMk id="12" creationId="{5781D632-623E-90F8-2E1E-897DCBFD707F}"/>
          </ac:spMkLst>
        </pc:spChg>
        <pc:spChg chg="mod">
          <ac:chgData name="Gonzalez Grospe, Melissa C." userId="7677ecd0-4903-4895-bfc4-8e657250f287" providerId="ADAL" clId="{A4EDF54D-F343-4EDD-AD6D-B9485F5374C6}" dt="2023-03-31T05:21:54.851" v="913" actId="1035"/>
          <ac:spMkLst>
            <pc:docMk/>
            <pc:sldMk cId="0" sldId="278"/>
            <ac:spMk id="13" creationId="{3C37238A-E46D-87B2-E68C-D92230056405}"/>
          </ac:spMkLst>
        </pc:spChg>
        <pc:spChg chg="del mod">
          <ac:chgData name="Gonzalez Grospe, Melissa C." userId="7677ecd0-4903-4895-bfc4-8e657250f287" providerId="ADAL" clId="{A4EDF54D-F343-4EDD-AD6D-B9485F5374C6}" dt="2023-03-31T04:19:17.247" v="256" actId="478"/>
          <ac:spMkLst>
            <pc:docMk/>
            <pc:sldMk cId="0" sldId="278"/>
            <ac:spMk id="15" creationId="{665BFF41-2A76-CD83-44E9-9E40F0AE9B73}"/>
          </ac:spMkLst>
        </pc:spChg>
        <pc:spChg chg="add mod">
          <ac:chgData name="Gonzalez Grospe, Melissa C." userId="7677ecd0-4903-4895-bfc4-8e657250f287" providerId="ADAL" clId="{A4EDF54D-F343-4EDD-AD6D-B9485F5374C6}" dt="2023-03-31T05:21:54.851" v="913" actId="1035"/>
          <ac:spMkLst>
            <pc:docMk/>
            <pc:sldMk cId="0" sldId="278"/>
            <ac:spMk id="17" creationId="{2FD399AE-6F7D-8393-6D4B-6D28C6C0EBD5}"/>
          </ac:spMkLst>
        </pc:spChg>
        <pc:spChg chg="mod">
          <ac:chgData name="Gonzalez Grospe, Melissa C." userId="7677ecd0-4903-4895-bfc4-8e657250f287" providerId="ADAL" clId="{A4EDF54D-F343-4EDD-AD6D-B9485F5374C6}" dt="2023-03-31T17:27:34.636" v="2135" actId="1036"/>
          <ac:spMkLst>
            <pc:docMk/>
            <pc:sldMk cId="0" sldId="278"/>
            <ac:spMk id="24" creationId="{E3898631-D77E-5DDA-F9AD-D2422114901F}"/>
          </ac:spMkLst>
        </pc:spChg>
        <pc:spChg chg="mod">
          <ac:chgData name="Gonzalez Grospe, Melissa C." userId="7677ecd0-4903-4895-bfc4-8e657250f287" providerId="ADAL" clId="{A4EDF54D-F343-4EDD-AD6D-B9485F5374C6}" dt="2023-03-31T17:27:38.270" v="2147" actId="1036"/>
          <ac:spMkLst>
            <pc:docMk/>
            <pc:sldMk cId="0" sldId="278"/>
            <ac:spMk id="28" creationId="{E38928D5-D08D-09F2-ACCE-46C84DEEE338}"/>
          </ac:spMkLst>
        </pc:spChg>
        <pc:spChg chg="mod">
          <ac:chgData name="Gonzalez Grospe, Melissa C." userId="7677ecd0-4903-4895-bfc4-8e657250f287" providerId="ADAL" clId="{A4EDF54D-F343-4EDD-AD6D-B9485F5374C6}" dt="2023-03-31T17:27:43.264" v="2168" actId="1036"/>
          <ac:spMkLst>
            <pc:docMk/>
            <pc:sldMk cId="0" sldId="278"/>
            <ac:spMk id="32" creationId="{D8005868-50E2-7515-A20B-8295DFCD94C0}"/>
          </ac:spMkLst>
        </pc:spChg>
        <pc:spChg chg="mod">
          <ac:chgData name="Gonzalez Grospe, Melissa C." userId="7677ecd0-4903-4895-bfc4-8e657250f287" providerId="ADAL" clId="{A4EDF54D-F343-4EDD-AD6D-B9485F5374C6}" dt="2023-03-31T05:21:54.851" v="913" actId="1035"/>
          <ac:spMkLst>
            <pc:docMk/>
            <pc:sldMk cId="0" sldId="278"/>
            <ac:spMk id="33" creationId="{DC256471-1F2B-3268-C5C6-8CCFEC2585B7}"/>
          </ac:spMkLst>
        </pc:spChg>
        <pc:spChg chg="mod">
          <ac:chgData name="Gonzalez Grospe, Melissa C." userId="7677ecd0-4903-4895-bfc4-8e657250f287" providerId="ADAL" clId="{A4EDF54D-F343-4EDD-AD6D-B9485F5374C6}" dt="2023-03-31T05:21:54.851" v="913" actId="1035"/>
          <ac:spMkLst>
            <pc:docMk/>
            <pc:sldMk cId="0" sldId="278"/>
            <ac:spMk id="34" creationId="{E4CFFCF2-EFC3-1BCF-AF16-38823F614E4E}"/>
          </ac:spMkLst>
        </pc:spChg>
        <pc:spChg chg="mod">
          <ac:chgData name="Gonzalez Grospe, Melissa C." userId="7677ecd0-4903-4895-bfc4-8e657250f287" providerId="ADAL" clId="{A4EDF54D-F343-4EDD-AD6D-B9485F5374C6}" dt="2023-03-31T05:21:54.851" v="913" actId="1035"/>
          <ac:spMkLst>
            <pc:docMk/>
            <pc:sldMk cId="0" sldId="278"/>
            <ac:spMk id="35" creationId="{6E7AD849-CE9E-688C-F137-7E03F39D05E8}"/>
          </ac:spMkLst>
        </pc:spChg>
        <pc:spChg chg="mod">
          <ac:chgData name="Gonzalez Grospe, Melissa C." userId="7677ecd0-4903-4895-bfc4-8e657250f287" providerId="ADAL" clId="{A4EDF54D-F343-4EDD-AD6D-B9485F5374C6}" dt="2023-03-31T05:21:54.851" v="913" actId="1035"/>
          <ac:spMkLst>
            <pc:docMk/>
            <pc:sldMk cId="0" sldId="278"/>
            <ac:spMk id="36" creationId="{16DE9016-E4C2-3BB1-88C2-3A18DA6C7D7E}"/>
          </ac:spMkLst>
        </pc:spChg>
        <pc:spChg chg="mod">
          <ac:chgData name="Gonzalez Grospe, Melissa C." userId="7677ecd0-4903-4895-bfc4-8e657250f287" providerId="ADAL" clId="{A4EDF54D-F343-4EDD-AD6D-B9485F5374C6}" dt="2023-03-31T05:21:54.851" v="913" actId="1035"/>
          <ac:spMkLst>
            <pc:docMk/>
            <pc:sldMk cId="0" sldId="278"/>
            <ac:spMk id="37" creationId="{90200462-4A07-DC4B-BEAB-4E4CA5372554}"/>
          </ac:spMkLst>
        </pc:spChg>
        <pc:cxnChg chg="mod">
          <ac:chgData name="Gonzalez Grospe, Melissa C." userId="7677ecd0-4903-4895-bfc4-8e657250f287" providerId="ADAL" clId="{A4EDF54D-F343-4EDD-AD6D-B9485F5374C6}" dt="2023-03-31T05:21:54.851" v="913" actId="1035"/>
          <ac:cxnSpMkLst>
            <pc:docMk/>
            <pc:sldMk cId="0" sldId="278"/>
            <ac:cxnSpMk id="14" creationId="{C891BFF3-3136-A4C0-8DFB-905A48F36B08}"/>
          </ac:cxnSpMkLst>
        </pc:cxnChg>
        <pc:cxnChg chg="mod">
          <ac:chgData name="Gonzalez Grospe, Melissa C." userId="7677ecd0-4903-4895-bfc4-8e657250f287" providerId="ADAL" clId="{A4EDF54D-F343-4EDD-AD6D-B9485F5374C6}" dt="2023-03-31T17:27:06.823" v="2104" actId="1035"/>
          <ac:cxnSpMkLst>
            <pc:docMk/>
            <pc:sldMk cId="0" sldId="278"/>
            <ac:cxnSpMk id="16" creationId="{7BD724DF-13D2-3AE8-2DF4-6FE8B6C3B89B}"/>
          </ac:cxnSpMkLst>
        </pc:cxnChg>
        <pc:cxnChg chg="mod">
          <ac:chgData name="Gonzalez Grospe, Melissa C." userId="7677ecd0-4903-4895-bfc4-8e657250f287" providerId="ADAL" clId="{A4EDF54D-F343-4EDD-AD6D-B9485F5374C6}" dt="2023-03-31T17:27:31.055" v="2123" actId="1035"/>
          <ac:cxnSpMkLst>
            <pc:docMk/>
            <pc:sldMk cId="0" sldId="278"/>
            <ac:cxnSpMk id="22" creationId="{A7EE6931-52BF-95DB-B278-C32B9C34C193}"/>
          </ac:cxnSpMkLst>
        </pc:cxnChg>
      </pc:sldChg>
      <pc:sldChg chg="modSp mod">
        <pc:chgData name="Gonzalez Grospe, Melissa C." userId="7677ecd0-4903-4895-bfc4-8e657250f287" providerId="ADAL" clId="{A4EDF54D-F343-4EDD-AD6D-B9485F5374C6}" dt="2023-03-31T05:21:27.293" v="901"/>
        <pc:sldMkLst>
          <pc:docMk/>
          <pc:sldMk cId="0" sldId="279"/>
        </pc:sldMkLst>
        <pc:spChg chg="mod">
          <ac:chgData name="Gonzalez Grospe, Melissa C." userId="7677ecd0-4903-4895-bfc4-8e657250f287" providerId="ADAL" clId="{A4EDF54D-F343-4EDD-AD6D-B9485F5374C6}" dt="2023-03-31T05:21:27.293" v="901"/>
          <ac:spMkLst>
            <pc:docMk/>
            <pc:sldMk cId="0" sldId="279"/>
            <ac:spMk id="432" creationId="{00000000-0000-0000-0000-000000000000}"/>
          </ac:spMkLst>
        </pc:spChg>
      </pc:sldChg>
      <pc:sldChg chg="modSp mod">
        <pc:chgData name="Gonzalez Grospe, Melissa C." userId="7677ecd0-4903-4895-bfc4-8e657250f287" providerId="ADAL" clId="{A4EDF54D-F343-4EDD-AD6D-B9485F5374C6}" dt="2023-03-31T04:27:57.269" v="489" actId="207"/>
        <pc:sldMkLst>
          <pc:docMk/>
          <pc:sldMk cId="0" sldId="280"/>
        </pc:sldMkLst>
        <pc:graphicFrameChg chg="mod modGraphic">
          <ac:chgData name="Gonzalez Grospe, Melissa C." userId="7677ecd0-4903-4895-bfc4-8e657250f287" providerId="ADAL" clId="{A4EDF54D-F343-4EDD-AD6D-B9485F5374C6}" dt="2023-03-31T04:27:57.269" v="489" actId="207"/>
          <ac:graphicFrameMkLst>
            <pc:docMk/>
            <pc:sldMk cId="0" sldId="280"/>
            <ac:graphicFrameMk id="5" creationId="{0579BEE0-8473-40CD-81B0-0C16716F25E6}"/>
          </ac:graphicFrameMkLst>
        </pc:graphicFrameChg>
      </pc:sldChg>
      <pc:sldChg chg="modSp mod">
        <pc:chgData name="Gonzalez Grospe, Melissa C." userId="7677ecd0-4903-4895-bfc4-8e657250f287" providerId="ADAL" clId="{A4EDF54D-F343-4EDD-AD6D-B9485F5374C6}" dt="2023-03-31T04:27:50.922" v="488" actId="207"/>
        <pc:sldMkLst>
          <pc:docMk/>
          <pc:sldMk cId="0" sldId="281"/>
        </pc:sldMkLst>
        <pc:graphicFrameChg chg="mod modGraphic">
          <ac:chgData name="Gonzalez Grospe, Melissa C." userId="7677ecd0-4903-4895-bfc4-8e657250f287" providerId="ADAL" clId="{A4EDF54D-F343-4EDD-AD6D-B9485F5374C6}" dt="2023-03-31T04:27:50.922" v="488" actId="207"/>
          <ac:graphicFrameMkLst>
            <pc:docMk/>
            <pc:sldMk cId="0" sldId="281"/>
            <ac:graphicFrameMk id="5" creationId="{546032D9-D287-98AD-8EB4-3B922138C84C}"/>
          </ac:graphicFrameMkLst>
        </pc:graphicFrameChg>
      </pc:sldChg>
      <pc:sldChg chg="modSp mod">
        <pc:chgData name="Gonzalez Grospe, Melissa C." userId="7677ecd0-4903-4895-bfc4-8e657250f287" providerId="ADAL" clId="{A4EDF54D-F343-4EDD-AD6D-B9485F5374C6}" dt="2023-03-31T04:28:06.223" v="491" actId="403"/>
        <pc:sldMkLst>
          <pc:docMk/>
          <pc:sldMk cId="0" sldId="282"/>
        </pc:sldMkLst>
        <pc:spChg chg="mod">
          <ac:chgData name="Gonzalez Grospe, Melissa C." userId="7677ecd0-4903-4895-bfc4-8e657250f287" providerId="ADAL" clId="{A4EDF54D-F343-4EDD-AD6D-B9485F5374C6}" dt="2023-03-28T22:59:06.250" v="8" actId="20577"/>
          <ac:spMkLst>
            <pc:docMk/>
            <pc:sldMk cId="0" sldId="282"/>
            <ac:spMk id="461" creationId="{00000000-0000-0000-0000-000000000000}"/>
          </ac:spMkLst>
        </pc:spChg>
        <pc:graphicFrameChg chg="mod modGraphic">
          <ac:chgData name="Gonzalez Grospe, Melissa C." userId="7677ecd0-4903-4895-bfc4-8e657250f287" providerId="ADAL" clId="{A4EDF54D-F343-4EDD-AD6D-B9485F5374C6}" dt="2023-03-31T04:28:06.223" v="491" actId="403"/>
          <ac:graphicFrameMkLst>
            <pc:docMk/>
            <pc:sldMk cId="0" sldId="282"/>
            <ac:graphicFrameMk id="3" creationId="{8D00CF17-8DB7-ED4F-B137-E4CFCD36FB49}"/>
          </ac:graphicFrameMkLst>
        </pc:graphicFrameChg>
      </pc:sldChg>
      <pc:sldChg chg="modSp mod">
        <pc:chgData name="Gonzalez Grospe, Melissa C." userId="7677ecd0-4903-4895-bfc4-8e657250f287" providerId="ADAL" clId="{A4EDF54D-F343-4EDD-AD6D-B9485F5374C6}" dt="2023-03-31T04:28:23.446" v="494" actId="14734"/>
        <pc:sldMkLst>
          <pc:docMk/>
          <pc:sldMk cId="0" sldId="283"/>
        </pc:sldMkLst>
        <pc:graphicFrameChg chg="modGraphic">
          <ac:chgData name="Gonzalez Grospe, Melissa C." userId="7677ecd0-4903-4895-bfc4-8e657250f287" providerId="ADAL" clId="{A4EDF54D-F343-4EDD-AD6D-B9485F5374C6}" dt="2023-03-31T04:28:23.446" v="494" actId="14734"/>
          <ac:graphicFrameMkLst>
            <pc:docMk/>
            <pc:sldMk cId="0" sldId="283"/>
            <ac:graphicFrameMk id="5" creationId="{618E9434-1ADF-FE7C-09FF-15559115DF88}"/>
          </ac:graphicFrameMkLst>
        </pc:graphicFrameChg>
      </pc:sldChg>
      <pc:sldChg chg="modSp mod">
        <pc:chgData name="Gonzalez Grospe, Melissa C." userId="7677ecd0-4903-4895-bfc4-8e657250f287" providerId="ADAL" clId="{A4EDF54D-F343-4EDD-AD6D-B9485F5374C6}" dt="2023-03-31T06:18:23.959" v="2016" actId="113"/>
        <pc:sldMkLst>
          <pc:docMk/>
          <pc:sldMk cId="0" sldId="284"/>
        </pc:sldMkLst>
        <pc:spChg chg="mod">
          <ac:chgData name="Gonzalez Grospe, Melissa C." userId="7677ecd0-4903-4895-bfc4-8e657250f287" providerId="ADAL" clId="{A4EDF54D-F343-4EDD-AD6D-B9485F5374C6}" dt="2023-03-31T06:18:23.959" v="2016" actId="113"/>
          <ac:spMkLst>
            <pc:docMk/>
            <pc:sldMk cId="0" sldId="284"/>
            <ac:spMk id="5" creationId="{EB5FCA80-387F-8564-DFB4-D6C4CEEF9543}"/>
          </ac:spMkLst>
        </pc:spChg>
        <pc:graphicFrameChg chg="mod">
          <ac:chgData name="Gonzalez Grospe, Melissa C." userId="7677ecd0-4903-4895-bfc4-8e657250f287" providerId="ADAL" clId="{A4EDF54D-F343-4EDD-AD6D-B9485F5374C6}" dt="2023-03-31T04:36:02.495" v="539"/>
          <ac:graphicFrameMkLst>
            <pc:docMk/>
            <pc:sldMk cId="0" sldId="284"/>
            <ac:graphicFrameMk id="8" creationId="{84855358-0ED8-DA8B-9789-00651F78C045}"/>
          </ac:graphicFrameMkLst>
        </pc:graphicFrameChg>
      </pc:sldChg>
      <pc:sldChg chg="modSp mod">
        <pc:chgData name="Gonzalez Grospe, Melissa C." userId="7677ecd0-4903-4895-bfc4-8e657250f287" providerId="ADAL" clId="{A4EDF54D-F343-4EDD-AD6D-B9485F5374C6}" dt="2023-03-31T04:30:48.949" v="519" actId="208"/>
        <pc:sldMkLst>
          <pc:docMk/>
          <pc:sldMk cId="0" sldId="289"/>
        </pc:sldMkLst>
        <pc:spChg chg="mod">
          <ac:chgData name="Gonzalez Grospe, Melissa C." userId="7677ecd0-4903-4895-bfc4-8e657250f287" providerId="ADAL" clId="{A4EDF54D-F343-4EDD-AD6D-B9485F5374C6}" dt="2023-03-31T04:30:48.949" v="519" actId="208"/>
          <ac:spMkLst>
            <pc:docMk/>
            <pc:sldMk cId="0" sldId="289"/>
            <ac:spMk id="10" creationId="{13643292-F1BA-B65F-B4DC-71C7F53FE884}"/>
          </ac:spMkLst>
        </pc:spChg>
      </pc:sldChg>
      <pc:sldChg chg="modSp mod">
        <pc:chgData name="Gonzalez Grospe, Melissa C." userId="7677ecd0-4903-4895-bfc4-8e657250f287" providerId="ADAL" clId="{A4EDF54D-F343-4EDD-AD6D-B9485F5374C6}" dt="2023-03-31T04:31:48.466" v="536" actId="1076"/>
        <pc:sldMkLst>
          <pc:docMk/>
          <pc:sldMk cId="0" sldId="295"/>
        </pc:sldMkLst>
        <pc:spChg chg="mod">
          <ac:chgData name="Gonzalez Grospe, Melissa C." userId="7677ecd0-4903-4895-bfc4-8e657250f287" providerId="ADAL" clId="{A4EDF54D-F343-4EDD-AD6D-B9485F5374C6}" dt="2023-03-31T04:31:48.466" v="536" actId="1076"/>
          <ac:spMkLst>
            <pc:docMk/>
            <pc:sldMk cId="0" sldId="295"/>
            <ac:spMk id="7" creationId="{4F776984-EE26-C0DB-4E1A-AD59A197C31E}"/>
          </ac:spMkLst>
        </pc:spChg>
        <pc:spChg chg="mod">
          <ac:chgData name="Gonzalez Grospe, Melissa C." userId="7677ecd0-4903-4895-bfc4-8e657250f287" providerId="ADAL" clId="{A4EDF54D-F343-4EDD-AD6D-B9485F5374C6}" dt="2023-03-31T04:31:45.456" v="535" actId="1076"/>
          <ac:spMkLst>
            <pc:docMk/>
            <pc:sldMk cId="0" sldId="295"/>
            <ac:spMk id="8" creationId="{C50A7C5E-F376-6CCE-F277-EF3960B40150}"/>
          </ac:spMkLst>
        </pc:spChg>
      </pc:sldChg>
      <pc:sldChg chg="addSp delSp modSp mod addCm delCm modNotesTx">
        <pc:chgData name="Gonzalez Grospe, Melissa C." userId="7677ecd0-4903-4895-bfc4-8e657250f287" providerId="ADAL" clId="{A4EDF54D-F343-4EDD-AD6D-B9485F5374C6}" dt="2023-03-31T06:00:41.291" v="1646" actId="1592"/>
        <pc:sldMkLst>
          <pc:docMk/>
          <pc:sldMk cId="0" sldId="296"/>
        </pc:sldMkLst>
        <pc:spChg chg="add mod">
          <ac:chgData name="Gonzalez Grospe, Melissa C." userId="7677ecd0-4903-4895-bfc4-8e657250f287" providerId="ADAL" clId="{A4EDF54D-F343-4EDD-AD6D-B9485F5374C6}" dt="2023-03-31T06:00:25.768" v="1644" actId="13926"/>
          <ac:spMkLst>
            <pc:docMk/>
            <pc:sldMk cId="0" sldId="296"/>
            <ac:spMk id="2" creationId="{0363F72A-0B5A-13E2-254C-F7C53E83D9F1}"/>
          </ac:spMkLst>
        </pc:spChg>
        <pc:spChg chg="del mod">
          <ac:chgData name="Gonzalez Grospe, Melissa C." userId="7677ecd0-4903-4895-bfc4-8e657250f287" providerId="ADAL" clId="{A4EDF54D-F343-4EDD-AD6D-B9485F5374C6}" dt="2023-03-31T05:43:39.271" v="1128" actId="478"/>
          <ac:spMkLst>
            <pc:docMk/>
            <pc:sldMk cId="0" sldId="296"/>
            <ac:spMk id="604" creationId="{00000000-0000-0000-0000-000000000000}"/>
          </ac:spMkLst>
        </pc:spChg>
      </pc:sldChg>
      <pc:sldChg chg="addSp delSp modSp mod">
        <pc:chgData name="Gonzalez Grospe, Melissa C." userId="7677ecd0-4903-4895-bfc4-8e657250f287" providerId="ADAL" clId="{A4EDF54D-F343-4EDD-AD6D-B9485F5374C6}" dt="2023-03-31T06:02:14.442" v="1669" actId="20577"/>
        <pc:sldMkLst>
          <pc:docMk/>
          <pc:sldMk cId="0" sldId="297"/>
        </pc:sldMkLst>
        <pc:spChg chg="mod">
          <ac:chgData name="Gonzalez Grospe, Melissa C." userId="7677ecd0-4903-4895-bfc4-8e657250f287" providerId="ADAL" clId="{A4EDF54D-F343-4EDD-AD6D-B9485F5374C6}" dt="2023-03-31T04:46:16.405" v="631" actId="1076"/>
          <ac:spMkLst>
            <pc:docMk/>
            <pc:sldMk cId="0" sldId="297"/>
            <ac:spMk id="2" creationId="{6BF6071A-4D8D-BC3A-46DF-CBC05CB7BBAF}"/>
          </ac:spMkLst>
        </pc:spChg>
        <pc:spChg chg="add del mod">
          <ac:chgData name="Gonzalez Grospe, Melissa C." userId="7677ecd0-4903-4895-bfc4-8e657250f287" providerId="ADAL" clId="{A4EDF54D-F343-4EDD-AD6D-B9485F5374C6}" dt="2023-03-31T04:32:00.745" v="538" actId="478"/>
          <ac:spMkLst>
            <pc:docMk/>
            <pc:sldMk cId="0" sldId="297"/>
            <ac:spMk id="4" creationId="{9078A3B6-B9A2-6146-AE37-7F22EDD5EFA1}"/>
          </ac:spMkLst>
        </pc:spChg>
        <pc:spChg chg="del">
          <ac:chgData name="Gonzalez Grospe, Melissa C." userId="7677ecd0-4903-4895-bfc4-8e657250f287" providerId="ADAL" clId="{A4EDF54D-F343-4EDD-AD6D-B9485F5374C6}" dt="2023-03-31T04:31:58.090" v="537" actId="478"/>
          <ac:spMkLst>
            <pc:docMk/>
            <pc:sldMk cId="0" sldId="297"/>
            <ac:spMk id="615" creationId="{00000000-0000-0000-0000-000000000000}"/>
          </ac:spMkLst>
        </pc:spChg>
        <pc:graphicFrameChg chg="add mod modGraphic">
          <ac:chgData name="Gonzalez Grospe, Melissa C." userId="7677ecd0-4903-4895-bfc4-8e657250f287" providerId="ADAL" clId="{A4EDF54D-F343-4EDD-AD6D-B9485F5374C6}" dt="2023-03-31T06:02:14.442" v="1669" actId="20577"/>
          <ac:graphicFrameMkLst>
            <pc:docMk/>
            <pc:sldMk cId="0" sldId="297"/>
            <ac:graphicFrameMk id="5" creationId="{6579989D-6BEC-9B5C-AEFB-8EEE4E0B5DF2}"/>
          </ac:graphicFrameMkLst>
        </pc:graphicFrameChg>
        <pc:graphicFrameChg chg="del mod modGraphic">
          <ac:chgData name="Gonzalez Grospe, Melissa C." userId="7677ecd0-4903-4895-bfc4-8e657250f287" providerId="ADAL" clId="{A4EDF54D-F343-4EDD-AD6D-B9485F5374C6}" dt="2023-03-31T04:40:22.812" v="567" actId="478"/>
          <ac:graphicFrameMkLst>
            <pc:docMk/>
            <pc:sldMk cId="0" sldId="297"/>
            <ac:graphicFrameMk id="10" creationId="{6ECD3D3C-1922-354A-3A0D-A5BB29659138}"/>
          </ac:graphicFrameMkLst>
        </pc:graphicFrameChg>
      </pc:sldChg>
      <pc:sldChg chg="modSp mod">
        <pc:chgData name="Gonzalez Grospe, Melissa C." userId="7677ecd0-4903-4895-bfc4-8e657250f287" providerId="ADAL" clId="{A4EDF54D-F343-4EDD-AD6D-B9485F5374C6}" dt="2023-03-31T04:47:54.981" v="637" actId="403"/>
        <pc:sldMkLst>
          <pc:docMk/>
          <pc:sldMk cId="0" sldId="299"/>
        </pc:sldMkLst>
        <pc:graphicFrameChg chg="modGraphic">
          <ac:chgData name="Gonzalez Grospe, Melissa C." userId="7677ecd0-4903-4895-bfc4-8e657250f287" providerId="ADAL" clId="{A4EDF54D-F343-4EDD-AD6D-B9485F5374C6}" dt="2023-03-31T04:47:54.981" v="637" actId="403"/>
          <ac:graphicFrameMkLst>
            <pc:docMk/>
            <pc:sldMk cId="0" sldId="299"/>
            <ac:graphicFrameMk id="4" creationId="{11CBBADC-DBF3-4AA3-D92E-C4251C549D57}"/>
          </ac:graphicFrameMkLst>
        </pc:graphicFrameChg>
      </pc:sldChg>
      <pc:sldChg chg="modSp mod">
        <pc:chgData name="Gonzalez Grospe, Melissa C." userId="7677ecd0-4903-4895-bfc4-8e657250f287" providerId="ADAL" clId="{A4EDF54D-F343-4EDD-AD6D-B9485F5374C6}" dt="2023-03-31T04:50:09.054" v="657" actId="122"/>
        <pc:sldMkLst>
          <pc:docMk/>
          <pc:sldMk cId="0" sldId="301"/>
        </pc:sldMkLst>
        <pc:graphicFrameChg chg="mod modGraphic">
          <ac:chgData name="Gonzalez Grospe, Melissa C." userId="7677ecd0-4903-4895-bfc4-8e657250f287" providerId="ADAL" clId="{A4EDF54D-F343-4EDD-AD6D-B9485F5374C6}" dt="2023-03-31T04:48:50.992" v="639" actId="1076"/>
          <ac:graphicFrameMkLst>
            <pc:docMk/>
            <pc:sldMk cId="0" sldId="301"/>
            <ac:graphicFrameMk id="2" creationId="{B2B16311-6E52-74C0-3E4A-CA4BA19391BF}"/>
          </ac:graphicFrameMkLst>
        </pc:graphicFrameChg>
        <pc:graphicFrameChg chg="mod modGraphic">
          <ac:chgData name="Gonzalez Grospe, Melissa C." userId="7677ecd0-4903-4895-bfc4-8e657250f287" providerId="ADAL" clId="{A4EDF54D-F343-4EDD-AD6D-B9485F5374C6}" dt="2023-03-31T04:50:09.054" v="657" actId="122"/>
          <ac:graphicFrameMkLst>
            <pc:docMk/>
            <pc:sldMk cId="0" sldId="301"/>
            <ac:graphicFrameMk id="3" creationId="{3F07CC5E-7385-3894-8997-E8829FC834C1}"/>
          </ac:graphicFrameMkLst>
        </pc:graphicFrameChg>
      </pc:sldChg>
      <pc:sldChg chg="modSp mod">
        <pc:chgData name="Gonzalez Grospe, Melissa C." userId="7677ecd0-4903-4895-bfc4-8e657250f287" providerId="ADAL" clId="{A4EDF54D-F343-4EDD-AD6D-B9485F5374C6}" dt="2023-03-31T04:51:33.702" v="690" actId="403"/>
        <pc:sldMkLst>
          <pc:docMk/>
          <pc:sldMk cId="0" sldId="303"/>
        </pc:sldMkLst>
        <pc:graphicFrameChg chg="mod modGraphic">
          <ac:chgData name="Gonzalez Grospe, Melissa C." userId="7677ecd0-4903-4895-bfc4-8e657250f287" providerId="ADAL" clId="{A4EDF54D-F343-4EDD-AD6D-B9485F5374C6}" dt="2023-03-31T04:51:33.702" v="690" actId="403"/>
          <ac:graphicFrameMkLst>
            <pc:docMk/>
            <pc:sldMk cId="0" sldId="303"/>
            <ac:graphicFrameMk id="4" creationId="{36F16880-DD23-81D4-CB77-3A51AACF71B7}"/>
          </ac:graphicFrameMkLst>
        </pc:graphicFrameChg>
        <pc:graphicFrameChg chg="mod modGraphic">
          <ac:chgData name="Gonzalez Grospe, Melissa C." userId="7677ecd0-4903-4895-bfc4-8e657250f287" providerId="ADAL" clId="{A4EDF54D-F343-4EDD-AD6D-B9485F5374C6}" dt="2023-03-31T04:51:10.856" v="665" actId="1076"/>
          <ac:graphicFrameMkLst>
            <pc:docMk/>
            <pc:sldMk cId="0" sldId="303"/>
            <ac:graphicFrameMk id="5" creationId="{E1D7D47E-8D4B-6278-5AB4-F6BF7C4A2FB6}"/>
          </ac:graphicFrameMkLst>
        </pc:graphicFrameChg>
        <pc:picChg chg="mod">
          <ac:chgData name="Gonzalez Grospe, Melissa C." userId="7677ecd0-4903-4895-bfc4-8e657250f287" providerId="ADAL" clId="{A4EDF54D-F343-4EDD-AD6D-B9485F5374C6}" dt="2023-03-31T04:51:22.553" v="687" actId="1035"/>
          <ac:picMkLst>
            <pc:docMk/>
            <pc:sldMk cId="0" sldId="303"/>
            <ac:picMk id="6" creationId="{DDA557D3-B089-BB5E-A41C-82592FB6811D}"/>
          </ac:picMkLst>
        </pc:picChg>
        <pc:picChg chg="mod">
          <ac:chgData name="Gonzalez Grospe, Melissa C." userId="7677ecd0-4903-4895-bfc4-8e657250f287" providerId="ADAL" clId="{A4EDF54D-F343-4EDD-AD6D-B9485F5374C6}" dt="2023-03-31T04:51:22.553" v="687" actId="1035"/>
          <ac:picMkLst>
            <pc:docMk/>
            <pc:sldMk cId="0" sldId="303"/>
            <ac:picMk id="7" creationId="{9A161C1B-D544-CCAE-4914-26964289CC70}"/>
          </ac:picMkLst>
        </pc:picChg>
        <pc:picChg chg="mod">
          <ac:chgData name="Gonzalez Grospe, Melissa C." userId="7677ecd0-4903-4895-bfc4-8e657250f287" providerId="ADAL" clId="{A4EDF54D-F343-4EDD-AD6D-B9485F5374C6}" dt="2023-03-31T04:51:22.553" v="687" actId="1035"/>
          <ac:picMkLst>
            <pc:docMk/>
            <pc:sldMk cId="0" sldId="303"/>
            <ac:picMk id="8" creationId="{2EF4E20A-0296-94E9-6B2C-A7CCAD4C5166}"/>
          </ac:picMkLst>
        </pc:picChg>
      </pc:sldChg>
      <pc:sldChg chg="modSp mod">
        <pc:chgData name="Gonzalez Grospe, Melissa C." userId="7677ecd0-4903-4895-bfc4-8e657250f287" providerId="ADAL" clId="{A4EDF54D-F343-4EDD-AD6D-B9485F5374C6}" dt="2023-03-31T04:52:22.563" v="701" actId="1035"/>
        <pc:sldMkLst>
          <pc:docMk/>
          <pc:sldMk cId="0" sldId="304"/>
        </pc:sldMkLst>
        <pc:spChg chg="mod">
          <ac:chgData name="Gonzalez Grospe, Melissa C." userId="7677ecd0-4903-4895-bfc4-8e657250f287" providerId="ADAL" clId="{A4EDF54D-F343-4EDD-AD6D-B9485F5374C6}" dt="2023-03-31T04:52:22.563" v="701" actId="1035"/>
          <ac:spMkLst>
            <pc:docMk/>
            <pc:sldMk cId="0" sldId="304"/>
            <ac:spMk id="6" creationId="{F7489453-0DAD-230E-9E70-444372F88657}"/>
          </ac:spMkLst>
        </pc:spChg>
        <pc:graphicFrameChg chg="mod modGraphic">
          <ac:chgData name="Gonzalez Grospe, Melissa C." userId="7677ecd0-4903-4895-bfc4-8e657250f287" providerId="ADAL" clId="{A4EDF54D-F343-4EDD-AD6D-B9485F5374C6}" dt="2023-03-31T04:52:06.169" v="694" actId="1076"/>
          <ac:graphicFrameMkLst>
            <pc:docMk/>
            <pc:sldMk cId="0" sldId="304"/>
            <ac:graphicFrameMk id="4" creationId="{2936E7C6-8BC9-1450-A744-B8F0D117610D}"/>
          </ac:graphicFrameMkLst>
        </pc:graphicFrameChg>
        <pc:graphicFrameChg chg="mod modGraphic">
          <ac:chgData name="Gonzalez Grospe, Melissa C." userId="7677ecd0-4903-4895-bfc4-8e657250f287" providerId="ADAL" clId="{A4EDF54D-F343-4EDD-AD6D-B9485F5374C6}" dt="2023-03-31T04:52:08.839" v="695" actId="1076"/>
          <ac:graphicFrameMkLst>
            <pc:docMk/>
            <pc:sldMk cId="0" sldId="304"/>
            <ac:graphicFrameMk id="5" creationId="{9B25C5AA-33CB-AAA5-C01C-BEFB16EBF95A}"/>
          </ac:graphicFrameMkLst>
        </pc:graphicFrameChg>
        <pc:graphicFrameChg chg="mod">
          <ac:chgData name="Gonzalez Grospe, Melissa C." userId="7677ecd0-4903-4895-bfc4-8e657250f287" providerId="ADAL" clId="{A4EDF54D-F343-4EDD-AD6D-B9485F5374C6}" dt="2023-03-31T04:52:15.095" v="696"/>
          <ac:graphicFrameMkLst>
            <pc:docMk/>
            <pc:sldMk cId="0" sldId="304"/>
            <ac:graphicFrameMk id="7" creationId="{7631BE04-0AAC-59D1-06E1-9578E2FF5A8D}"/>
          </ac:graphicFrameMkLst>
        </pc:graphicFrameChg>
      </pc:sldChg>
      <pc:sldChg chg="modSp mod">
        <pc:chgData name="Gonzalez Grospe, Melissa C." userId="7677ecd0-4903-4895-bfc4-8e657250f287" providerId="ADAL" clId="{A4EDF54D-F343-4EDD-AD6D-B9485F5374C6}" dt="2023-03-31T04:53:24.981" v="707"/>
        <pc:sldMkLst>
          <pc:docMk/>
          <pc:sldMk cId="0" sldId="311"/>
        </pc:sldMkLst>
        <pc:graphicFrameChg chg="mod">
          <ac:chgData name="Gonzalez Grospe, Melissa C." userId="7677ecd0-4903-4895-bfc4-8e657250f287" providerId="ADAL" clId="{A4EDF54D-F343-4EDD-AD6D-B9485F5374C6}" dt="2023-03-31T04:53:24.981" v="707"/>
          <ac:graphicFrameMkLst>
            <pc:docMk/>
            <pc:sldMk cId="0" sldId="311"/>
            <ac:graphicFrameMk id="2" creationId="{3EAE394D-9673-951B-246D-84015FD888A8}"/>
          </ac:graphicFrameMkLst>
        </pc:graphicFrameChg>
        <pc:graphicFrameChg chg="mod">
          <ac:chgData name="Gonzalez Grospe, Melissa C." userId="7677ecd0-4903-4895-bfc4-8e657250f287" providerId="ADAL" clId="{A4EDF54D-F343-4EDD-AD6D-B9485F5374C6}" dt="2023-03-31T04:53:08.603" v="706"/>
          <ac:graphicFrameMkLst>
            <pc:docMk/>
            <pc:sldMk cId="0" sldId="311"/>
            <ac:graphicFrameMk id="3" creationId="{A1DEBB71-C760-99AA-F361-A92980C54A4A}"/>
          </ac:graphicFrameMkLst>
        </pc:graphicFrameChg>
        <pc:graphicFrameChg chg="mod modGraphic">
          <ac:chgData name="Gonzalez Grospe, Melissa C." userId="7677ecd0-4903-4895-bfc4-8e657250f287" providerId="ADAL" clId="{A4EDF54D-F343-4EDD-AD6D-B9485F5374C6}" dt="2023-03-31T04:53:01.421" v="704" actId="207"/>
          <ac:graphicFrameMkLst>
            <pc:docMk/>
            <pc:sldMk cId="0" sldId="311"/>
            <ac:graphicFrameMk id="5" creationId="{6AB18BB3-2331-9660-8868-298D36A544E6}"/>
          </ac:graphicFrameMkLst>
        </pc:graphicFrameChg>
      </pc:sldChg>
      <pc:sldChg chg="delSp modSp mod">
        <pc:chgData name="Gonzalez Grospe, Melissa C." userId="7677ecd0-4903-4895-bfc4-8e657250f287" providerId="ADAL" clId="{A4EDF54D-F343-4EDD-AD6D-B9485F5374C6}" dt="2023-03-31T04:54:27.749" v="714" actId="1076"/>
        <pc:sldMkLst>
          <pc:docMk/>
          <pc:sldMk cId="0" sldId="312"/>
        </pc:sldMkLst>
        <pc:spChg chg="del">
          <ac:chgData name="Gonzalez Grospe, Melissa C." userId="7677ecd0-4903-4895-bfc4-8e657250f287" providerId="ADAL" clId="{A4EDF54D-F343-4EDD-AD6D-B9485F5374C6}" dt="2023-03-31T04:54:11.652" v="711" actId="478"/>
          <ac:spMkLst>
            <pc:docMk/>
            <pc:sldMk cId="0" sldId="312"/>
            <ac:spMk id="767" creationId="{00000000-0000-0000-0000-000000000000}"/>
          </ac:spMkLst>
        </pc:spChg>
        <pc:graphicFrameChg chg="mod modGraphic">
          <ac:chgData name="Gonzalez Grospe, Melissa C." userId="7677ecd0-4903-4895-bfc4-8e657250f287" providerId="ADAL" clId="{A4EDF54D-F343-4EDD-AD6D-B9485F5374C6}" dt="2023-03-31T04:54:27.749" v="714" actId="1076"/>
          <ac:graphicFrameMkLst>
            <pc:docMk/>
            <pc:sldMk cId="0" sldId="312"/>
            <ac:graphicFrameMk id="3" creationId="{E1C7B214-8DD1-481C-C5B1-C8993FA449DD}"/>
          </ac:graphicFrameMkLst>
        </pc:graphicFrameChg>
      </pc:sldChg>
      <pc:sldChg chg="modSp mod">
        <pc:chgData name="Gonzalez Grospe, Melissa C." userId="7677ecd0-4903-4895-bfc4-8e657250f287" providerId="ADAL" clId="{A4EDF54D-F343-4EDD-AD6D-B9485F5374C6}" dt="2023-03-31T04:55:20.846" v="721" actId="20577"/>
        <pc:sldMkLst>
          <pc:docMk/>
          <pc:sldMk cId="0" sldId="318"/>
        </pc:sldMkLst>
        <pc:spChg chg="mod">
          <ac:chgData name="Gonzalez Grospe, Melissa C." userId="7677ecd0-4903-4895-bfc4-8e657250f287" providerId="ADAL" clId="{A4EDF54D-F343-4EDD-AD6D-B9485F5374C6}" dt="2023-03-31T04:55:20.846" v="721" actId="20577"/>
          <ac:spMkLst>
            <pc:docMk/>
            <pc:sldMk cId="0" sldId="318"/>
            <ac:spMk id="4" creationId="{F6FA692B-3A12-5047-E6A2-EB8826C27A8E}"/>
          </ac:spMkLst>
        </pc:spChg>
      </pc:sldChg>
      <pc:sldChg chg="modSp mod">
        <pc:chgData name="Gonzalez Grospe, Melissa C." userId="7677ecd0-4903-4895-bfc4-8e657250f287" providerId="ADAL" clId="{A4EDF54D-F343-4EDD-AD6D-B9485F5374C6}" dt="2023-03-31T04:56:37.667" v="733"/>
        <pc:sldMkLst>
          <pc:docMk/>
          <pc:sldMk cId="0" sldId="322"/>
        </pc:sldMkLst>
        <pc:graphicFrameChg chg="mod modGraphic">
          <ac:chgData name="Gonzalez Grospe, Melissa C." userId="7677ecd0-4903-4895-bfc4-8e657250f287" providerId="ADAL" clId="{A4EDF54D-F343-4EDD-AD6D-B9485F5374C6}" dt="2023-03-31T04:56:37.667" v="733"/>
          <ac:graphicFrameMkLst>
            <pc:docMk/>
            <pc:sldMk cId="0" sldId="322"/>
            <ac:graphicFrameMk id="6" creationId="{FCAFB4D3-EA5C-6C7F-33FA-C9B64221C06D}"/>
          </ac:graphicFrameMkLst>
        </pc:graphicFrameChg>
      </pc:sldChg>
      <pc:sldChg chg="modSp mod">
        <pc:chgData name="Gonzalez Grospe, Melissa C." userId="7677ecd0-4903-4895-bfc4-8e657250f287" providerId="ADAL" clId="{A4EDF54D-F343-4EDD-AD6D-B9485F5374C6}" dt="2023-03-31T04:57:31.101" v="761" actId="1036"/>
        <pc:sldMkLst>
          <pc:docMk/>
          <pc:sldMk cId="0" sldId="323"/>
        </pc:sldMkLst>
        <pc:graphicFrameChg chg="mod modGraphic">
          <ac:chgData name="Gonzalez Grospe, Melissa C." userId="7677ecd0-4903-4895-bfc4-8e657250f287" providerId="ADAL" clId="{A4EDF54D-F343-4EDD-AD6D-B9485F5374C6}" dt="2023-03-31T04:57:03.284" v="745" actId="1036"/>
          <ac:graphicFrameMkLst>
            <pc:docMk/>
            <pc:sldMk cId="0" sldId="323"/>
            <ac:graphicFrameMk id="4" creationId="{52E3870E-F31C-8ACB-0813-25DAFCAA4B61}"/>
          </ac:graphicFrameMkLst>
        </pc:graphicFrameChg>
        <pc:graphicFrameChg chg="mod">
          <ac:chgData name="Gonzalez Grospe, Melissa C." userId="7677ecd0-4903-4895-bfc4-8e657250f287" providerId="ADAL" clId="{A4EDF54D-F343-4EDD-AD6D-B9485F5374C6}" dt="2023-03-31T04:57:19.549" v="748" actId="1076"/>
          <ac:graphicFrameMkLst>
            <pc:docMk/>
            <pc:sldMk cId="0" sldId="323"/>
            <ac:graphicFrameMk id="5" creationId="{50FD8E20-CB1D-80B1-374A-7B5834762CCE}"/>
          </ac:graphicFrameMkLst>
        </pc:graphicFrameChg>
        <pc:picChg chg="mod">
          <ac:chgData name="Gonzalez Grospe, Melissa C." userId="7677ecd0-4903-4895-bfc4-8e657250f287" providerId="ADAL" clId="{A4EDF54D-F343-4EDD-AD6D-B9485F5374C6}" dt="2023-03-31T04:57:31.101" v="761" actId="1036"/>
          <ac:picMkLst>
            <pc:docMk/>
            <pc:sldMk cId="0" sldId="323"/>
            <ac:picMk id="6" creationId="{B7BD3209-4737-A333-82F9-B424CD5B0508}"/>
          </ac:picMkLst>
        </pc:picChg>
        <pc:picChg chg="mod">
          <ac:chgData name="Gonzalez Grospe, Melissa C." userId="7677ecd0-4903-4895-bfc4-8e657250f287" providerId="ADAL" clId="{A4EDF54D-F343-4EDD-AD6D-B9485F5374C6}" dt="2023-03-31T04:57:31.101" v="761" actId="1036"/>
          <ac:picMkLst>
            <pc:docMk/>
            <pc:sldMk cId="0" sldId="323"/>
            <ac:picMk id="7" creationId="{1FEE4670-CD12-FDDF-7487-62F952F85C46}"/>
          </ac:picMkLst>
        </pc:picChg>
      </pc:sldChg>
      <pc:sldChg chg="modSp mod">
        <pc:chgData name="Gonzalez Grospe, Melissa C." userId="7677ecd0-4903-4895-bfc4-8e657250f287" providerId="ADAL" clId="{A4EDF54D-F343-4EDD-AD6D-B9485F5374C6}" dt="2023-03-31T05:00:37.380" v="793" actId="113"/>
        <pc:sldMkLst>
          <pc:docMk/>
          <pc:sldMk cId="0" sldId="326"/>
        </pc:sldMkLst>
        <pc:spChg chg="mod">
          <ac:chgData name="Gonzalez Grospe, Melissa C." userId="7677ecd0-4903-4895-bfc4-8e657250f287" providerId="ADAL" clId="{A4EDF54D-F343-4EDD-AD6D-B9485F5374C6}" dt="2023-03-31T04:58:09.467" v="769" actId="1035"/>
          <ac:spMkLst>
            <pc:docMk/>
            <pc:sldMk cId="0" sldId="326"/>
            <ac:spMk id="10" creationId="{4F17E883-DA50-072B-569A-C0E02E4C8986}"/>
          </ac:spMkLst>
        </pc:spChg>
        <pc:spChg chg="mod">
          <ac:chgData name="Gonzalez Grospe, Melissa C." userId="7677ecd0-4903-4895-bfc4-8e657250f287" providerId="ADAL" clId="{A4EDF54D-F343-4EDD-AD6D-B9485F5374C6}" dt="2023-03-31T05:00:06.466" v="784" actId="1076"/>
          <ac:spMkLst>
            <pc:docMk/>
            <pc:sldMk cId="0" sldId="326"/>
            <ac:spMk id="11" creationId="{970B70AF-577C-BD72-007C-1672C8818723}"/>
          </ac:spMkLst>
        </pc:spChg>
        <pc:graphicFrameChg chg="modGraphic">
          <ac:chgData name="Gonzalez Grospe, Melissa C." userId="7677ecd0-4903-4895-bfc4-8e657250f287" providerId="ADAL" clId="{A4EDF54D-F343-4EDD-AD6D-B9485F5374C6}" dt="2023-03-31T05:00:37.380" v="793" actId="113"/>
          <ac:graphicFrameMkLst>
            <pc:docMk/>
            <pc:sldMk cId="0" sldId="326"/>
            <ac:graphicFrameMk id="13" creationId="{9C904A80-0A5F-7DA0-DDB4-95AAB8B5FDE1}"/>
          </ac:graphicFrameMkLst>
        </pc:graphicFrameChg>
      </pc:sldChg>
      <pc:sldChg chg="modSp mod">
        <pc:chgData name="Gonzalez Grospe, Melissa C." userId="7677ecd0-4903-4895-bfc4-8e657250f287" providerId="ADAL" clId="{A4EDF54D-F343-4EDD-AD6D-B9485F5374C6}" dt="2023-03-31T04:59:33.297" v="777" actId="207"/>
        <pc:sldMkLst>
          <pc:docMk/>
          <pc:sldMk cId="0" sldId="327"/>
        </pc:sldMkLst>
        <pc:graphicFrameChg chg="modGraphic">
          <ac:chgData name="Gonzalez Grospe, Melissa C." userId="7677ecd0-4903-4895-bfc4-8e657250f287" providerId="ADAL" clId="{A4EDF54D-F343-4EDD-AD6D-B9485F5374C6}" dt="2023-03-31T04:59:33.297" v="777" actId="207"/>
          <ac:graphicFrameMkLst>
            <pc:docMk/>
            <pc:sldMk cId="0" sldId="327"/>
            <ac:graphicFrameMk id="4" creationId="{347F9403-2ADD-F442-8E78-DCBDDB21B797}"/>
          </ac:graphicFrameMkLst>
        </pc:graphicFrameChg>
      </pc:sldChg>
      <pc:sldChg chg="modSp mod">
        <pc:chgData name="Gonzalez Grospe, Melissa C." userId="7677ecd0-4903-4895-bfc4-8e657250f287" providerId="ADAL" clId="{A4EDF54D-F343-4EDD-AD6D-B9485F5374C6}" dt="2023-03-31T05:01:16.218" v="798" actId="2084"/>
        <pc:sldMkLst>
          <pc:docMk/>
          <pc:sldMk cId="0" sldId="328"/>
        </pc:sldMkLst>
        <pc:graphicFrameChg chg="modGraphic">
          <ac:chgData name="Gonzalez Grospe, Melissa C." userId="7677ecd0-4903-4895-bfc4-8e657250f287" providerId="ADAL" clId="{A4EDF54D-F343-4EDD-AD6D-B9485F5374C6}" dt="2023-03-31T05:01:16.218" v="798" actId="2084"/>
          <ac:graphicFrameMkLst>
            <pc:docMk/>
            <pc:sldMk cId="0" sldId="328"/>
            <ac:graphicFrameMk id="6" creationId="{A97EB2CA-B32C-264F-4DE7-3CF5C83BBF97}"/>
          </ac:graphicFrameMkLst>
        </pc:graphicFrameChg>
      </pc:sldChg>
      <pc:sldChg chg="modSp mod">
        <pc:chgData name="Gonzalez Grospe, Melissa C." userId="7677ecd0-4903-4895-bfc4-8e657250f287" providerId="ADAL" clId="{A4EDF54D-F343-4EDD-AD6D-B9485F5374C6}" dt="2023-03-31T05:03:39.700" v="818" actId="207"/>
        <pc:sldMkLst>
          <pc:docMk/>
          <pc:sldMk cId="0" sldId="329"/>
        </pc:sldMkLst>
        <pc:spChg chg="mod">
          <ac:chgData name="Gonzalez Grospe, Melissa C." userId="7677ecd0-4903-4895-bfc4-8e657250f287" providerId="ADAL" clId="{A4EDF54D-F343-4EDD-AD6D-B9485F5374C6}" dt="2023-03-31T05:03:34.082" v="817" actId="207"/>
          <ac:spMkLst>
            <pc:docMk/>
            <pc:sldMk cId="0" sldId="329"/>
            <ac:spMk id="5" creationId="{C2EC64D2-527E-D91C-61A2-A459D5170436}"/>
          </ac:spMkLst>
        </pc:spChg>
        <pc:spChg chg="mod">
          <ac:chgData name="Gonzalez Grospe, Melissa C." userId="7677ecd0-4903-4895-bfc4-8e657250f287" providerId="ADAL" clId="{A4EDF54D-F343-4EDD-AD6D-B9485F5374C6}" dt="2023-03-31T05:01:43.130" v="804" actId="1036"/>
          <ac:spMkLst>
            <pc:docMk/>
            <pc:sldMk cId="0" sldId="329"/>
            <ac:spMk id="7" creationId="{A93EE1B0-A1F2-36E8-B823-998F6F9BCB9B}"/>
          </ac:spMkLst>
        </pc:spChg>
        <pc:spChg chg="mod">
          <ac:chgData name="Gonzalez Grospe, Melissa C." userId="7677ecd0-4903-4895-bfc4-8e657250f287" providerId="ADAL" clId="{A4EDF54D-F343-4EDD-AD6D-B9485F5374C6}" dt="2023-03-31T05:03:39.700" v="818" actId="207"/>
          <ac:spMkLst>
            <pc:docMk/>
            <pc:sldMk cId="0" sldId="329"/>
            <ac:spMk id="9" creationId="{77B2119F-847C-4607-21B0-9C922FD9B3AB}"/>
          </ac:spMkLst>
        </pc:spChg>
        <pc:spChg chg="mod">
          <ac:chgData name="Gonzalez Grospe, Melissa C." userId="7677ecd0-4903-4895-bfc4-8e657250f287" providerId="ADAL" clId="{A4EDF54D-F343-4EDD-AD6D-B9485F5374C6}" dt="2023-03-31T05:02:00.962" v="808" actId="1036"/>
          <ac:spMkLst>
            <pc:docMk/>
            <pc:sldMk cId="0" sldId="329"/>
            <ac:spMk id="11" creationId="{12CE29AB-1D67-1EDB-BB00-195FCD3EE5FD}"/>
          </ac:spMkLst>
        </pc:spChg>
        <pc:spChg chg="mod">
          <ac:chgData name="Gonzalez Grospe, Melissa C." userId="7677ecd0-4903-4895-bfc4-8e657250f287" providerId="ADAL" clId="{A4EDF54D-F343-4EDD-AD6D-B9485F5374C6}" dt="2023-03-31T05:01:50.272" v="805" actId="2085"/>
          <ac:spMkLst>
            <pc:docMk/>
            <pc:sldMk cId="0" sldId="329"/>
            <ac:spMk id="12" creationId="{9AB276A6-B312-D1FF-CA78-58525A86C63C}"/>
          </ac:spMkLst>
        </pc:spChg>
      </pc:sldChg>
      <pc:sldChg chg="modSp mod">
        <pc:chgData name="Gonzalez Grospe, Melissa C." userId="7677ecd0-4903-4895-bfc4-8e657250f287" providerId="ADAL" clId="{A4EDF54D-F343-4EDD-AD6D-B9485F5374C6}" dt="2023-03-31T05:38:09.719" v="1069" actId="20577"/>
        <pc:sldMkLst>
          <pc:docMk/>
          <pc:sldMk cId="0" sldId="330"/>
        </pc:sldMkLst>
        <pc:graphicFrameChg chg="mod modGraphic">
          <ac:chgData name="Gonzalez Grospe, Melissa C." userId="7677ecd0-4903-4895-bfc4-8e657250f287" providerId="ADAL" clId="{A4EDF54D-F343-4EDD-AD6D-B9485F5374C6}" dt="2023-03-31T05:38:09.719" v="1069" actId="20577"/>
          <ac:graphicFrameMkLst>
            <pc:docMk/>
            <pc:sldMk cId="0" sldId="330"/>
            <ac:graphicFrameMk id="7" creationId="{6351DE9F-8FC8-F182-BF5C-E65B73765FA0}"/>
          </ac:graphicFrameMkLst>
        </pc:graphicFrameChg>
      </pc:sldChg>
      <pc:sldChg chg="modSp mod">
        <pc:chgData name="Gonzalez Grospe, Melissa C." userId="7677ecd0-4903-4895-bfc4-8e657250f287" providerId="ADAL" clId="{A4EDF54D-F343-4EDD-AD6D-B9485F5374C6}" dt="2023-03-31T06:28:23.094" v="2095" actId="207"/>
        <pc:sldMkLst>
          <pc:docMk/>
          <pc:sldMk cId="0" sldId="331"/>
        </pc:sldMkLst>
        <pc:graphicFrameChg chg="mod modGraphic">
          <ac:chgData name="Gonzalez Grospe, Melissa C." userId="7677ecd0-4903-4895-bfc4-8e657250f287" providerId="ADAL" clId="{A4EDF54D-F343-4EDD-AD6D-B9485F5374C6}" dt="2023-03-31T06:28:23.094" v="2095" actId="207"/>
          <ac:graphicFrameMkLst>
            <pc:docMk/>
            <pc:sldMk cId="0" sldId="331"/>
            <ac:graphicFrameMk id="4" creationId="{131BEC85-C784-0AEE-9CC9-181A38BDA21F}"/>
          </ac:graphicFrameMkLst>
        </pc:graphicFrameChg>
      </pc:sldChg>
      <pc:sldChg chg="modSp mod">
        <pc:chgData name="Gonzalez Grospe, Melissa C." userId="7677ecd0-4903-4895-bfc4-8e657250f287" providerId="ADAL" clId="{A4EDF54D-F343-4EDD-AD6D-B9485F5374C6}" dt="2023-03-31T05:28:09.091" v="951" actId="403"/>
        <pc:sldMkLst>
          <pc:docMk/>
          <pc:sldMk cId="0" sldId="334"/>
        </pc:sldMkLst>
        <pc:spChg chg="mod">
          <ac:chgData name="Gonzalez Grospe, Melissa C." userId="7677ecd0-4903-4895-bfc4-8e657250f287" providerId="ADAL" clId="{A4EDF54D-F343-4EDD-AD6D-B9485F5374C6}" dt="2023-03-31T05:28:09.091" v="951" actId="403"/>
          <ac:spMkLst>
            <pc:docMk/>
            <pc:sldMk cId="0" sldId="334"/>
            <ac:spMk id="11" creationId="{6040CC52-94E3-3CA9-56A4-71B932C9D578}"/>
          </ac:spMkLst>
        </pc:spChg>
        <pc:graphicFrameChg chg="mod modGraphic">
          <ac:chgData name="Gonzalez Grospe, Melissa C." userId="7677ecd0-4903-4895-bfc4-8e657250f287" providerId="ADAL" clId="{A4EDF54D-F343-4EDD-AD6D-B9485F5374C6}" dt="2023-03-31T05:27:54.547" v="949" actId="1036"/>
          <ac:graphicFrameMkLst>
            <pc:docMk/>
            <pc:sldMk cId="0" sldId="334"/>
            <ac:graphicFrameMk id="10" creationId="{B99B086A-3610-EA07-9C31-C50A998F8585}"/>
          </ac:graphicFrameMkLst>
        </pc:graphicFrameChg>
      </pc:sldChg>
      <pc:sldChg chg="modSp mod">
        <pc:chgData name="Gonzalez Grospe, Melissa C." userId="7677ecd0-4903-4895-bfc4-8e657250f287" providerId="ADAL" clId="{A4EDF54D-F343-4EDD-AD6D-B9485F5374C6}" dt="2023-03-31T05:27:09.183" v="938" actId="1076"/>
        <pc:sldMkLst>
          <pc:docMk/>
          <pc:sldMk cId="0" sldId="335"/>
        </pc:sldMkLst>
        <pc:spChg chg="mod">
          <ac:chgData name="Gonzalez Grospe, Melissa C." userId="7677ecd0-4903-4895-bfc4-8e657250f287" providerId="ADAL" clId="{A4EDF54D-F343-4EDD-AD6D-B9485F5374C6}" dt="2023-03-31T05:27:02.831" v="937" actId="14100"/>
          <ac:spMkLst>
            <pc:docMk/>
            <pc:sldMk cId="0" sldId="335"/>
            <ac:spMk id="5" creationId="{F92CFCF1-339D-E328-C4D2-3EA02245C3DD}"/>
          </ac:spMkLst>
        </pc:spChg>
        <pc:graphicFrameChg chg="mod modGraphic">
          <ac:chgData name="Gonzalez Grospe, Melissa C." userId="7677ecd0-4903-4895-bfc4-8e657250f287" providerId="ADAL" clId="{A4EDF54D-F343-4EDD-AD6D-B9485F5374C6}" dt="2023-03-31T05:27:09.183" v="938" actId="1076"/>
          <ac:graphicFrameMkLst>
            <pc:docMk/>
            <pc:sldMk cId="0" sldId="335"/>
            <ac:graphicFrameMk id="6" creationId="{C9B87B76-B8EC-2374-09E7-4BDAA1F6B55A}"/>
          </ac:graphicFrameMkLst>
        </pc:graphicFrameChg>
      </pc:sldChg>
      <pc:sldChg chg="modSp mod">
        <pc:chgData name="Gonzalez Grospe, Melissa C." userId="7677ecd0-4903-4895-bfc4-8e657250f287" providerId="ADAL" clId="{A4EDF54D-F343-4EDD-AD6D-B9485F5374C6}" dt="2023-03-31T05:25:35.133" v="930" actId="1076"/>
        <pc:sldMkLst>
          <pc:docMk/>
          <pc:sldMk cId="0" sldId="336"/>
        </pc:sldMkLst>
        <pc:graphicFrameChg chg="mod modGraphic">
          <ac:chgData name="Gonzalez Grospe, Melissa C." userId="7677ecd0-4903-4895-bfc4-8e657250f287" providerId="ADAL" clId="{A4EDF54D-F343-4EDD-AD6D-B9485F5374C6}" dt="2023-03-31T05:25:35.133" v="930" actId="1076"/>
          <ac:graphicFrameMkLst>
            <pc:docMk/>
            <pc:sldMk cId="0" sldId="336"/>
            <ac:graphicFrameMk id="4" creationId="{10D3FBD6-18DF-B3A3-D767-84A049722A49}"/>
          </ac:graphicFrameMkLst>
        </pc:graphicFrameChg>
      </pc:sldChg>
      <pc:sldChg chg="modSp mod">
        <pc:chgData name="Gonzalez Grospe, Melissa C." userId="7677ecd0-4903-4895-bfc4-8e657250f287" providerId="ADAL" clId="{A4EDF54D-F343-4EDD-AD6D-B9485F5374C6}" dt="2023-03-31T05:25:02.149" v="926" actId="403"/>
        <pc:sldMkLst>
          <pc:docMk/>
          <pc:sldMk cId="0" sldId="341"/>
        </pc:sldMkLst>
        <pc:spChg chg="mod">
          <ac:chgData name="Gonzalez Grospe, Melissa C." userId="7677ecd0-4903-4895-bfc4-8e657250f287" providerId="ADAL" clId="{A4EDF54D-F343-4EDD-AD6D-B9485F5374C6}" dt="2023-03-31T05:25:02.149" v="926" actId="403"/>
          <ac:spMkLst>
            <pc:docMk/>
            <pc:sldMk cId="0" sldId="341"/>
            <ac:spMk id="5" creationId="{2AE64978-35FD-86A3-039C-3A59F5EE20F5}"/>
          </ac:spMkLst>
        </pc:spChg>
      </pc:sldChg>
      <pc:sldChg chg="modSp mod">
        <pc:chgData name="Gonzalez Grospe, Melissa C." userId="7677ecd0-4903-4895-bfc4-8e657250f287" providerId="ADAL" clId="{A4EDF54D-F343-4EDD-AD6D-B9485F5374C6}" dt="2023-03-31T06:23:39.079" v="2078" actId="207"/>
        <pc:sldMkLst>
          <pc:docMk/>
          <pc:sldMk cId="0" sldId="347"/>
        </pc:sldMkLst>
        <pc:graphicFrameChg chg="mod modGraphic">
          <ac:chgData name="Gonzalez Grospe, Melissa C." userId="7677ecd0-4903-4895-bfc4-8e657250f287" providerId="ADAL" clId="{A4EDF54D-F343-4EDD-AD6D-B9485F5374C6}" dt="2023-03-31T06:22:50.962" v="2068" actId="1036"/>
          <ac:graphicFrameMkLst>
            <pc:docMk/>
            <pc:sldMk cId="0" sldId="347"/>
            <ac:graphicFrameMk id="10" creationId="{024BAED6-3CA1-CD66-773B-CD4354BD357B}"/>
          </ac:graphicFrameMkLst>
        </pc:graphicFrameChg>
        <pc:graphicFrameChg chg="mod modGraphic">
          <ac:chgData name="Gonzalez Grospe, Melissa C." userId="7677ecd0-4903-4895-bfc4-8e657250f287" providerId="ADAL" clId="{A4EDF54D-F343-4EDD-AD6D-B9485F5374C6}" dt="2023-03-31T06:23:31.088" v="2076" actId="207"/>
          <ac:graphicFrameMkLst>
            <pc:docMk/>
            <pc:sldMk cId="0" sldId="347"/>
            <ac:graphicFrameMk id="11" creationId="{E60AB528-D8A7-109E-F707-E0F5ADC24969}"/>
          </ac:graphicFrameMkLst>
        </pc:graphicFrameChg>
        <pc:graphicFrameChg chg="mod modGraphic">
          <ac:chgData name="Gonzalez Grospe, Melissa C." userId="7677ecd0-4903-4895-bfc4-8e657250f287" providerId="ADAL" clId="{A4EDF54D-F343-4EDD-AD6D-B9485F5374C6}" dt="2023-03-31T06:23:34.892" v="2077" actId="207"/>
          <ac:graphicFrameMkLst>
            <pc:docMk/>
            <pc:sldMk cId="0" sldId="347"/>
            <ac:graphicFrameMk id="12" creationId="{AD0A6262-8941-7752-4B23-AEEA8AB64C78}"/>
          </ac:graphicFrameMkLst>
        </pc:graphicFrameChg>
        <pc:graphicFrameChg chg="mod modGraphic">
          <ac:chgData name="Gonzalez Grospe, Melissa C." userId="7677ecd0-4903-4895-bfc4-8e657250f287" providerId="ADAL" clId="{A4EDF54D-F343-4EDD-AD6D-B9485F5374C6}" dt="2023-03-31T06:23:39.079" v="2078" actId="207"/>
          <ac:graphicFrameMkLst>
            <pc:docMk/>
            <pc:sldMk cId="0" sldId="347"/>
            <ac:graphicFrameMk id="13" creationId="{590DC937-7F03-1362-BFA6-5D1ED29938BC}"/>
          </ac:graphicFrameMkLst>
        </pc:graphicFrameChg>
      </pc:sldChg>
      <pc:sldChg chg="modSp mod">
        <pc:chgData name="Gonzalez Grospe, Melissa C." userId="7677ecd0-4903-4895-bfc4-8e657250f287" providerId="ADAL" clId="{A4EDF54D-F343-4EDD-AD6D-B9485F5374C6}" dt="2023-03-31T04:30:02.576" v="516" actId="403"/>
        <pc:sldMkLst>
          <pc:docMk/>
          <pc:sldMk cId="2297743836" sldId="358"/>
        </pc:sldMkLst>
        <pc:spChg chg="mod">
          <ac:chgData name="Gonzalez Grospe, Melissa C." userId="7677ecd0-4903-4895-bfc4-8e657250f287" providerId="ADAL" clId="{A4EDF54D-F343-4EDD-AD6D-B9485F5374C6}" dt="2023-03-31T04:30:02.576" v="516" actId="403"/>
          <ac:spMkLst>
            <pc:docMk/>
            <pc:sldMk cId="2297743836" sldId="358"/>
            <ac:spMk id="2" creationId="{AF9752A5-FB21-8884-367A-9DF9ABC6E8F1}"/>
          </ac:spMkLst>
        </pc:spChg>
      </pc:sldChg>
      <pc:sldChg chg="modSp mod">
        <pc:chgData name="Gonzalez Grospe, Melissa C." userId="7677ecd0-4903-4895-bfc4-8e657250f287" providerId="ADAL" clId="{A4EDF54D-F343-4EDD-AD6D-B9485F5374C6}" dt="2023-03-31T04:59:55.498" v="783" actId="207"/>
        <pc:sldMkLst>
          <pc:docMk/>
          <pc:sldMk cId="2131078106" sldId="359"/>
        </pc:sldMkLst>
        <pc:graphicFrameChg chg="modGraphic">
          <ac:chgData name="Gonzalez Grospe, Melissa C." userId="7677ecd0-4903-4895-bfc4-8e657250f287" providerId="ADAL" clId="{A4EDF54D-F343-4EDD-AD6D-B9485F5374C6}" dt="2023-03-31T04:59:55.498" v="783" actId="207"/>
          <ac:graphicFrameMkLst>
            <pc:docMk/>
            <pc:sldMk cId="2131078106" sldId="359"/>
            <ac:graphicFrameMk id="3" creationId="{C6B99048-8E97-41D2-6553-6C26436A8435}"/>
          </ac:graphicFrameMkLst>
        </pc:graphicFrameChg>
      </pc:sldChg>
      <pc:sldChg chg="modSp del mod">
        <pc:chgData name="Gonzalez Grospe, Melissa C." userId="7677ecd0-4903-4895-bfc4-8e657250f287" providerId="ADAL" clId="{A4EDF54D-F343-4EDD-AD6D-B9485F5374C6}" dt="2023-03-31T05:17:45.912" v="888" actId="2696"/>
        <pc:sldMkLst>
          <pc:docMk/>
          <pc:sldMk cId="168127497" sldId="361"/>
        </pc:sldMkLst>
        <pc:spChg chg="mod">
          <ac:chgData name="Gonzalez Grospe, Melissa C." userId="7677ecd0-4903-4895-bfc4-8e657250f287" providerId="ADAL" clId="{A4EDF54D-F343-4EDD-AD6D-B9485F5374C6}" dt="2023-03-31T05:04:48.913" v="830" actId="207"/>
          <ac:spMkLst>
            <pc:docMk/>
            <pc:sldMk cId="168127497" sldId="361"/>
            <ac:spMk id="3" creationId="{3F365AAD-B2E3-6733-5425-CEC109AC0A15}"/>
          </ac:spMkLst>
        </pc:spChg>
        <pc:spChg chg="mod">
          <ac:chgData name="Gonzalez Grospe, Melissa C." userId="7677ecd0-4903-4895-bfc4-8e657250f287" providerId="ADAL" clId="{A4EDF54D-F343-4EDD-AD6D-B9485F5374C6}" dt="2023-03-31T05:11:10.021" v="863" actId="207"/>
          <ac:spMkLst>
            <pc:docMk/>
            <pc:sldMk cId="168127497" sldId="361"/>
            <ac:spMk id="4" creationId="{69201168-B355-0360-77BC-1141030DEFE8}"/>
          </ac:spMkLst>
        </pc:spChg>
        <pc:spChg chg="mod">
          <ac:chgData name="Gonzalez Grospe, Melissa C." userId="7677ecd0-4903-4895-bfc4-8e657250f287" providerId="ADAL" clId="{A4EDF54D-F343-4EDD-AD6D-B9485F5374C6}" dt="2023-03-31T05:11:36.422" v="864" actId="207"/>
          <ac:spMkLst>
            <pc:docMk/>
            <pc:sldMk cId="168127497" sldId="361"/>
            <ac:spMk id="5" creationId="{5B76CA80-ABE5-26BD-1CB0-14B4908DD808}"/>
          </ac:spMkLst>
        </pc:spChg>
        <pc:spChg chg="mod">
          <ac:chgData name="Gonzalez Grospe, Melissa C." userId="7677ecd0-4903-4895-bfc4-8e657250f287" providerId="ADAL" clId="{A4EDF54D-F343-4EDD-AD6D-B9485F5374C6}" dt="2023-03-31T05:12:02.458" v="866" actId="207"/>
          <ac:spMkLst>
            <pc:docMk/>
            <pc:sldMk cId="168127497" sldId="361"/>
            <ac:spMk id="6" creationId="{F001E81B-405D-578C-D57B-1A1FDC70EBB9}"/>
          </ac:spMkLst>
        </pc:spChg>
        <pc:spChg chg="mod">
          <ac:chgData name="Gonzalez Grospe, Melissa C." userId="7677ecd0-4903-4895-bfc4-8e657250f287" providerId="ADAL" clId="{A4EDF54D-F343-4EDD-AD6D-B9485F5374C6}" dt="2023-03-31T05:11:40.652" v="865" actId="207"/>
          <ac:spMkLst>
            <pc:docMk/>
            <pc:sldMk cId="168127497" sldId="361"/>
            <ac:spMk id="7" creationId="{F14A81B2-B660-2022-6028-9AF79CB8CF5D}"/>
          </ac:spMkLst>
        </pc:spChg>
      </pc:sldChg>
      <pc:sldChg chg="addSp delSp modSp mod">
        <pc:chgData name="Gonzalez Grospe, Melissa C." userId="7677ecd0-4903-4895-bfc4-8e657250f287" providerId="ADAL" clId="{A4EDF54D-F343-4EDD-AD6D-B9485F5374C6}" dt="2023-03-31T04:20:53.773" v="432" actId="1035"/>
        <pc:sldMkLst>
          <pc:docMk/>
          <pc:sldMk cId="3872620302" sldId="363"/>
        </pc:sldMkLst>
        <pc:spChg chg="mod">
          <ac:chgData name="Gonzalez Grospe, Melissa C." userId="7677ecd0-4903-4895-bfc4-8e657250f287" providerId="ADAL" clId="{A4EDF54D-F343-4EDD-AD6D-B9485F5374C6}" dt="2023-03-31T04:20:18.575" v="381" actId="1038"/>
          <ac:spMkLst>
            <pc:docMk/>
            <pc:sldMk cId="3872620302" sldId="363"/>
            <ac:spMk id="3" creationId="{CD39659D-3246-DD3A-8C5A-85EE10DB60AC}"/>
          </ac:spMkLst>
        </pc:spChg>
        <pc:spChg chg="mod">
          <ac:chgData name="Gonzalez Grospe, Melissa C." userId="7677ecd0-4903-4895-bfc4-8e657250f287" providerId="ADAL" clId="{A4EDF54D-F343-4EDD-AD6D-B9485F5374C6}" dt="2023-03-31T04:20:28.240" v="400" actId="1036"/>
          <ac:spMkLst>
            <pc:docMk/>
            <pc:sldMk cId="3872620302" sldId="363"/>
            <ac:spMk id="4" creationId="{F47549D2-F9AE-EF44-B8B5-135FEC232BA9}"/>
          </ac:spMkLst>
        </pc:spChg>
        <pc:spChg chg="mod">
          <ac:chgData name="Gonzalez Grospe, Melissa C." userId="7677ecd0-4903-4895-bfc4-8e657250f287" providerId="ADAL" clId="{A4EDF54D-F343-4EDD-AD6D-B9485F5374C6}" dt="2023-03-31T04:19:45.873" v="300" actId="1036"/>
          <ac:spMkLst>
            <pc:docMk/>
            <pc:sldMk cId="3872620302" sldId="363"/>
            <ac:spMk id="5" creationId="{1B6C89CD-0CBE-7D6E-13E0-F913B212B311}"/>
          </ac:spMkLst>
        </pc:spChg>
        <pc:spChg chg="del">
          <ac:chgData name="Gonzalez Grospe, Melissa C." userId="7677ecd0-4903-4895-bfc4-8e657250f287" providerId="ADAL" clId="{A4EDF54D-F343-4EDD-AD6D-B9485F5374C6}" dt="2023-03-31T04:20:40.041" v="412" actId="478"/>
          <ac:spMkLst>
            <pc:docMk/>
            <pc:sldMk cId="3872620302" sldId="363"/>
            <ac:spMk id="6" creationId="{D3223CDC-E687-7662-D27A-633FA4FA413D}"/>
          </ac:spMkLst>
        </pc:spChg>
        <pc:spChg chg="add mod">
          <ac:chgData name="Gonzalez Grospe, Melissa C." userId="7677ecd0-4903-4895-bfc4-8e657250f287" providerId="ADAL" clId="{A4EDF54D-F343-4EDD-AD6D-B9485F5374C6}" dt="2023-03-31T04:20:43.797" v="413" actId="1076"/>
          <ac:spMkLst>
            <pc:docMk/>
            <pc:sldMk cId="3872620302" sldId="363"/>
            <ac:spMk id="7" creationId="{7469DB47-869B-2586-23B5-15DB0B32324A}"/>
          </ac:spMkLst>
        </pc:spChg>
        <pc:spChg chg="mod">
          <ac:chgData name="Gonzalez Grospe, Melissa C." userId="7677ecd0-4903-4895-bfc4-8e657250f287" providerId="ADAL" clId="{A4EDF54D-F343-4EDD-AD6D-B9485F5374C6}" dt="2023-03-31T04:19:45.873" v="300" actId="1036"/>
          <ac:spMkLst>
            <pc:docMk/>
            <pc:sldMk cId="3872620302" sldId="363"/>
            <ac:spMk id="9" creationId="{62DEFFAA-C7F0-A875-48A4-75DCBE3C615F}"/>
          </ac:spMkLst>
        </pc:spChg>
        <pc:spChg chg="mod">
          <ac:chgData name="Gonzalez Grospe, Melissa C." userId="7677ecd0-4903-4895-bfc4-8e657250f287" providerId="ADAL" clId="{A4EDF54D-F343-4EDD-AD6D-B9485F5374C6}" dt="2023-03-31T04:19:45.873" v="300" actId="1036"/>
          <ac:spMkLst>
            <pc:docMk/>
            <pc:sldMk cId="3872620302" sldId="363"/>
            <ac:spMk id="10" creationId="{3D6A71FA-51C6-ADEA-B246-AC498D67BD53}"/>
          </ac:spMkLst>
        </pc:spChg>
        <pc:spChg chg="mod">
          <ac:chgData name="Gonzalez Grospe, Melissa C." userId="7677ecd0-4903-4895-bfc4-8e657250f287" providerId="ADAL" clId="{A4EDF54D-F343-4EDD-AD6D-B9485F5374C6}" dt="2023-03-31T04:19:57.208" v="307" actId="1037"/>
          <ac:spMkLst>
            <pc:docMk/>
            <pc:sldMk cId="3872620302" sldId="363"/>
            <ac:spMk id="12" creationId="{5781D632-623E-90F8-2E1E-897DCBFD707F}"/>
          </ac:spMkLst>
        </pc:spChg>
        <pc:spChg chg="mod">
          <ac:chgData name="Gonzalez Grospe, Melissa C." userId="7677ecd0-4903-4895-bfc4-8e657250f287" providerId="ADAL" clId="{A4EDF54D-F343-4EDD-AD6D-B9485F5374C6}" dt="2023-03-31T04:20:53.773" v="432" actId="1035"/>
          <ac:spMkLst>
            <pc:docMk/>
            <pc:sldMk cId="3872620302" sldId="363"/>
            <ac:spMk id="13" creationId="{3C37238A-E46D-87B2-E68C-D92230056405}"/>
          </ac:spMkLst>
        </pc:spChg>
        <pc:spChg chg="mod">
          <ac:chgData name="Gonzalez Grospe, Melissa C." userId="7677ecd0-4903-4895-bfc4-8e657250f287" providerId="ADAL" clId="{A4EDF54D-F343-4EDD-AD6D-B9485F5374C6}" dt="2023-03-31T04:19:45.873" v="300" actId="1036"/>
          <ac:spMkLst>
            <pc:docMk/>
            <pc:sldMk cId="3872620302" sldId="363"/>
            <ac:spMk id="24" creationId="{E3898631-D77E-5DDA-F9AD-D2422114901F}"/>
          </ac:spMkLst>
        </pc:spChg>
        <pc:spChg chg="mod">
          <ac:chgData name="Gonzalez Grospe, Melissa C." userId="7677ecd0-4903-4895-bfc4-8e657250f287" providerId="ADAL" clId="{A4EDF54D-F343-4EDD-AD6D-B9485F5374C6}" dt="2023-03-31T04:19:45.873" v="300" actId="1036"/>
          <ac:spMkLst>
            <pc:docMk/>
            <pc:sldMk cId="3872620302" sldId="363"/>
            <ac:spMk id="28" creationId="{E38928D5-D08D-09F2-ACCE-46C84DEEE338}"/>
          </ac:spMkLst>
        </pc:spChg>
        <pc:spChg chg="mod">
          <ac:chgData name="Gonzalez Grospe, Melissa C." userId="7677ecd0-4903-4895-bfc4-8e657250f287" providerId="ADAL" clId="{A4EDF54D-F343-4EDD-AD6D-B9485F5374C6}" dt="2023-03-31T04:19:45.873" v="300" actId="1036"/>
          <ac:spMkLst>
            <pc:docMk/>
            <pc:sldMk cId="3872620302" sldId="363"/>
            <ac:spMk id="33" creationId="{DC256471-1F2B-3268-C5C6-8CCFEC2585B7}"/>
          </ac:spMkLst>
        </pc:spChg>
        <pc:spChg chg="mod">
          <ac:chgData name="Gonzalez Grospe, Melissa C." userId="7677ecd0-4903-4895-bfc4-8e657250f287" providerId="ADAL" clId="{A4EDF54D-F343-4EDD-AD6D-B9485F5374C6}" dt="2023-03-31T04:19:45.873" v="300" actId="1036"/>
          <ac:spMkLst>
            <pc:docMk/>
            <pc:sldMk cId="3872620302" sldId="363"/>
            <ac:spMk id="34" creationId="{E4CFFCF2-EFC3-1BCF-AF16-38823F614E4E}"/>
          </ac:spMkLst>
        </pc:spChg>
        <pc:spChg chg="mod">
          <ac:chgData name="Gonzalez Grospe, Melissa C." userId="7677ecd0-4903-4895-bfc4-8e657250f287" providerId="ADAL" clId="{A4EDF54D-F343-4EDD-AD6D-B9485F5374C6}" dt="2023-03-31T04:19:45.873" v="300" actId="1036"/>
          <ac:spMkLst>
            <pc:docMk/>
            <pc:sldMk cId="3872620302" sldId="363"/>
            <ac:spMk id="35" creationId="{6E7AD849-CE9E-688C-F137-7E03F39D05E8}"/>
          </ac:spMkLst>
        </pc:spChg>
        <pc:spChg chg="mod">
          <ac:chgData name="Gonzalez Grospe, Melissa C." userId="7677ecd0-4903-4895-bfc4-8e657250f287" providerId="ADAL" clId="{A4EDF54D-F343-4EDD-AD6D-B9485F5374C6}" dt="2023-03-31T04:19:45.873" v="300" actId="1036"/>
          <ac:spMkLst>
            <pc:docMk/>
            <pc:sldMk cId="3872620302" sldId="363"/>
            <ac:spMk id="36" creationId="{16DE9016-E4C2-3BB1-88C2-3A18DA6C7D7E}"/>
          </ac:spMkLst>
        </pc:spChg>
        <pc:spChg chg="mod">
          <ac:chgData name="Gonzalez Grospe, Melissa C." userId="7677ecd0-4903-4895-bfc4-8e657250f287" providerId="ADAL" clId="{A4EDF54D-F343-4EDD-AD6D-B9485F5374C6}" dt="2023-03-31T04:20:07.606" v="338" actId="1037"/>
          <ac:spMkLst>
            <pc:docMk/>
            <pc:sldMk cId="3872620302" sldId="363"/>
            <ac:spMk id="37" creationId="{90200462-4A07-DC4B-BEAB-4E4CA5372554}"/>
          </ac:spMkLst>
        </pc:spChg>
        <pc:spChg chg="mod">
          <ac:chgData name="Gonzalez Grospe, Melissa C." userId="7677ecd0-4903-4895-bfc4-8e657250f287" providerId="ADAL" clId="{A4EDF54D-F343-4EDD-AD6D-B9485F5374C6}" dt="2023-03-31T04:19:45.873" v="300" actId="1036"/>
          <ac:spMkLst>
            <pc:docMk/>
            <pc:sldMk cId="3872620302" sldId="363"/>
            <ac:spMk id="40" creationId="{715CB02B-D4BB-7A43-E299-0B4A64FA2FA0}"/>
          </ac:spMkLst>
        </pc:spChg>
        <pc:spChg chg="mod">
          <ac:chgData name="Gonzalez Grospe, Melissa C." userId="7677ecd0-4903-4895-bfc4-8e657250f287" providerId="ADAL" clId="{A4EDF54D-F343-4EDD-AD6D-B9485F5374C6}" dt="2023-03-31T04:19:45.873" v="300" actId="1036"/>
          <ac:spMkLst>
            <pc:docMk/>
            <pc:sldMk cId="3872620302" sldId="363"/>
            <ac:spMk id="41" creationId="{CD8C12A8-DF3C-436E-66FC-42DC34296FFA}"/>
          </ac:spMkLst>
        </pc:spChg>
        <pc:spChg chg="mod">
          <ac:chgData name="Gonzalez Grospe, Melissa C." userId="7677ecd0-4903-4895-bfc4-8e657250f287" providerId="ADAL" clId="{A4EDF54D-F343-4EDD-AD6D-B9485F5374C6}" dt="2023-03-31T04:19:45.873" v="300" actId="1036"/>
          <ac:spMkLst>
            <pc:docMk/>
            <pc:sldMk cId="3872620302" sldId="363"/>
            <ac:spMk id="45" creationId="{EDEFA5C8-71C5-3BC1-EA68-F7A6C47B533B}"/>
          </ac:spMkLst>
        </pc:spChg>
        <pc:spChg chg="mod">
          <ac:chgData name="Gonzalez Grospe, Melissa C." userId="7677ecd0-4903-4895-bfc4-8e657250f287" providerId="ADAL" clId="{A4EDF54D-F343-4EDD-AD6D-B9485F5374C6}" dt="2023-03-31T04:19:45.873" v="300" actId="1036"/>
          <ac:spMkLst>
            <pc:docMk/>
            <pc:sldMk cId="3872620302" sldId="363"/>
            <ac:spMk id="46" creationId="{0D87BEF1-30AB-2FE0-2903-8D56F5AFF8CA}"/>
          </ac:spMkLst>
        </pc:spChg>
        <pc:spChg chg="mod">
          <ac:chgData name="Gonzalez Grospe, Melissa C." userId="7677ecd0-4903-4895-bfc4-8e657250f287" providerId="ADAL" clId="{A4EDF54D-F343-4EDD-AD6D-B9485F5374C6}" dt="2023-03-31T04:19:45.873" v="300" actId="1036"/>
          <ac:spMkLst>
            <pc:docMk/>
            <pc:sldMk cId="3872620302" sldId="363"/>
            <ac:spMk id="47" creationId="{42C2422F-27A9-A51A-CDA1-CF4CDD844840}"/>
          </ac:spMkLst>
        </pc:spChg>
        <pc:cxnChg chg="mod">
          <ac:chgData name="Gonzalez Grospe, Melissa C." userId="7677ecd0-4903-4895-bfc4-8e657250f287" providerId="ADAL" clId="{A4EDF54D-F343-4EDD-AD6D-B9485F5374C6}" dt="2023-03-31T04:19:45.873" v="300" actId="1036"/>
          <ac:cxnSpMkLst>
            <pc:docMk/>
            <pc:sldMk cId="3872620302" sldId="363"/>
            <ac:cxnSpMk id="14" creationId="{C891BFF3-3136-A4C0-8DFB-905A48F36B08}"/>
          </ac:cxnSpMkLst>
        </pc:cxnChg>
        <pc:cxnChg chg="mod">
          <ac:chgData name="Gonzalez Grospe, Melissa C." userId="7677ecd0-4903-4895-bfc4-8e657250f287" providerId="ADAL" clId="{A4EDF54D-F343-4EDD-AD6D-B9485F5374C6}" dt="2023-03-31T04:19:45.873" v="300" actId="1036"/>
          <ac:cxnSpMkLst>
            <pc:docMk/>
            <pc:sldMk cId="3872620302" sldId="363"/>
            <ac:cxnSpMk id="16" creationId="{7BD724DF-13D2-3AE8-2DF4-6FE8B6C3B89B}"/>
          </ac:cxnSpMkLst>
        </pc:cxnChg>
        <pc:cxnChg chg="mod">
          <ac:chgData name="Gonzalez Grospe, Melissa C." userId="7677ecd0-4903-4895-bfc4-8e657250f287" providerId="ADAL" clId="{A4EDF54D-F343-4EDD-AD6D-B9485F5374C6}" dt="2023-03-31T04:19:45.873" v="300" actId="1036"/>
          <ac:cxnSpMkLst>
            <pc:docMk/>
            <pc:sldMk cId="3872620302" sldId="363"/>
            <ac:cxnSpMk id="25" creationId="{0A60C587-F657-078E-D5A0-C9181D9F6815}"/>
          </ac:cxnSpMkLst>
        </pc:cxnChg>
        <pc:cxnChg chg="mod">
          <ac:chgData name="Gonzalez Grospe, Melissa C." userId="7677ecd0-4903-4895-bfc4-8e657250f287" providerId="ADAL" clId="{A4EDF54D-F343-4EDD-AD6D-B9485F5374C6}" dt="2023-03-31T04:19:45.873" v="300" actId="1036"/>
          <ac:cxnSpMkLst>
            <pc:docMk/>
            <pc:sldMk cId="3872620302" sldId="363"/>
            <ac:cxnSpMk id="26" creationId="{BD447F6E-30D7-E657-D51E-6DCEC7888BFC}"/>
          </ac:cxnSpMkLst>
        </pc:cxnChg>
        <pc:cxnChg chg="mod">
          <ac:chgData name="Gonzalez Grospe, Melissa C." userId="7677ecd0-4903-4895-bfc4-8e657250f287" providerId="ADAL" clId="{A4EDF54D-F343-4EDD-AD6D-B9485F5374C6}" dt="2023-03-31T04:19:45.873" v="300" actId="1036"/>
          <ac:cxnSpMkLst>
            <pc:docMk/>
            <pc:sldMk cId="3872620302" sldId="363"/>
            <ac:cxnSpMk id="27" creationId="{508AF159-2BD2-1137-8A86-AF27C2EC4D58}"/>
          </ac:cxnSpMkLst>
        </pc:cxnChg>
        <pc:cxnChg chg="mod">
          <ac:chgData name="Gonzalez Grospe, Melissa C." userId="7677ecd0-4903-4895-bfc4-8e657250f287" providerId="ADAL" clId="{A4EDF54D-F343-4EDD-AD6D-B9485F5374C6}" dt="2023-03-31T04:19:45.873" v="300" actId="1036"/>
          <ac:cxnSpMkLst>
            <pc:docMk/>
            <pc:sldMk cId="3872620302" sldId="363"/>
            <ac:cxnSpMk id="42" creationId="{C6BA8FE3-64AC-587F-9F43-1CB1D7F62B37}"/>
          </ac:cxnSpMkLst>
        </pc:cxnChg>
        <pc:cxnChg chg="mod">
          <ac:chgData name="Gonzalez Grospe, Melissa C." userId="7677ecd0-4903-4895-bfc4-8e657250f287" providerId="ADAL" clId="{A4EDF54D-F343-4EDD-AD6D-B9485F5374C6}" dt="2023-03-31T04:19:45.873" v="300" actId="1036"/>
          <ac:cxnSpMkLst>
            <pc:docMk/>
            <pc:sldMk cId="3872620302" sldId="363"/>
            <ac:cxnSpMk id="43" creationId="{068E77C1-861A-5B2D-4785-84ADC8C2385F}"/>
          </ac:cxnSpMkLst>
        </pc:cxnChg>
        <pc:cxnChg chg="mod">
          <ac:chgData name="Gonzalez Grospe, Melissa C." userId="7677ecd0-4903-4895-bfc4-8e657250f287" providerId="ADAL" clId="{A4EDF54D-F343-4EDD-AD6D-B9485F5374C6}" dt="2023-03-31T04:19:45.873" v="300" actId="1036"/>
          <ac:cxnSpMkLst>
            <pc:docMk/>
            <pc:sldMk cId="3872620302" sldId="363"/>
            <ac:cxnSpMk id="44" creationId="{D1B486C8-7027-C2BF-53BC-DA0BA577FAED}"/>
          </ac:cxnSpMkLst>
        </pc:cxnChg>
        <pc:cxnChg chg="mod">
          <ac:chgData name="Gonzalez Grospe, Melissa C." userId="7677ecd0-4903-4895-bfc4-8e657250f287" providerId="ADAL" clId="{A4EDF54D-F343-4EDD-AD6D-B9485F5374C6}" dt="2023-03-31T04:19:45.873" v="300" actId="1036"/>
          <ac:cxnSpMkLst>
            <pc:docMk/>
            <pc:sldMk cId="3872620302" sldId="363"/>
            <ac:cxnSpMk id="49" creationId="{E3A62E59-64F1-A04C-A319-D382BEE3CA7F}"/>
          </ac:cxnSpMkLst>
        </pc:cxnChg>
      </pc:sldChg>
      <pc:sldChg chg="addSp delSp modSp mod">
        <pc:chgData name="Gonzalez Grospe, Melissa C." userId="7677ecd0-4903-4895-bfc4-8e657250f287" providerId="ADAL" clId="{A4EDF54D-F343-4EDD-AD6D-B9485F5374C6}" dt="2023-03-31T06:02:16.934" v="1670" actId="20577"/>
        <pc:sldMkLst>
          <pc:docMk/>
          <pc:sldMk cId="1575441747" sldId="364"/>
        </pc:sldMkLst>
        <pc:spChg chg="mod">
          <ac:chgData name="Gonzalez Grospe, Melissa C." userId="7677ecd0-4903-4895-bfc4-8e657250f287" providerId="ADAL" clId="{A4EDF54D-F343-4EDD-AD6D-B9485F5374C6}" dt="2023-03-31T04:46:10.592" v="630" actId="1076"/>
          <ac:spMkLst>
            <pc:docMk/>
            <pc:sldMk cId="1575441747" sldId="364"/>
            <ac:spMk id="2" creationId="{7D1B0A6A-89CC-AE90-AA5D-0D177E55281A}"/>
          </ac:spMkLst>
        </pc:spChg>
        <pc:spChg chg="add del mod">
          <ac:chgData name="Gonzalez Grospe, Melissa C." userId="7677ecd0-4903-4895-bfc4-8e657250f287" providerId="ADAL" clId="{A4EDF54D-F343-4EDD-AD6D-B9485F5374C6}" dt="2023-03-31T04:37:38.129" v="549" actId="478"/>
          <ac:spMkLst>
            <pc:docMk/>
            <pc:sldMk cId="1575441747" sldId="364"/>
            <ac:spMk id="5" creationId="{485CE3E8-CF28-E7D1-A36B-F5112711BBA9}"/>
          </ac:spMkLst>
        </pc:spChg>
        <pc:spChg chg="del">
          <ac:chgData name="Gonzalez Grospe, Melissa C." userId="7677ecd0-4903-4895-bfc4-8e657250f287" providerId="ADAL" clId="{A4EDF54D-F343-4EDD-AD6D-B9485F5374C6}" dt="2023-03-31T04:37:34.493" v="548" actId="478"/>
          <ac:spMkLst>
            <pc:docMk/>
            <pc:sldMk cId="1575441747" sldId="364"/>
            <ac:spMk id="615" creationId="{00000000-0000-0000-0000-000000000000}"/>
          </ac:spMkLst>
        </pc:spChg>
        <pc:graphicFrameChg chg="mod modGraphic">
          <ac:chgData name="Gonzalez Grospe, Melissa C." userId="7677ecd0-4903-4895-bfc4-8e657250f287" providerId="ADAL" clId="{A4EDF54D-F343-4EDD-AD6D-B9485F5374C6}" dt="2023-03-31T06:02:16.934" v="1670" actId="20577"/>
          <ac:graphicFrameMkLst>
            <pc:docMk/>
            <pc:sldMk cId="1575441747" sldId="364"/>
            <ac:graphicFrameMk id="3" creationId="{D4AA8788-BE35-E7B3-CD59-9A0AC4774607}"/>
          </ac:graphicFrameMkLst>
        </pc:graphicFrameChg>
      </pc:sldChg>
      <pc:sldChg chg="addSp delSp modSp mod">
        <pc:chgData name="Gonzalez Grospe, Melissa C." userId="7677ecd0-4903-4895-bfc4-8e657250f287" providerId="ADAL" clId="{A4EDF54D-F343-4EDD-AD6D-B9485F5374C6}" dt="2023-03-31T06:02:11.470" v="1668" actId="20577"/>
        <pc:sldMkLst>
          <pc:docMk/>
          <pc:sldMk cId="3197443941" sldId="365"/>
        </pc:sldMkLst>
        <pc:spChg chg="add del mod">
          <ac:chgData name="Gonzalez Grospe, Melissa C." userId="7677ecd0-4903-4895-bfc4-8e657250f287" providerId="ADAL" clId="{A4EDF54D-F343-4EDD-AD6D-B9485F5374C6}" dt="2023-03-31T04:41:27.122" v="573" actId="478"/>
          <ac:spMkLst>
            <pc:docMk/>
            <pc:sldMk cId="3197443941" sldId="365"/>
            <ac:spMk id="4" creationId="{28B830F4-0EDC-F0DF-BBA8-76136D9CC0E4}"/>
          </ac:spMkLst>
        </pc:spChg>
        <pc:spChg chg="mod">
          <ac:chgData name="Gonzalez Grospe, Melissa C." userId="7677ecd0-4903-4895-bfc4-8e657250f287" providerId="ADAL" clId="{A4EDF54D-F343-4EDD-AD6D-B9485F5374C6}" dt="2023-03-31T02:43:46.804" v="14" actId="20577"/>
          <ac:spMkLst>
            <pc:docMk/>
            <pc:sldMk cId="3197443941" sldId="365"/>
            <ac:spMk id="614" creationId="{00000000-0000-0000-0000-000000000000}"/>
          </ac:spMkLst>
        </pc:spChg>
        <pc:spChg chg="del">
          <ac:chgData name="Gonzalez Grospe, Melissa C." userId="7677ecd0-4903-4895-bfc4-8e657250f287" providerId="ADAL" clId="{A4EDF54D-F343-4EDD-AD6D-B9485F5374C6}" dt="2023-03-31T04:41:22.240" v="572" actId="478"/>
          <ac:spMkLst>
            <pc:docMk/>
            <pc:sldMk cId="3197443941" sldId="365"/>
            <ac:spMk id="615" creationId="{00000000-0000-0000-0000-000000000000}"/>
          </ac:spMkLst>
        </pc:spChg>
        <pc:graphicFrameChg chg="del">
          <ac:chgData name="Gonzalez Grospe, Melissa C." userId="7677ecd0-4903-4895-bfc4-8e657250f287" providerId="ADAL" clId="{A4EDF54D-F343-4EDD-AD6D-B9485F5374C6}" dt="2023-03-31T04:42:08.159" v="576" actId="478"/>
          <ac:graphicFrameMkLst>
            <pc:docMk/>
            <pc:sldMk cId="3197443941" sldId="365"/>
            <ac:graphicFrameMk id="3" creationId="{C7388990-3A56-E279-6805-26F045D9D981}"/>
          </ac:graphicFrameMkLst>
        </pc:graphicFrameChg>
        <pc:graphicFrameChg chg="add mod modGraphic">
          <ac:chgData name="Gonzalez Grospe, Melissa C." userId="7677ecd0-4903-4895-bfc4-8e657250f287" providerId="ADAL" clId="{A4EDF54D-F343-4EDD-AD6D-B9485F5374C6}" dt="2023-03-31T06:02:11.470" v="1668" actId="20577"/>
          <ac:graphicFrameMkLst>
            <pc:docMk/>
            <pc:sldMk cId="3197443941" sldId="365"/>
            <ac:graphicFrameMk id="5" creationId="{A39B0D3A-CC9A-15B5-86A8-555226E34D5B}"/>
          </ac:graphicFrameMkLst>
        </pc:graphicFrameChg>
      </pc:sldChg>
      <pc:sldChg chg="addSp delSp modSp mod">
        <pc:chgData name="Gonzalez Grospe, Melissa C." userId="7677ecd0-4903-4895-bfc4-8e657250f287" providerId="ADAL" clId="{A4EDF54D-F343-4EDD-AD6D-B9485F5374C6}" dt="2023-03-31T06:02:30.112" v="1694" actId="20577"/>
        <pc:sldMkLst>
          <pc:docMk/>
          <pc:sldMk cId="2107059503" sldId="366"/>
        </pc:sldMkLst>
        <pc:spChg chg="mod">
          <ac:chgData name="Gonzalez Grospe, Melissa C." userId="7677ecd0-4903-4895-bfc4-8e657250f287" providerId="ADAL" clId="{A4EDF54D-F343-4EDD-AD6D-B9485F5374C6}" dt="2023-03-31T04:46:01.522" v="629" actId="1076"/>
          <ac:spMkLst>
            <pc:docMk/>
            <pc:sldMk cId="2107059503" sldId="366"/>
            <ac:spMk id="2" creationId="{9D12ED0E-6396-9DBF-8A74-95C440801EEA}"/>
          </ac:spMkLst>
        </pc:spChg>
        <pc:spChg chg="add del mod">
          <ac:chgData name="Gonzalez Grospe, Melissa C." userId="7677ecd0-4903-4895-bfc4-8e657250f287" providerId="ADAL" clId="{A4EDF54D-F343-4EDD-AD6D-B9485F5374C6}" dt="2023-03-31T04:44:17.860" v="596" actId="478"/>
          <ac:spMkLst>
            <pc:docMk/>
            <pc:sldMk cId="2107059503" sldId="366"/>
            <ac:spMk id="5" creationId="{88D811DF-B0F9-3E8B-7906-005E83777CC1}"/>
          </ac:spMkLst>
        </pc:spChg>
        <pc:spChg chg="del">
          <ac:chgData name="Gonzalez Grospe, Melissa C." userId="7677ecd0-4903-4895-bfc4-8e657250f287" providerId="ADAL" clId="{A4EDF54D-F343-4EDD-AD6D-B9485F5374C6}" dt="2023-03-31T04:44:15.208" v="595" actId="478"/>
          <ac:spMkLst>
            <pc:docMk/>
            <pc:sldMk cId="2107059503" sldId="366"/>
            <ac:spMk id="615" creationId="{00000000-0000-0000-0000-000000000000}"/>
          </ac:spMkLst>
        </pc:spChg>
        <pc:graphicFrameChg chg="del">
          <ac:chgData name="Gonzalez Grospe, Melissa C." userId="7677ecd0-4903-4895-bfc4-8e657250f287" providerId="ADAL" clId="{A4EDF54D-F343-4EDD-AD6D-B9485F5374C6}" dt="2023-03-31T04:44:45.174" v="598" actId="478"/>
          <ac:graphicFrameMkLst>
            <pc:docMk/>
            <pc:sldMk cId="2107059503" sldId="366"/>
            <ac:graphicFrameMk id="3" creationId="{0ACE4407-0202-D4AA-6FEE-7AA7FBEA48C6}"/>
          </ac:graphicFrameMkLst>
        </pc:graphicFrameChg>
        <pc:graphicFrameChg chg="add mod modGraphic">
          <ac:chgData name="Gonzalez Grospe, Melissa C." userId="7677ecd0-4903-4895-bfc4-8e657250f287" providerId="ADAL" clId="{A4EDF54D-F343-4EDD-AD6D-B9485F5374C6}" dt="2023-03-31T06:02:30.112" v="1694" actId="20577"/>
          <ac:graphicFrameMkLst>
            <pc:docMk/>
            <pc:sldMk cId="2107059503" sldId="366"/>
            <ac:graphicFrameMk id="6" creationId="{CEF4AD4B-BACC-9BF7-ED14-4A0230FB3051}"/>
          </ac:graphicFrameMkLst>
        </pc:graphicFrameChg>
      </pc:sldChg>
      <pc:sldChg chg="addSp delSp modSp mod modNotesTx">
        <pc:chgData name="Gonzalez Grospe, Melissa C." userId="7677ecd0-4903-4895-bfc4-8e657250f287" providerId="ADAL" clId="{A4EDF54D-F343-4EDD-AD6D-B9485F5374C6}" dt="2023-03-31T06:16:34.602" v="2015" actId="20577"/>
        <pc:sldMkLst>
          <pc:docMk/>
          <pc:sldMk cId="1404305202" sldId="367"/>
        </pc:sldMkLst>
        <pc:spChg chg="add mod">
          <ac:chgData name="Gonzalez Grospe, Melissa C." userId="7677ecd0-4903-4895-bfc4-8e657250f287" providerId="ADAL" clId="{A4EDF54D-F343-4EDD-AD6D-B9485F5374C6}" dt="2023-03-31T06:15:30.600" v="1990" actId="1035"/>
          <ac:spMkLst>
            <pc:docMk/>
            <pc:sldMk cId="1404305202" sldId="367"/>
            <ac:spMk id="3" creationId="{760BAC30-B1F3-F868-DBC7-9FA87383FD6E}"/>
          </ac:spMkLst>
        </pc:spChg>
        <pc:spChg chg="del mod">
          <ac:chgData name="Gonzalez Grospe, Melissa C." userId="7677ecd0-4903-4895-bfc4-8e657250f287" providerId="ADAL" clId="{A4EDF54D-F343-4EDD-AD6D-B9485F5374C6}" dt="2023-03-31T04:47:18.016" v="636" actId="478"/>
          <ac:spMkLst>
            <pc:docMk/>
            <pc:sldMk cId="1404305202" sldId="367"/>
            <ac:spMk id="615" creationId="{00000000-0000-0000-0000-000000000000}"/>
          </ac:spMkLst>
        </pc:spChg>
        <pc:graphicFrameChg chg="add mod modGraphic">
          <ac:chgData name="Gonzalez Grospe, Melissa C." userId="7677ecd0-4903-4895-bfc4-8e657250f287" providerId="ADAL" clId="{A4EDF54D-F343-4EDD-AD6D-B9485F5374C6}" dt="2023-03-31T06:16:34.602" v="2015" actId="20577"/>
          <ac:graphicFrameMkLst>
            <pc:docMk/>
            <pc:sldMk cId="1404305202" sldId="367"/>
            <ac:graphicFrameMk id="2" creationId="{4D74A5D1-BDEA-FAFA-0CB5-67107F38EC4B}"/>
          </ac:graphicFrameMkLst>
        </pc:graphicFrameChg>
      </pc:sldChg>
      <pc:sldChg chg="addSp delSp modSp mod">
        <pc:chgData name="Gonzalez Grospe, Melissa C." userId="7677ecd0-4903-4895-bfc4-8e657250f287" providerId="ADAL" clId="{A4EDF54D-F343-4EDD-AD6D-B9485F5374C6}" dt="2023-03-31T05:40:53.138" v="1121" actId="20577"/>
        <pc:sldMkLst>
          <pc:docMk/>
          <pc:sldMk cId="170097985" sldId="368"/>
        </pc:sldMkLst>
        <pc:graphicFrameChg chg="del">
          <ac:chgData name="Gonzalez Grospe, Melissa C." userId="7677ecd0-4903-4895-bfc4-8e657250f287" providerId="ADAL" clId="{A4EDF54D-F343-4EDD-AD6D-B9485F5374C6}" dt="2023-03-31T05:36:33.859" v="1027" actId="478"/>
          <ac:graphicFrameMkLst>
            <pc:docMk/>
            <pc:sldMk cId="170097985" sldId="368"/>
            <ac:graphicFrameMk id="2" creationId="{4E9895AB-9580-A97E-921C-8961E703957D}"/>
          </ac:graphicFrameMkLst>
        </pc:graphicFrameChg>
        <pc:graphicFrameChg chg="add mod modGraphic">
          <ac:chgData name="Gonzalez Grospe, Melissa C." userId="7677ecd0-4903-4895-bfc4-8e657250f287" providerId="ADAL" clId="{A4EDF54D-F343-4EDD-AD6D-B9485F5374C6}" dt="2023-03-31T05:40:53.138" v="1121" actId="20577"/>
          <ac:graphicFrameMkLst>
            <pc:docMk/>
            <pc:sldMk cId="170097985" sldId="368"/>
            <ac:graphicFrameMk id="3" creationId="{92F8BAB6-E02D-76CC-0BE5-7402501773E1}"/>
          </ac:graphicFrameMkLst>
        </pc:graphicFrameChg>
      </pc:sldChg>
      <pc:sldChg chg="addSp delSp modSp mod">
        <pc:chgData name="Gonzalez Grospe, Melissa C." userId="7677ecd0-4903-4895-bfc4-8e657250f287" providerId="ADAL" clId="{A4EDF54D-F343-4EDD-AD6D-B9485F5374C6}" dt="2023-03-31T05:41:01.991" v="1123" actId="6549"/>
        <pc:sldMkLst>
          <pc:docMk/>
          <pc:sldMk cId="3582415274" sldId="369"/>
        </pc:sldMkLst>
        <pc:graphicFrameChg chg="add mod modGraphic">
          <ac:chgData name="Gonzalez Grospe, Melissa C." userId="7677ecd0-4903-4895-bfc4-8e657250f287" providerId="ADAL" clId="{A4EDF54D-F343-4EDD-AD6D-B9485F5374C6}" dt="2023-03-31T05:41:01.991" v="1123" actId="6549"/>
          <ac:graphicFrameMkLst>
            <pc:docMk/>
            <pc:sldMk cId="3582415274" sldId="369"/>
            <ac:graphicFrameMk id="2" creationId="{68CAF594-0E4E-F230-C7DE-F63DC4687D68}"/>
          </ac:graphicFrameMkLst>
        </pc:graphicFrameChg>
        <pc:graphicFrameChg chg="del">
          <ac:chgData name="Gonzalez Grospe, Melissa C." userId="7677ecd0-4903-4895-bfc4-8e657250f287" providerId="ADAL" clId="{A4EDF54D-F343-4EDD-AD6D-B9485F5374C6}" dt="2023-03-31T05:39:00.956" v="1094" actId="478"/>
          <ac:graphicFrameMkLst>
            <pc:docMk/>
            <pc:sldMk cId="3582415274" sldId="369"/>
            <ac:graphicFrameMk id="3" creationId="{20D068BC-0EBB-F893-4D45-9E4A3EBFE5C7}"/>
          </ac:graphicFrameMkLst>
        </pc:graphicFrameChg>
      </pc:sldChg>
      <pc:sldChg chg="modSp mod">
        <pc:chgData name="Gonzalez Grospe, Melissa C." userId="7677ecd0-4903-4895-bfc4-8e657250f287" providerId="ADAL" clId="{A4EDF54D-F343-4EDD-AD6D-B9485F5374C6}" dt="2023-03-31T05:03:45.780" v="820" actId="207"/>
        <pc:sldMkLst>
          <pc:docMk/>
          <pc:sldMk cId="2781729871" sldId="370"/>
        </pc:sldMkLst>
        <pc:spChg chg="mod">
          <ac:chgData name="Gonzalez Grospe, Melissa C." userId="7677ecd0-4903-4895-bfc4-8e657250f287" providerId="ADAL" clId="{A4EDF54D-F343-4EDD-AD6D-B9485F5374C6}" dt="2023-03-31T05:03:43.257" v="819" actId="207"/>
          <ac:spMkLst>
            <pc:docMk/>
            <pc:sldMk cId="2781729871" sldId="370"/>
            <ac:spMk id="24" creationId="{D1AEE4F5-FD99-4497-728C-6CDB00AE8BA9}"/>
          </ac:spMkLst>
        </pc:spChg>
        <pc:spChg chg="mod">
          <ac:chgData name="Gonzalez Grospe, Melissa C." userId="7677ecd0-4903-4895-bfc4-8e657250f287" providerId="ADAL" clId="{A4EDF54D-F343-4EDD-AD6D-B9485F5374C6}" dt="2023-03-31T05:02:59.984" v="815" actId="208"/>
          <ac:spMkLst>
            <pc:docMk/>
            <pc:sldMk cId="2781729871" sldId="370"/>
            <ac:spMk id="26" creationId="{FAC7002E-1019-2E6C-9C24-07AEBBD5D080}"/>
          </ac:spMkLst>
        </pc:spChg>
        <pc:spChg chg="mod">
          <ac:chgData name="Gonzalez Grospe, Melissa C." userId="7677ecd0-4903-4895-bfc4-8e657250f287" providerId="ADAL" clId="{A4EDF54D-F343-4EDD-AD6D-B9485F5374C6}" dt="2023-03-31T05:03:05.039" v="816" actId="2085"/>
          <ac:spMkLst>
            <pc:docMk/>
            <pc:sldMk cId="2781729871" sldId="370"/>
            <ac:spMk id="27" creationId="{6B948A35-92C5-5310-3ECE-DDD84CFA24EA}"/>
          </ac:spMkLst>
        </pc:spChg>
        <pc:spChg chg="mod">
          <ac:chgData name="Gonzalez Grospe, Melissa C." userId="7677ecd0-4903-4895-bfc4-8e657250f287" providerId="ADAL" clId="{A4EDF54D-F343-4EDD-AD6D-B9485F5374C6}" dt="2023-03-31T05:03:45.780" v="820" actId="207"/>
          <ac:spMkLst>
            <pc:docMk/>
            <pc:sldMk cId="2781729871" sldId="370"/>
            <ac:spMk id="40" creationId="{212343B5-90BC-3559-429C-4618E5863CBF}"/>
          </ac:spMkLst>
        </pc:spChg>
        <pc:spChg chg="mod">
          <ac:chgData name="Gonzalez Grospe, Melissa C." userId="7677ecd0-4903-4895-bfc4-8e657250f287" providerId="ADAL" clId="{A4EDF54D-F343-4EDD-AD6D-B9485F5374C6}" dt="2023-03-31T05:02:52.412" v="813" actId="208"/>
          <ac:spMkLst>
            <pc:docMk/>
            <pc:sldMk cId="2781729871" sldId="370"/>
            <ac:spMk id="42" creationId="{9EF695CF-FBC4-935F-81D8-9F93AFC658CA}"/>
          </ac:spMkLst>
        </pc:spChg>
        <pc:spChg chg="mod">
          <ac:chgData name="Gonzalez Grospe, Melissa C." userId="7677ecd0-4903-4895-bfc4-8e657250f287" providerId="ADAL" clId="{A4EDF54D-F343-4EDD-AD6D-B9485F5374C6}" dt="2023-03-31T05:02:56.373" v="814" actId="2085"/>
          <ac:spMkLst>
            <pc:docMk/>
            <pc:sldMk cId="2781729871" sldId="370"/>
            <ac:spMk id="43" creationId="{F3FDC221-4934-2E84-792E-2E2F74B46A1A}"/>
          </ac:spMkLst>
        </pc:spChg>
      </pc:sldChg>
      <pc:sldChg chg="modSp mod">
        <pc:chgData name="Gonzalez Grospe, Melissa C." userId="7677ecd0-4903-4895-bfc4-8e657250f287" providerId="ADAL" clId="{A4EDF54D-F343-4EDD-AD6D-B9485F5374C6}" dt="2023-03-31T05:04:17.297" v="829" actId="207"/>
        <pc:sldMkLst>
          <pc:docMk/>
          <pc:sldMk cId="1248044342" sldId="371"/>
        </pc:sldMkLst>
        <pc:spChg chg="mod">
          <ac:chgData name="Gonzalez Grospe, Melissa C." userId="7677ecd0-4903-4895-bfc4-8e657250f287" providerId="ADAL" clId="{A4EDF54D-F343-4EDD-AD6D-B9485F5374C6}" dt="2023-03-31T05:04:17.297" v="829" actId="207"/>
          <ac:spMkLst>
            <pc:docMk/>
            <pc:sldMk cId="1248044342" sldId="371"/>
            <ac:spMk id="3" creationId="{6DDFF5BC-7A33-937B-79A8-8364A10EBE4D}"/>
          </ac:spMkLst>
        </pc:spChg>
        <pc:spChg chg="mod">
          <ac:chgData name="Gonzalez Grospe, Melissa C." userId="7677ecd0-4903-4895-bfc4-8e657250f287" providerId="ADAL" clId="{A4EDF54D-F343-4EDD-AD6D-B9485F5374C6}" dt="2023-03-31T05:04:10.630" v="828" actId="1037"/>
          <ac:spMkLst>
            <pc:docMk/>
            <pc:sldMk cId="1248044342" sldId="371"/>
            <ac:spMk id="5" creationId="{881F64BD-6715-7E2D-BB5D-4C945298EDAE}"/>
          </ac:spMkLst>
        </pc:spChg>
      </pc:sldChg>
      <pc:sldChg chg="addSp delSp modSp mod">
        <pc:chgData name="Gonzalez Grospe, Melissa C." userId="7677ecd0-4903-4895-bfc4-8e657250f287" providerId="ADAL" clId="{A4EDF54D-F343-4EDD-AD6D-B9485F5374C6}" dt="2023-03-31T05:40:31.124" v="1119" actId="20577"/>
        <pc:sldMkLst>
          <pc:docMk/>
          <pc:sldMk cId="2794535890" sldId="372"/>
        </pc:sldMkLst>
        <pc:graphicFrameChg chg="del modGraphic">
          <ac:chgData name="Gonzalez Grospe, Melissa C." userId="7677ecd0-4903-4895-bfc4-8e657250f287" providerId="ADAL" clId="{A4EDF54D-F343-4EDD-AD6D-B9485F5374C6}" dt="2023-03-31T05:31:21.494" v="976" actId="478"/>
          <ac:graphicFrameMkLst>
            <pc:docMk/>
            <pc:sldMk cId="2794535890" sldId="372"/>
            <ac:graphicFrameMk id="2" creationId="{AAD52280-7B7D-F14E-74EA-4A586ABBEDE9}"/>
          </ac:graphicFrameMkLst>
        </pc:graphicFrameChg>
        <pc:graphicFrameChg chg="add mod modGraphic">
          <ac:chgData name="Gonzalez Grospe, Melissa C." userId="7677ecd0-4903-4895-bfc4-8e657250f287" providerId="ADAL" clId="{A4EDF54D-F343-4EDD-AD6D-B9485F5374C6}" dt="2023-03-31T05:40:31.124" v="1119" actId="20577"/>
          <ac:graphicFrameMkLst>
            <pc:docMk/>
            <pc:sldMk cId="2794535890" sldId="372"/>
            <ac:graphicFrameMk id="3" creationId="{55AD14F4-28E1-8219-F2FD-284B57C028FF}"/>
          </ac:graphicFrameMkLst>
        </pc:graphicFrameChg>
      </pc:sldChg>
      <pc:sldChg chg="addSp delSp modSp mod">
        <pc:chgData name="Gonzalez Grospe, Melissa C." userId="7677ecd0-4903-4895-bfc4-8e657250f287" providerId="ADAL" clId="{A4EDF54D-F343-4EDD-AD6D-B9485F5374C6}" dt="2023-03-31T05:40:42.441" v="1120" actId="20577"/>
        <pc:sldMkLst>
          <pc:docMk/>
          <pc:sldMk cId="3109870422" sldId="373"/>
        </pc:sldMkLst>
        <pc:graphicFrameChg chg="add mod modGraphic">
          <ac:chgData name="Gonzalez Grospe, Melissa C." userId="7677ecd0-4903-4895-bfc4-8e657250f287" providerId="ADAL" clId="{A4EDF54D-F343-4EDD-AD6D-B9485F5374C6}" dt="2023-03-31T05:40:42.441" v="1120" actId="20577"/>
          <ac:graphicFrameMkLst>
            <pc:docMk/>
            <pc:sldMk cId="3109870422" sldId="373"/>
            <ac:graphicFrameMk id="2" creationId="{4F07678A-0121-3A19-E665-2724222B56DB}"/>
          </ac:graphicFrameMkLst>
        </pc:graphicFrameChg>
        <pc:graphicFrameChg chg="del">
          <ac:chgData name="Gonzalez Grospe, Melissa C." userId="7677ecd0-4903-4895-bfc4-8e657250f287" providerId="ADAL" clId="{A4EDF54D-F343-4EDD-AD6D-B9485F5374C6}" dt="2023-03-31T05:32:48.443" v="998" actId="478"/>
          <ac:graphicFrameMkLst>
            <pc:docMk/>
            <pc:sldMk cId="3109870422" sldId="373"/>
            <ac:graphicFrameMk id="3" creationId="{6DE8D97C-EA63-4939-F95E-66E1EBC85C0C}"/>
          </ac:graphicFrameMkLst>
        </pc:graphicFrameChg>
      </pc:sldChg>
      <pc:sldChg chg="modSp mod">
        <pc:chgData name="Gonzalez Grospe, Melissa C." userId="7677ecd0-4903-4895-bfc4-8e657250f287" providerId="ADAL" clId="{A4EDF54D-F343-4EDD-AD6D-B9485F5374C6}" dt="2023-03-31T04:54:59.725" v="719" actId="122"/>
        <pc:sldMkLst>
          <pc:docMk/>
          <pc:sldMk cId="4242074670" sldId="383"/>
        </pc:sldMkLst>
        <pc:graphicFrameChg chg="modGraphic">
          <ac:chgData name="Gonzalez Grospe, Melissa C." userId="7677ecd0-4903-4895-bfc4-8e657250f287" providerId="ADAL" clId="{A4EDF54D-F343-4EDD-AD6D-B9485F5374C6}" dt="2023-03-31T04:54:59.725" v="719" actId="122"/>
          <ac:graphicFrameMkLst>
            <pc:docMk/>
            <pc:sldMk cId="4242074670" sldId="383"/>
            <ac:graphicFrameMk id="2" creationId="{3A00E093-AB18-DC79-E3A3-B43C4B2C5EBC}"/>
          </ac:graphicFrameMkLst>
        </pc:graphicFrameChg>
      </pc:sldChg>
      <pc:sldChg chg="modSp mod">
        <pc:chgData name="Gonzalez Grospe, Melissa C." userId="7677ecd0-4903-4895-bfc4-8e657250f287" providerId="ADAL" clId="{A4EDF54D-F343-4EDD-AD6D-B9485F5374C6}" dt="2023-03-31T04:56:07.800" v="728" actId="255"/>
        <pc:sldMkLst>
          <pc:docMk/>
          <pc:sldMk cId="4125232549" sldId="387"/>
        </pc:sldMkLst>
        <pc:graphicFrameChg chg="modGraphic">
          <ac:chgData name="Gonzalez Grospe, Melissa C." userId="7677ecd0-4903-4895-bfc4-8e657250f287" providerId="ADAL" clId="{A4EDF54D-F343-4EDD-AD6D-B9485F5374C6}" dt="2023-03-31T04:56:07.800" v="728" actId="255"/>
          <ac:graphicFrameMkLst>
            <pc:docMk/>
            <pc:sldMk cId="4125232549" sldId="387"/>
            <ac:graphicFrameMk id="5" creationId="{12C584F3-AF3F-62B5-457A-7D5639EE13A8}"/>
          </ac:graphicFrameMkLst>
        </pc:graphicFrameChg>
      </pc:sldChg>
      <pc:sldChg chg="modSp mod">
        <pc:chgData name="Gonzalez Grospe, Melissa C." userId="7677ecd0-4903-4895-bfc4-8e657250f287" providerId="ADAL" clId="{A4EDF54D-F343-4EDD-AD6D-B9485F5374C6}" dt="2023-03-31T05:24:24.650" v="917" actId="122"/>
        <pc:sldMkLst>
          <pc:docMk/>
          <pc:sldMk cId="1914448955" sldId="394"/>
        </pc:sldMkLst>
        <pc:graphicFrameChg chg="modGraphic">
          <ac:chgData name="Gonzalez Grospe, Melissa C." userId="7677ecd0-4903-4895-bfc4-8e657250f287" providerId="ADAL" clId="{A4EDF54D-F343-4EDD-AD6D-B9485F5374C6}" dt="2023-03-31T05:24:24.650" v="917" actId="122"/>
          <ac:graphicFrameMkLst>
            <pc:docMk/>
            <pc:sldMk cId="1914448955" sldId="394"/>
            <ac:graphicFrameMk id="7" creationId="{B8620DDA-4A4A-4F5D-C427-F66A5E0A519A}"/>
          </ac:graphicFrameMkLst>
        </pc:graphicFrameChg>
      </pc:sldChg>
      <pc:sldChg chg="modNotesTx">
        <pc:chgData name="Gonzalez Grospe, Melissa C." userId="7677ecd0-4903-4895-bfc4-8e657250f287" providerId="ADAL" clId="{A4EDF54D-F343-4EDD-AD6D-B9485F5374C6}" dt="2023-03-31T04:07:02.750" v="47" actId="6549"/>
        <pc:sldMkLst>
          <pc:docMk/>
          <pc:sldMk cId="1310711043" sldId="396"/>
        </pc:sldMkLst>
      </pc:sldChg>
      <pc:sldChg chg="modSp mod">
        <pc:chgData name="Gonzalez Grospe, Melissa C." userId="7677ecd0-4903-4895-bfc4-8e657250f287" providerId="ADAL" clId="{A4EDF54D-F343-4EDD-AD6D-B9485F5374C6}" dt="2023-03-31T04:08:19.831" v="75" actId="1036"/>
        <pc:sldMkLst>
          <pc:docMk/>
          <pc:sldMk cId="0" sldId="397"/>
        </pc:sldMkLst>
        <pc:spChg chg="mod">
          <ac:chgData name="Gonzalez Grospe, Melissa C." userId="7677ecd0-4903-4895-bfc4-8e657250f287" providerId="ADAL" clId="{A4EDF54D-F343-4EDD-AD6D-B9485F5374C6}" dt="2023-03-31T04:08:19.831" v="75" actId="1036"/>
          <ac:spMkLst>
            <pc:docMk/>
            <pc:sldMk cId="0" sldId="397"/>
            <ac:spMk id="10" creationId="{4AC4CBA4-033C-461F-8E84-2D61013896FE}"/>
          </ac:spMkLst>
        </pc:spChg>
        <pc:graphicFrameChg chg="modGraphic">
          <ac:chgData name="Gonzalez Grospe, Melissa C." userId="7677ecd0-4903-4895-bfc4-8e657250f287" providerId="ADAL" clId="{A4EDF54D-F343-4EDD-AD6D-B9485F5374C6}" dt="2023-03-31T04:07:17.319" v="50" actId="113"/>
          <ac:graphicFrameMkLst>
            <pc:docMk/>
            <pc:sldMk cId="0" sldId="397"/>
            <ac:graphicFrameMk id="8" creationId="{45F9DA97-EFE4-4E67-81BF-C195D4B3485D}"/>
          </ac:graphicFrameMkLst>
        </pc:graphicFrameChg>
        <pc:graphicFrameChg chg="mod modGraphic">
          <ac:chgData name="Gonzalez Grospe, Melissa C." userId="7677ecd0-4903-4895-bfc4-8e657250f287" providerId="ADAL" clId="{A4EDF54D-F343-4EDD-AD6D-B9485F5374C6}" dt="2023-03-31T04:08:16.517" v="66" actId="1035"/>
          <ac:graphicFrameMkLst>
            <pc:docMk/>
            <pc:sldMk cId="0" sldId="397"/>
            <ac:graphicFrameMk id="9" creationId="{2040DB05-CEA1-4F19-A0BE-D300F6B44A87}"/>
          </ac:graphicFrameMkLst>
        </pc:graphicFrameChg>
      </pc:sldChg>
      <pc:sldChg chg="modSp mod">
        <pc:chgData name="Gonzalez Grospe, Melissa C." userId="7677ecd0-4903-4895-bfc4-8e657250f287" providerId="ADAL" clId="{A4EDF54D-F343-4EDD-AD6D-B9485F5374C6}" dt="2023-03-31T17:28:26.280" v="2179" actId="14100"/>
        <pc:sldMkLst>
          <pc:docMk/>
          <pc:sldMk cId="0" sldId="398"/>
        </pc:sldMkLst>
        <pc:spChg chg="mod">
          <ac:chgData name="Gonzalez Grospe, Melissa C." userId="7677ecd0-4903-4895-bfc4-8e657250f287" providerId="ADAL" clId="{A4EDF54D-F343-4EDD-AD6D-B9485F5374C6}" dt="2023-03-31T17:28:13.335" v="2174" actId="20577"/>
          <ac:spMkLst>
            <pc:docMk/>
            <pc:sldMk cId="0" sldId="398"/>
            <ac:spMk id="5" creationId="{0CACA5B8-F4B8-1D77-74E3-17BA4C7903CE}"/>
          </ac:spMkLst>
        </pc:spChg>
        <pc:spChg chg="mod">
          <ac:chgData name="Gonzalez Grospe, Melissa C." userId="7677ecd0-4903-4895-bfc4-8e657250f287" providerId="ADAL" clId="{A4EDF54D-F343-4EDD-AD6D-B9485F5374C6}" dt="2023-03-31T17:28:18.393" v="2178" actId="20577"/>
          <ac:spMkLst>
            <pc:docMk/>
            <pc:sldMk cId="0" sldId="398"/>
            <ac:spMk id="17" creationId="{0E200D34-951D-BDDC-88FE-02FD865E0481}"/>
          </ac:spMkLst>
        </pc:spChg>
        <pc:cxnChg chg="mod">
          <ac:chgData name="Gonzalez Grospe, Melissa C." userId="7677ecd0-4903-4895-bfc4-8e657250f287" providerId="ADAL" clId="{A4EDF54D-F343-4EDD-AD6D-B9485F5374C6}" dt="2023-03-31T17:28:26.280" v="2179" actId="14100"/>
          <ac:cxnSpMkLst>
            <pc:docMk/>
            <pc:sldMk cId="0" sldId="398"/>
            <ac:cxnSpMk id="36" creationId="{7A6319CF-40B8-A6CF-1D02-97450966E6A0}"/>
          </ac:cxnSpMkLst>
        </pc:cxnChg>
      </pc:sldChg>
      <pc:sldChg chg="addSp delSp modSp mod">
        <pc:chgData name="Gonzalez Grospe, Melissa C." userId="7677ecd0-4903-4895-bfc4-8e657250f287" providerId="ADAL" clId="{A4EDF54D-F343-4EDD-AD6D-B9485F5374C6}" dt="2023-03-31T06:02:23.142" v="1682" actId="20577"/>
        <pc:sldMkLst>
          <pc:docMk/>
          <pc:sldMk cId="2660029347" sldId="400"/>
        </pc:sldMkLst>
        <pc:spChg chg="add del mod">
          <ac:chgData name="Gonzalez Grospe, Melissa C." userId="7677ecd0-4903-4895-bfc4-8e657250f287" providerId="ADAL" clId="{A4EDF54D-F343-4EDD-AD6D-B9485F5374C6}" dt="2023-03-31T04:43:19.276" v="588" actId="478"/>
          <ac:spMkLst>
            <pc:docMk/>
            <pc:sldMk cId="2660029347" sldId="400"/>
            <ac:spMk id="3" creationId="{00D0DEF3-9638-44A4-DCF2-426692102116}"/>
          </ac:spMkLst>
        </pc:spChg>
        <pc:spChg chg="mod">
          <ac:chgData name="Gonzalez Grospe, Melissa C." userId="7677ecd0-4903-4895-bfc4-8e657250f287" providerId="ADAL" clId="{A4EDF54D-F343-4EDD-AD6D-B9485F5374C6}" dt="2023-03-31T04:45:55.408" v="628" actId="1076"/>
          <ac:spMkLst>
            <pc:docMk/>
            <pc:sldMk cId="2660029347" sldId="400"/>
            <ac:spMk id="5" creationId="{237F6B8A-5A99-5370-C13F-E392CA82BC55}"/>
          </ac:spMkLst>
        </pc:spChg>
        <pc:spChg chg="del">
          <ac:chgData name="Gonzalez Grospe, Melissa C." userId="7677ecd0-4903-4895-bfc4-8e657250f287" providerId="ADAL" clId="{A4EDF54D-F343-4EDD-AD6D-B9485F5374C6}" dt="2023-03-31T04:43:16.755" v="587" actId="478"/>
          <ac:spMkLst>
            <pc:docMk/>
            <pc:sldMk cId="2660029347" sldId="400"/>
            <ac:spMk id="615" creationId="{00000000-0000-0000-0000-000000000000}"/>
          </ac:spMkLst>
        </pc:spChg>
        <pc:graphicFrameChg chg="del">
          <ac:chgData name="Gonzalez Grospe, Melissa C." userId="7677ecd0-4903-4895-bfc4-8e657250f287" providerId="ADAL" clId="{A4EDF54D-F343-4EDD-AD6D-B9485F5374C6}" dt="2023-03-31T04:43:37.702" v="590" actId="478"/>
          <ac:graphicFrameMkLst>
            <pc:docMk/>
            <pc:sldMk cId="2660029347" sldId="400"/>
            <ac:graphicFrameMk id="4" creationId="{34337173-E8C3-86B1-FE98-AC8EBD91A4FD}"/>
          </ac:graphicFrameMkLst>
        </pc:graphicFrameChg>
        <pc:graphicFrameChg chg="add mod modGraphic">
          <ac:chgData name="Gonzalez Grospe, Melissa C." userId="7677ecd0-4903-4895-bfc4-8e657250f287" providerId="ADAL" clId="{A4EDF54D-F343-4EDD-AD6D-B9485F5374C6}" dt="2023-03-31T06:02:23.142" v="1682" actId="20577"/>
          <ac:graphicFrameMkLst>
            <pc:docMk/>
            <pc:sldMk cId="2660029347" sldId="400"/>
            <ac:graphicFrameMk id="6" creationId="{E7188EE7-E051-D8E4-ABD4-385377F50795}"/>
          </ac:graphicFrameMkLst>
        </pc:graphicFrameChg>
      </pc:sldChg>
      <pc:sldChg chg="modSp add mod">
        <pc:chgData name="Gonzalez Grospe, Melissa C." userId="7677ecd0-4903-4895-bfc4-8e657250f287" providerId="ADAL" clId="{A4EDF54D-F343-4EDD-AD6D-B9485F5374C6}" dt="2023-03-31T06:25:27.383" v="2092" actId="207"/>
        <pc:sldMkLst>
          <pc:docMk/>
          <pc:sldMk cId="240311251" sldId="401"/>
        </pc:sldMkLst>
        <pc:spChg chg="mod">
          <ac:chgData name="Gonzalez Grospe, Melissa C." userId="7677ecd0-4903-4895-bfc4-8e657250f287" providerId="ADAL" clId="{A4EDF54D-F343-4EDD-AD6D-B9485F5374C6}" dt="2023-03-31T06:24:57.832" v="2089" actId="207"/>
          <ac:spMkLst>
            <pc:docMk/>
            <pc:sldMk cId="240311251" sldId="401"/>
            <ac:spMk id="4" creationId="{69201168-B355-0360-77BC-1141030DEFE8}"/>
          </ac:spMkLst>
        </pc:spChg>
        <pc:spChg chg="mod">
          <ac:chgData name="Gonzalez Grospe, Melissa C." userId="7677ecd0-4903-4895-bfc4-8e657250f287" providerId="ADAL" clId="{A4EDF54D-F343-4EDD-AD6D-B9485F5374C6}" dt="2023-03-31T06:24:37.713" v="2084" actId="207"/>
          <ac:spMkLst>
            <pc:docMk/>
            <pc:sldMk cId="240311251" sldId="401"/>
            <ac:spMk id="5" creationId="{5B76CA80-ABE5-26BD-1CB0-14B4908DD808}"/>
          </ac:spMkLst>
        </pc:spChg>
        <pc:spChg chg="mod">
          <ac:chgData name="Gonzalez Grospe, Melissa C." userId="7677ecd0-4903-4895-bfc4-8e657250f287" providerId="ADAL" clId="{A4EDF54D-F343-4EDD-AD6D-B9485F5374C6}" dt="2023-03-31T06:25:27.383" v="2092" actId="207"/>
          <ac:spMkLst>
            <pc:docMk/>
            <pc:sldMk cId="240311251" sldId="401"/>
            <ac:spMk id="6" creationId="{F001E81B-405D-578C-D57B-1A1FDC70EBB9}"/>
          </ac:spMkLst>
        </pc:spChg>
        <pc:spChg chg="mod">
          <ac:chgData name="Gonzalez Grospe, Melissa C." userId="7677ecd0-4903-4895-bfc4-8e657250f287" providerId="ADAL" clId="{A4EDF54D-F343-4EDD-AD6D-B9485F5374C6}" dt="2023-03-31T06:25:01.676" v="2090" actId="207"/>
          <ac:spMkLst>
            <pc:docMk/>
            <pc:sldMk cId="240311251" sldId="401"/>
            <ac:spMk id="7" creationId="{F14A81B2-B660-2022-6028-9AF79CB8CF5D}"/>
          </ac:spMkLst>
        </pc:spChg>
      </pc:sldChg>
      <pc:sldChg chg="add del">
        <pc:chgData name="Gonzalez Grospe, Melissa C." userId="7677ecd0-4903-4895-bfc4-8e657250f287" providerId="ADAL" clId="{A4EDF54D-F343-4EDD-AD6D-B9485F5374C6}" dt="2023-03-31T04:44:11.358" v="594" actId="47"/>
        <pc:sldMkLst>
          <pc:docMk/>
          <pc:sldMk cId="1736027731" sldId="401"/>
        </pc:sldMkLst>
      </pc:sldChg>
      <pc:sldChg chg="delSp add del mod">
        <pc:chgData name="Gonzalez Grospe, Melissa C." userId="7677ecd0-4903-4895-bfc4-8e657250f287" providerId="ADAL" clId="{A4EDF54D-F343-4EDD-AD6D-B9485F5374C6}" dt="2023-03-31T04:43:13.492" v="586" actId="47"/>
        <pc:sldMkLst>
          <pc:docMk/>
          <pc:sldMk cId="1768503106" sldId="401"/>
        </pc:sldMkLst>
        <pc:graphicFrameChg chg="del">
          <ac:chgData name="Gonzalez Grospe, Melissa C." userId="7677ecd0-4903-4895-bfc4-8e657250f287" providerId="ADAL" clId="{A4EDF54D-F343-4EDD-AD6D-B9485F5374C6}" dt="2023-03-31T04:42:13.212" v="577" actId="478"/>
          <ac:graphicFrameMkLst>
            <pc:docMk/>
            <pc:sldMk cId="1768503106" sldId="401"/>
            <ac:graphicFrameMk id="5" creationId="{A39B0D3A-CC9A-15B5-86A8-555226E34D5B}"/>
          </ac:graphicFrameMkLst>
        </pc:graphicFrameChg>
      </pc:sldChg>
      <pc:sldChg chg="add del">
        <pc:chgData name="Gonzalez Grospe, Melissa C." userId="7677ecd0-4903-4895-bfc4-8e657250f287" providerId="ADAL" clId="{A4EDF54D-F343-4EDD-AD6D-B9485F5374C6}" dt="2023-03-31T04:46:55.736" v="632" actId="47"/>
        <pc:sldMkLst>
          <pc:docMk/>
          <pc:sldMk cId="2701247168" sldId="401"/>
        </pc:sldMkLst>
      </pc:sldChg>
      <pc:sldChg chg="modSp add del mod">
        <pc:chgData name="Gonzalez Grospe, Melissa C." userId="7677ecd0-4903-4895-bfc4-8e657250f287" providerId="ADAL" clId="{A4EDF54D-F343-4EDD-AD6D-B9485F5374C6}" dt="2023-03-31T05:41:11.323" v="1124" actId="2696"/>
        <pc:sldMkLst>
          <pc:docMk/>
          <pc:sldMk cId="387082930" sldId="402"/>
        </pc:sldMkLst>
        <pc:graphicFrameChg chg="modGraphic">
          <ac:chgData name="Gonzalez Grospe, Melissa C." userId="7677ecd0-4903-4895-bfc4-8e657250f287" providerId="ADAL" clId="{A4EDF54D-F343-4EDD-AD6D-B9485F5374C6}" dt="2023-03-31T05:39:37.546" v="1106" actId="404"/>
          <ac:graphicFrameMkLst>
            <pc:docMk/>
            <pc:sldMk cId="387082930" sldId="402"/>
            <ac:graphicFrameMk id="3" creationId="{20D068BC-0EBB-F893-4D45-9E4A3EBFE5C7}"/>
          </ac:graphicFrameMkLst>
        </pc:graphicFrameChg>
      </pc:sldChg>
      <pc:sldChg chg="modSp add del mod">
        <pc:chgData name="Gonzalez Grospe, Melissa C." userId="7677ecd0-4903-4895-bfc4-8e657250f287" providerId="ADAL" clId="{A4EDF54D-F343-4EDD-AD6D-B9485F5374C6}" dt="2023-03-31T05:38:52.562" v="1092" actId="2696"/>
        <pc:sldMkLst>
          <pc:docMk/>
          <pc:sldMk cId="678691047" sldId="402"/>
        </pc:sldMkLst>
        <pc:graphicFrameChg chg="modGraphic">
          <ac:chgData name="Gonzalez Grospe, Melissa C." userId="7677ecd0-4903-4895-bfc4-8e657250f287" providerId="ADAL" clId="{A4EDF54D-F343-4EDD-AD6D-B9485F5374C6}" dt="2023-03-31T05:37:04.625" v="1038" actId="404"/>
          <ac:graphicFrameMkLst>
            <pc:docMk/>
            <pc:sldMk cId="678691047" sldId="402"/>
            <ac:graphicFrameMk id="2" creationId="{4E9895AB-9580-A97E-921C-8961E703957D}"/>
          </ac:graphicFrameMkLst>
        </pc:graphicFrameChg>
      </pc:sldChg>
      <pc:sldChg chg="add del">
        <pc:chgData name="Gonzalez Grospe, Melissa C." userId="7677ecd0-4903-4895-bfc4-8e657250f287" providerId="ADAL" clId="{A4EDF54D-F343-4EDD-AD6D-B9485F5374C6}" dt="2023-03-31T05:32:35.471" v="995" actId="2696"/>
        <pc:sldMkLst>
          <pc:docMk/>
          <pc:sldMk cId="3120344213" sldId="402"/>
        </pc:sldMkLst>
      </pc:sldChg>
      <pc:sldChg chg="modSp add del mod">
        <pc:chgData name="Gonzalez Grospe, Melissa C." userId="7677ecd0-4903-4895-bfc4-8e657250f287" providerId="ADAL" clId="{A4EDF54D-F343-4EDD-AD6D-B9485F5374C6}" dt="2023-03-31T05:36:18.616" v="1025" actId="2696"/>
        <pc:sldMkLst>
          <pc:docMk/>
          <pc:sldMk cId="3929000847" sldId="402"/>
        </pc:sldMkLst>
        <pc:graphicFrameChg chg="modGraphic">
          <ac:chgData name="Gonzalez Grospe, Melissa C." userId="7677ecd0-4903-4895-bfc4-8e657250f287" providerId="ADAL" clId="{A4EDF54D-F343-4EDD-AD6D-B9485F5374C6}" dt="2023-03-31T05:34:58.101" v="1011" actId="404"/>
          <ac:graphicFrameMkLst>
            <pc:docMk/>
            <pc:sldMk cId="3929000847" sldId="402"/>
            <ac:graphicFrameMk id="3" creationId="{6DE8D97C-EA63-4939-F95E-66E1EBC85C0C}"/>
          </ac:graphicFrameMkLst>
        </pc:graphicFrameChg>
      </pc:sldChg>
      <pc:sldChg chg="add del">
        <pc:chgData name="Gonzalez Grospe, Melissa C." userId="7677ecd0-4903-4895-bfc4-8e657250f287" providerId="ADAL" clId="{A4EDF54D-F343-4EDD-AD6D-B9485F5374C6}" dt="2023-03-31T05:32:38.726" v="996" actId="2696"/>
        <pc:sldMkLst>
          <pc:docMk/>
          <pc:sldMk cId="40100407" sldId="403"/>
        </pc:sldMkLst>
      </pc:sldChg>
    </pc:docChg>
  </pc:docChgLst>
  <pc:docChgLst>
    <pc:chgData name="Horton, Daniel P." userId="S::d.horton@ufl.edu::08b3ffd0-6987-49e7-bfe0-05a52ca2d0df" providerId="AD" clId="Web-{4FED9051-4BC8-439B-8454-2103BC25E2B5}"/>
    <pc:docChg chg="modSld">
      <pc:chgData name="Horton, Daniel P." userId="S::d.horton@ufl.edu::08b3ffd0-6987-49e7-bfe0-05a52ca2d0df" providerId="AD" clId="Web-{4FED9051-4BC8-439B-8454-2103BC25E2B5}" dt="2023-03-30T20:21:54.919" v="1767" actId="20577"/>
      <pc:docMkLst>
        <pc:docMk/>
      </pc:docMkLst>
      <pc:sldChg chg="addSp delSp modSp modNotes">
        <pc:chgData name="Horton, Daniel P." userId="S::d.horton@ufl.edu::08b3ffd0-6987-49e7-bfe0-05a52ca2d0df" providerId="AD" clId="Web-{4FED9051-4BC8-439B-8454-2103BC25E2B5}" dt="2023-03-30T19:50:22.512" v="1236"/>
        <pc:sldMkLst>
          <pc:docMk/>
          <pc:sldMk cId="0" sldId="290"/>
        </pc:sldMkLst>
        <pc:spChg chg="add mod">
          <ac:chgData name="Horton, Daniel P." userId="S::d.horton@ufl.edu::08b3ffd0-6987-49e7-bfe0-05a52ca2d0df" providerId="AD" clId="Web-{4FED9051-4BC8-439B-8454-2103BC25E2B5}" dt="2023-03-30T19:20:44.031" v="379" actId="1076"/>
          <ac:spMkLst>
            <pc:docMk/>
            <pc:sldMk cId="0" sldId="290"/>
            <ac:spMk id="4" creationId="{FA6E146E-8B2E-3618-F2EB-822673D5C0EA}"/>
          </ac:spMkLst>
        </pc:spChg>
        <pc:spChg chg="add mod">
          <ac:chgData name="Horton, Daniel P." userId="S::d.horton@ufl.edu::08b3ffd0-6987-49e7-bfe0-05a52ca2d0df" providerId="AD" clId="Web-{4FED9051-4BC8-439B-8454-2103BC25E2B5}" dt="2023-03-30T19:42:33.137" v="973" actId="1076"/>
          <ac:spMkLst>
            <pc:docMk/>
            <pc:sldMk cId="0" sldId="290"/>
            <ac:spMk id="6" creationId="{F7D0A0CE-CC87-4522-A1BC-C6FAC9622FB3}"/>
          </ac:spMkLst>
        </pc:spChg>
        <pc:spChg chg="add mod">
          <ac:chgData name="Horton, Daniel P." userId="S::d.horton@ufl.edu::08b3ffd0-6987-49e7-bfe0-05a52ca2d0df" providerId="AD" clId="Web-{4FED9051-4BC8-439B-8454-2103BC25E2B5}" dt="2023-03-30T19:49:27.073" v="1228" actId="1076"/>
          <ac:spMkLst>
            <pc:docMk/>
            <pc:sldMk cId="0" sldId="290"/>
            <ac:spMk id="9" creationId="{E9EC16F9-0F3C-4742-BF30-D87D8E078811}"/>
          </ac:spMkLst>
        </pc:spChg>
        <pc:spChg chg="add mod">
          <ac:chgData name="Horton, Daniel P." userId="S::d.horton@ufl.edu::08b3ffd0-6987-49e7-bfe0-05a52ca2d0df" providerId="AD" clId="Web-{4FED9051-4BC8-439B-8454-2103BC25E2B5}" dt="2023-03-30T19:48:28.821" v="1223" actId="1076"/>
          <ac:spMkLst>
            <pc:docMk/>
            <pc:sldMk cId="0" sldId="290"/>
            <ac:spMk id="11" creationId="{3DE4A2FC-B8B4-10B9-16B0-FD3C87296C21}"/>
          </ac:spMkLst>
        </pc:spChg>
        <pc:spChg chg="add mod">
          <ac:chgData name="Horton, Daniel P." userId="S::d.horton@ufl.edu::08b3ffd0-6987-49e7-bfe0-05a52ca2d0df" providerId="AD" clId="Web-{4FED9051-4BC8-439B-8454-2103BC25E2B5}" dt="2023-03-30T19:42:16.918" v="972" actId="1076"/>
          <ac:spMkLst>
            <pc:docMk/>
            <pc:sldMk cId="0" sldId="290"/>
            <ac:spMk id="13" creationId="{DFC3BD59-52AE-917F-2472-13BD61731819}"/>
          </ac:spMkLst>
        </pc:spChg>
        <pc:spChg chg="add mod">
          <ac:chgData name="Horton, Daniel P." userId="S::d.horton@ufl.edu::08b3ffd0-6987-49e7-bfe0-05a52ca2d0df" providerId="AD" clId="Web-{4FED9051-4BC8-439B-8454-2103BC25E2B5}" dt="2023-03-30T19:45:48.456" v="1101" actId="1076"/>
          <ac:spMkLst>
            <pc:docMk/>
            <pc:sldMk cId="0" sldId="290"/>
            <ac:spMk id="17" creationId="{39D8FF59-7F3D-8C37-C0D9-D3A07FFF56E2}"/>
          </ac:spMkLst>
        </pc:spChg>
        <pc:spChg chg="add mod">
          <ac:chgData name="Horton, Daniel P." userId="S::d.horton@ufl.edu::08b3ffd0-6987-49e7-bfe0-05a52ca2d0df" providerId="AD" clId="Web-{4FED9051-4BC8-439B-8454-2103BC25E2B5}" dt="2023-03-30T19:47:40.053" v="1213" actId="1076"/>
          <ac:spMkLst>
            <pc:docMk/>
            <pc:sldMk cId="0" sldId="290"/>
            <ac:spMk id="19" creationId="{E0B4B2B0-78DC-38DF-4790-88DF050AEF56}"/>
          </ac:spMkLst>
        </pc:spChg>
        <pc:spChg chg="add del mod">
          <ac:chgData name="Horton, Daniel P." userId="S::d.horton@ufl.edu::08b3ffd0-6987-49e7-bfe0-05a52ca2d0df" providerId="AD" clId="Web-{4FED9051-4BC8-439B-8454-2103BC25E2B5}" dt="2023-03-30T19:45:44.596" v="1099"/>
          <ac:spMkLst>
            <pc:docMk/>
            <pc:sldMk cId="0" sldId="290"/>
            <ac:spMk id="20" creationId="{0D029353-4DD2-E8A0-733F-949CB37FD7D9}"/>
          </ac:spMkLst>
        </pc:spChg>
        <pc:spChg chg="add del mod">
          <ac:chgData name="Horton, Daniel P." userId="S::d.horton@ufl.edu::08b3ffd0-6987-49e7-bfe0-05a52ca2d0df" providerId="AD" clId="Web-{4FED9051-4BC8-439B-8454-2103BC25E2B5}" dt="2023-03-30T19:50:03.308" v="1234"/>
          <ac:spMkLst>
            <pc:docMk/>
            <pc:sldMk cId="0" sldId="290"/>
            <ac:spMk id="24" creationId="{BF399CA7-5F8A-B1B2-E4E5-B6B304058FC9}"/>
          </ac:spMkLst>
        </pc:spChg>
        <pc:spChg chg="del mod">
          <ac:chgData name="Horton, Daniel P." userId="S::d.horton@ufl.edu::08b3ffd0-6987-49e7-bfe0-05a52ca2d0df" providerId="AD" clId="Web-{4FED9051-4BC8-439B-8454-2103BC25E2B5}" dt="2023-03-30T19:49:40.432" v="1232"/>
          <ac:spMkLst>
            <pc:docMk/>
            <pc:sldMk cId="0" sldId="290"/>
            <ac:spMk id="543" creationId="{00000000-0000-0000-0000-000000000000}"/>
          </ac:spMkLst>
        </pc:spChg>
        <pc:picChg chg="add mod">
          <ac:chgData name="Horton, Daniel P." userId="S::d.horton@ufl.edu::08b3ffd0-6987-49e7-bfe0-05a52ca2d0df" providerId="AD" clId="Web-{4FED9051-4BC8-439B-8454-2103BC25E2B5}" dt="2023-03-30T18:43:59.050" v="5" actId="1076"/>
          <ac:picMkLst>
            <pc:docMk/>
            <pc:sldMk cId="0" sldId="290"/>
            <ac:picMk id="3" creationId="{EF6B9A08-DD4B-6622-34E3-ACB69ED0230B}"/>
          </ac:picMkLst>
        </pc:picChg>
        <pc:picChg chg="mod">
          <ac:chgData name="Horton, Daniel P." userId="S::d.horton@ufl.edu::08b3ffd0-6987-49e7-bfe0-05a52ca2d0df" providerId="AD" clId="Web-{4FED9051-4BC8-439B-8454-2103BC25E2B5}" dt="2023-03-30T19:47:56.398" v="1216" actId="1076"/>
          <ac:picMkLst>
            <pc:docMk/>
            <pc:sldMk cId="0" sldId="290"/>
            <ac:picMk id="7170" creationId="{3FC52078-2361-E27B-A8C1-C3AE72A5A477}"/>
          </ac:picMkLst>
        </pc:picChg>
        <pc:cxnChg chg="add mod">
          <ac:chgData name="Horton, Daniel P." userId="S::d.horton@ufl.edu::08b3ffd0-6987-49e7-bfe0-05a52ca2d0df" providerId="AD" clId="Web-{4FED9051-4BC8-439B-8454-2103BC25E2B5}" dt="2023-03-30T19:50:13.293" v="1235" actId="14100"/>
          <ac:cxnSpMkLst>
            <pc:docMk/>
            <pc:sldMk cId="0" sldId="290"/>
            <ac:cxnSpMk id="5" creationId="{E4DA1652-E97F-EF2E-4964-60CB5630B4A8}"/>
          </ac:cxnSpMkLst>
        </pc:cxnChg>
        <pc:cxnChg chg="add mod">
          <ac:chgData name="Horton, Daniel P." userId="S::d.horton@ufl.edu::08b3ffd0-6987-49e7-bfe0-05a52ca2d0df" providerId="AD" clId="Web-{4FED9051-4BC8-439B-8454-2103BC25E2B5}" dt="2023-03-30T19:48:11.273" v="1219" actId="14100"/>
          <ac:cxnSpMkLst>
            <pc:docMk/>
            <pc:sldMk cId="0" sldId="290"/>
            <ac:cxnSpMk id="7" creationId="{021E2D41-E573-A6EC-537E-6EB46B114FE9}"/>
          </ac:cxnSpMkLst>
        </pc:cxnChg>
        <pc:cxnChg chg="add mod">
          <ac:chgData name="Horton, Daniel P." userId="S::d.horton@ufl.edu::08b3ffd0-6987-49e7-bfe0-05a52ca2d0df" providerId="AD" clId="Web-{4FED9051-4BC8-439B-8454-2103BC25E2B5}" dt="2023-03-30T19:49:31.338" v="1229" actId="14100"/>
          <ac:cxnSpMkLst>
            <pc:docMk/>
            <pc:sldMk cId="0" sldId="290"/>
            <ac:cxnSpMk id="8" creationId="{96C9F7B8-A1A6-2EA3-0760-04007FFDE113}"/>
          </ac:cxnSpMkLst>
        </pc:cxnChg>
        <pc:cxnChg chg="add mod">
          <ac:chgData name="Horton, Daniel P." userId="S::d.horton@ufl.edu::08b3ffd0-6987-49e7-bfe0-05a52ca2d0df" providerId="AD" clId="Web-{4FED9051-4BC8-439B-8454-2103BC25E2B5}" dt="2023-03-30T19:48:38.024" v="1225" actId="14100"/>
          <ac:cxnSpMkLst>
            <pc:docMk/>
            <pc:sldMk cId="0" sldId="290"/>
            <ac:cxnSpMk id="10" creationId="{6B9E6F74-3150-0715-777B-38CDB1773388}"/>
          </ac:cxnSpMkLst>
        </pc:cxnChg>
        <pc:cxnChg chg="add mod">
          <ac:chgData name="Horton, Daniel P." userId="S::d.horton@ufl.edu::08b3ffd0-6987-49e7-bfe0-05a52ca2d0df" providerId="AD" clId="Web-{4FED9051-4BC8-439B-8454-2103BC25E2B5}" dt="2023-03-30T19:48:45.478" v="1227" actId="14100"/>
          <ac:cxnSpMkLst>
            <pc:docMk/>
            <pc:sldMk cId="0" sldId="290"/>
            <ac:cxnSpMk id="12" creationId="{3329C353-14B2-9916-E861-48F4A9BE708A}"/>
          </ac:cxnSpMkLst>
        </pc:cxnChg>
        <pc:cxnChg chg="del">
          <ac:chgData name="Horton, Daniel P." userId="S::d.horton@ufl.edu::08b3ffd0-6987-49e7-bfe0-05a52ca2d0df" providerId="AD" clId="Web-{4FED9051-4BC8-439B-8454-2103BC25E2B5}" dt="2023-03-30T19:39:49.991" v="809"/>
          <ac:cxnSpMkLst>
            <pc:docMk/>
            <pc:sldMk cId="0" sldId="290"/>
            <ac:cxnSpMk id="14" creationId="{3FEBD921-5485-FC02-E348-C26B3A7C0BBB}"/>
          </ac:cxnSpMkLst>
        </pc:cxnChg>
        <pc:cxnChg chg="del">
          <ac:chgData name="Horton, Daniel P." userId="S::d.horton@ufl.edu::08b3ffd0-6987-49e7-bfe0-05a52ca2d0df" providerId="AD" clId="Web-{4FED9051-4BC8-439B-8454-2103BC25E2B5}" dt="2023-03-30T19:39:45.866" v="808"/>
          <ac:cxnSpMkLst>
            <pc:docMk/>
            <pc:sldMk cId="0" sldId="290"/>
            <ac:cxnSpMk id="15" creationId="{91BA07A1-6BDA-A9EA-44C0-B4F41FA110B2}"/>
          </ac:cxnSpMkLst>
        </pc:cxnChg>
        <pc:cxnChg chg="add mod">
          <ac:chgData name="Horton, Daniel P." userId="S::d.horton@ufl.edu::08b3ffd0-6987-49e7-bfe0-05a52ca2d0df" providerId="AD" clId="Web-{4FED9051-4BC8-439B-8454-2103BC25E2B5}" dt="2023-03-30T19:48:07.523" v="1218" actId="14100"/>
          <ac:cxnSpMkLst>
            <pc:docMk/>
            <pc:sldMk cId="0" sldId="290"/>
            <ac:cxnSpMk id="16" creationId="{80674C44-B06A-ABFA-01B9-9CB85ED42223}"/>
          </ac:cxnSpMkLst>
        </pc:cxnChg>
        <pc:cxnChg chg="add mod">
          <ac:chgData name="Horton, Daniel P." userId="S::d.horton@ufl.edu::08b3ffd0-6987-49e7-bfe0-05a52ca2d0df" providerId="AD" clId="Web-{4FED9051-4BC8-439B-8454-2103BC25E2B5}" dt="2023-03-30T19:48:00.617" v="1217" actId="14100"/>
          <ac:cxnSpMkLst>
            <pc:docMk/>
            <pc:sldMk cId="0" sldId="290"/>
            <ac:cxnSpMk id="18" creationId="{83586BD3-B41F-C8E4-622A-9373CED88A7D}"/>
          </ac:cxnSpMkLst>
        </pc:cxnChg>
        <pc:cxnChg chg="add del">
          <ac:chgData name="Horton, Daniel P." userId="S::d.horton@ufl.edu::08b3ffd0-6987-49e7-bfe0-05a52ca2d0df" providerId="AD" clId="Web-{4FED9051-4BC8-439B-8454-2103BC25E2B5}" dt="2023-03-30T19:50:22.512" v="1236"/>
          <ac:cxnSpMkLst>
            <pc:docMk/>
            <pc:sldMk cId="0" sldId="290"/>
            <ac:cxnSpMk id="22" creationId="{1DA8A6B0-7D0B-A051-8AFD-61B888B1F9CF}"/>
          </ac:cxnSpMkLst>
        </pc:cxnChg>
      </pc:sldChg>
      <pc:sldChg chg="addSp delSp modSp modNotes">
        <pc:chgData name="Horton, Daniel P." userId="S::d.horton@ufl.edu::08b3ffd0-6987-49e7-bfe0-05a52ca2d0df" providerId="AD" clId="Web-{4FED9051-4BC8-439B-8454-2103BC25E2B5}" dt="2023-03-30T20:21:54.919" v="1767" actId="20577"/>
        <pc:sldMkLst>
          <pc:docMk/>
          <pc:sldMk cId="0" sldId="295"/>
        </pc:sldMkLst>
        <pc:spChg chg="add mod">
          <ac:chgData name="Horton, Daniel P." userId="S::d.horton@ufl.edu::08b3ffd0-6987-49e7-bfe0-05a52ca2d0df" providerId="AD" clId="Web-{4FED9051-4BC8-439B-8454-2103BC25E2B5}" dt="2023-03-30T20:06:26.044" v="1318" actId="1076"/>
          <ac:spMkLst>
            <pc:docMk/>
            <pc:sldMk cId="0" sldId="295"/>
            <ac:spMk id="4" creationId="{15B1A41C-0D26-21EB-2AC5-A51E5643E4FE}"/>
          </ac:spMkLst>
        </pc:spChg>
        <pc:spChg chg="add mod">
          <ac:chgData name="Horton, Daniel P." userId="S::d.horton@ufl.edu::08b3ffd0-6987-49e7-bfe0-05a52ca2d0df" providerId="AD" clId="Web-{4FED9051-4BC8-439B-8454-2103BC25E2B5}" dt="2023-03-30T20:06:33.216" v="1319" actId="1076"/>
          <ac:spMkLst>
            <pc:docMk/>
            <pc:sldMk cId="0" sldId="295"/>
            <ac:spMk id="5" creationId="{DFB8ECCD-EDE9-8D4E-AF62-EC0C87CB843B}"/>
          </ac:spMkLst>
        </pc:spChg>
        <pc:spChg chg="add mod">
          <ac:chgData name="Horton, Daniel P." userId="S::d.horton@ufl.edu::08b3ffd0-6987-49e7-bfe0-05a52ca2d0df" providerId="AD" clId="Web-{4FED9051-4BC8-439B-8454-2103BC25E2B5}" dt="2023-03-30T20:21:18.981" v="1715" actId="20577"/>
          <ac:spMkLst>
            <pc:docMk/>
            <pc:sldMk cId="0" sldId="295"/>
            <ac:spMk id="7" creationId="{4F776984-EE26-C0DB-4E1A-AD59A197C31E}"/>
          </ac:spMkLst>
        </pc:spChg>
        <pc:spChg chg="add mod">
          <ac:chgData name="Horton, Daniel P." userId="S::d.horton@ufl.edu::08b3ffd0-6987-49e7-bfe0-05a52ca2d0df" providerId="AD" clId="Web-{4FED9051-4BC8-439B-8454-2103BC25E2B5}" dt="2023-03-30T20:21:54.919" v="1767" actId="20577"/>
          <ac:spMkLst>
            <pc:docMk/>
            <pc:sldMk cId="0" sldId="295"/>
            <ac:spMk id="8" creationId="{C50A7C5E-F376-6CCE-F277-EF3960B40150}"/>
          </ac:spMkLst>
        </pc:spChg>
        <pc:spChg chg="del mod">
          <ac:chgData name="Horton, Daniel P." userId="S::d.horton@ufl.edu::08b3ffd0-6987-49e7-bfe0-05a52ca2d0df" providerId="AD" clId="Web-{4FED9051-4BC8-439B-8454-2103BC25E2B5}" dt="2023-03-30T19:51:13.701" v="1241"/>
          <ac:spMkLst>
            <pc:docMk/>
            <pc:sldMk cId="0" sldId="295"/>
            <ac:spMk id="594" creationId="{00000000-0000-0000-0000-000000000000}"/>
          </ac:spMkLst>
        </pc:spChg>
        <pc:picChg chg="add del mod">
          <ac:chgData name="Horton, Daniel P." userId="S::d.horton@ufl.edu::08b3ffd0-6987-49e7-bfe0-05a52ca2d0df" providerId="AD" clId="Web-{4FED9051-4BC8-439B-8454-2103BC25E2B5}" dt="2023-03-30T19:58:31.153" v="1249"/>
          <ac:picMkLst>
            <pc:docMk/>
            <pc:sldMk cId="0" sldId="295"/>
            <ac:picMk id="2" creationId="{6ADD26A7-BC8F-C6CE-3672-CB211533EC49}"/>
          </ac:picMkLst>
        </pc:picChg>
        <pc:picChg chg="add mod">
          <ac:chgData name="Horton, Daniel P." userId="S::d.horton@ufl.edu::08b3ffd0-6987-49e7-bfe0-05a52ca2d0df" providerId="AD" clId="Web-{4FED9051-4BC8-439B-8454-2103BC25E2B5}" dt="2023-03-30T20:05:58.028" v="1313" actId="1076"/>
          <ac:picMkLst>
            <pc:docMk/>
            <pc:sldMk cId="0" sldId="295"/>
            <ac:picMk id="3" creationId="{B61AE8DF-B0C5-EF9E-AB81-B2A9C3BB1BE1}"/>
          </ac:picMkLst>
        </pc:picChg>
        <pc:picChg chg="add mod">
          <ac:chgData name="Horton, Daniel P." userId="S::d.horton@ufl.edu::08b3ffd0-6987-49e7-bfe0-05a52ca2d0df" providerId="AD" clId="Web-{4FED9051-4BC8-439B-8454-2103BC25E2B5}" dt="2023-03-30T20:05:37.418" v="1309" actId="1076"/>
          <ac:picMkLst>
            <pc:docMk/>
            <pc:sldMk cId="0" sldId="295"/>
            <ac:picMk id="6" creationId="{39069D0E-9A31-0CA6-5689-55C318C8A298}"/>
          </ac:picMkLst>
        </pc:picChg>
      </pc:sldChg>
    </pc:docChg>
  </pc:docChgLst>
  <pc:docChgLst>
    <pc:chgData name="Falzone, Dylan T." userId="8182e420-dd68-4d78-8626-223a88696ff9" providerId="ADAL" clId="{6D956B59-A1F5-D043-ACD4-16924E7BBF40}"/>
    <pc:docChg chg="undo custSel addSld delSld modSld">
      <pc:chgData name="Falzone, Dylan T." userId="8182e420-dd68-4d78-8626-223a88696ff9" providerId="ADAL" clId="{6D956B59-A1F5-D043-ACD4-16924E7BBF40}" dt="2023-03-28T23:29:59.846" v="104" actId="20577"/>
      <pc:docMkLst>
        <pc:docMk/>
      </pc:docMkLst>
      <pc:sldChg chg="addSp modSp mod">
        <pc:chgData name="Falzone, Dylan T." userId="8182e420-dd68-4d78-8626-223a88696ff9" providerId="ADAL" clId="{6D956B59-A1F5-D043-ACD4-16924E7BBF40}" dt="2023-03-28T23:25:13.618" v="99" actId="20577"/>
        <pc:sldMkLst>
          <pc:docMk/>
          <pc:sldMk cId="0" sldId="270"/>
        </pc:sldMkLst>
        <pc:graphicFrameChg chg="add mod modGraphic">
          <ac:chgData name="Falzone, Dylan T." userId="8182e420-dd68-4d78-8626-223a88696ff9" providerId="ADAL" clId="{6D956B59-A1F5-D043-ACD4-16924E7BBF40}" dt="2023-03-28T23:25:13.618" v="99" actId="20577"/>
          <ac:graphicFrameMkLst>
            <pc:docMk/>
            <pc:sldMk cId="0" sldId="270"/>
            <ac:graphicFrameMk id="3" creationId="{24212208-AC78-6211-A9F3-B859B2D4F0AA}"/>
          </ac:graphicFrameMkLst>
        </pc:graphicFrameChg>
        <pc:graphicFrameChg chg="mod">
          <ac:chgData name="Falzone, Dylan T." userId="8182e420-dd68-4d78-8626-223a88696ff9" providerId="ADAL" clId="{6D956B59-A1F5-D043-ACD4-16924E7BBF40}" dt="2023-03-28T23:16:23.246" v="46" actId="1076"/>
          <ac:graphicFrameMkLst>
            <pc:docMk/>
            <pc:sldMk cId="0" sldId="270"/>
            <ac:graphicFrameMk id="6" creationId="{BC0777BA-B772-E356-1F4C-254AAFD22CA1}"/>
          </ac:graphicFrameMkLst>
        </pc:graphicFrameChg>
        <pc:graphicFrameChg chg="mod">
          <ac:chgData name="Falzone, Dylan T." userId="8182e420-dd68-4d78-8626-223a88696ff9" providerId="ADAL" clId="{6D956B59-A1F5-D043-ACD4-16924E7BBF40}" dt="2023-03-28T23:16:19.717" v="45" actId="1076"/>
          <ac:graphicFrameMkLst>
            <pc:docMk/>
            <pc:sldMk cId="0" sldId="270"/>
            <ac:graphicFrameMk id="7" creationId="{87483807-FECF-2656-C339-F21AB2BAF79D}"/>
          </ac:graphicFrameMkLst>
        </pc:graphicFrameChg>
        <pc:picChg chg="mod">
          <ac:chgData name="Falzone, Dylan T." userId="8182e420-dd68-4d78-8626-223a88696ff9" providerId="ADAL" clId="{6D956B59-A1F5-D043-ACD4-16924E7BBF40}" dt="2023-03-28T23:16:04.851" v="42" actId="1076"/>
          <ac:picMkLst>
            <pc:docMk/>
            <pc:sldMk cId="0" sldId="270"/>
            <ac:picMk id="5" creationId="{90FE45AB-5A2F-2290-C91B-68E12947275A}"/>
          </ac:picMkLst>
        </pc:picChg>
      </pc:sldChg>
      <pc:sldChg chg="addSp modSp mod">
        <pc:chgData name="Falzone, Dylan T." userId="8182e420-dd68-4d78-8626-223a88696ff9" providerId="ADAL" clId="{6D956B59-A1F5-D043-ACD4-16924E7BBF40}" dt="2023-03-28T23:25:07.849" v="95" actId="20577"/>
        <pc:sldMkLst>
          <pc:docMk/>
          <pc:sldMk cId="0" sldId="271"/>
        </pc:sldMkLst>
        <pc:graphicFrameChg chg="add mod modGraphic">
          <ac:chgData name="Falzone, Dylan T." userId="8182e420-dd68-4d78-8626-223a88696ff9" providerId="ADAL" clId="{6D956B59-A1F5-D043-ACD4-16924E7BBF40}" dt="2023-03-28T23:25:07.849" v="95" actId="20577"/>
          <ac:graphicFrameMkLst>
            <pc:docMk/>
            <pc:sldMk cId="0" sldId="271"/>
            <ac:graphicFrameMk id="3" creationId="{81BA89DF-3CD8-EB3F-4F36-F105A30D6D96}"/>
          </ac:graphicFrameMkLst>
        </pc:graphicFrameChg>
        <pc:graphicFrameChg chg="mod">
          <ac:chgData name="Falzone, Dylan T." userId="8182e420-dd68-4d78-8626-223a88696ff9" providerId="ADAL" clId="{6D956B59-A1F5-D043-ACD4-16924E7BBF40}" dt="2023-03-28T23:17:49.021" v="56" actId="1076"/>
          <ac:graphicFrameMkLst>
            <pc:docMk/>
            <pc:sldMk cId="0" sldId="271"/>
            <ac:graphicFrameMk id="6" creationId="{56213B2E-3E34-580F-1860-7E6C90CC4795}"/>
          </ac:graphicFrameMkLst>
        </pc:graphicFrameChg>
        <pc:graphicFrameChg chg="mod modGraphic">
          <ac:chgData name="Falzone, Dylan T." userId="8182e420-dd68-4d78-8626-223a88696ff9" providerId="ADAL" clId="{6D956B59-A1F5-D043-ACD4-16924E7BBF40}" dt="2023-03-28T23:17:59.884" v="59" actId="1076"/>
          <ac:graphicFrameMkLst>
            <pc:docMk/>
            <pc:sldMk cId="0" sldId="271"/>
            <ac:graphicFrameMk id="7" creationId="{5C268A66-A183-D5BC-285E-9B9BD5CD7486}"/>
          </ac:graphicFrameMkLst>
        </pc:graphicFrameChg>
        <pc:picChg chg="mod">
          <ac:chgData name="Falzone, Dylan T." userId="8182e420-dd68-4d78-8626-223a88696ff9" providerId="ADAL" clId="{6D956B59-A1F5-D043-ACD4-16924E7BBF40}" dt="2023-03-28T23:18:08.419" v="62" actId="1076"/>
          <ac:picMkLst>
            <pc:docMk/>
            <pc:sldMk cId="0" sldId="271"/>
            <ac:picMk id="5" creationId="{11967003-A30E-9E3A-E6A6-54666B778418}"/>
          </ac:picMkLst>
        </pc:picChg>
      </pc:sldChg>
      <pc:sldChg chg="addSp delSp modSp mod">
        <pc:chgData name="Falzone, Dylan T." userId="8182e420-dd68-4d78-8626-223a88696ff9" providerId="ADAL" clId="{6D956B59-A1F5-D043-ACD4-16924E7BBF40}" dt="2023-03-28T23:10:58.217" v="3"/>
        <pc:sldMkLst>
          <pc:docMk/>
          <pc:sldMk cId="0" sldId="272"/>
        </pc:sldMkLst>
        <pc:spChg chg="add del mod">
          <ac:chgData name="Falzone, Dylan T." userId="8182e420-dd68-4d78-8626-223a88696ff9" providerId="ADAL" clId="{6D956B59-A1F5-D043-ACD4-16924E7BBF40}" dt="2023-03-28T23:10:49.553" v="2" actId="478"/>
          <ac:spMkLst>
            <pc:docMk/>
            <pc:sldMk cId="0" sldId="272"/>
            <ac:spMk id="4" creationId="{529C5CA1-0B9C-4804-5BB3-1798A51D4E3B}"/>
          </ac:spMkLst>
        </pc:spChg>
        <pc:spChg chg="del">
          <ac:chgData name="Falzone, Dylan T." userId="8182e420-dd68-4d78-8626-223a88696ff9" providerId="ADAL" clId="{6D956B59-A1F5-D043-ACD4-16924E7BBF40}" dt="2023-03-28T23:10:47.131" v="0" actId="478"/>
          <ac:spMkLst>
            <pc:docMk/>
            <pc:sldMk cId="0" sldId="272"/>
            <ac:spMk id="366" creationId="{00000000-0000-0000-0000-000000000000}"/>
          </ac:spMkLst>
        </pc:spChg>
        <pc:graphicFrameChg chg="add mod">
          <ac:chgData name="Falzone, Dylan T." userId="8182e420-dd68-4d78-8626-223a88696ff9" providerId="ADAL" clId="{6D956B59-A1F5-D043-ACD4-16924E7BBF40}" dt="2023-03-28T23:10:58.217" v="3"/>
          <ac:graphicFrameMkLst>
            <pc:docMk/>
            <pc:sldMk cId="0" sldId="272"/>
            <ac:graphicFrameMk id="5" creationId="{D743DB72-B352-6E03-C302-F1BCF7C4C116}"/>
          </ac:graphicFrameMkLst>
        </pc:graphicFrameChg>
        <pc:graphicFrameChg chg="add mod">
          <ac:chgData name="Falzone, Dylan T." userId="8182e420-dd68-4d78-8626-223a88696ff9" providerId="ADAL" clId="{6D956B59-A1F5-D043-ACD4-16924E7BBF40}" dt="2023-03-28T23:10:58.217" v="3"/>
          <ac:graphicFrameMkLst>
            <pc:docMk/>
            <pc:sldMk cId="0" sldId="272"/>
            <ac:graphicFrameMk id="7" creationId="{8B3B22E9-D765-52F4-A7B5-18251279B613}"/>
          </ac:graphicFrameMkLst>
        </pc:graphicFrameChg>
        <pc:graphicFrameChg chg="add mod">
          <ac:chgData name="Falzone, Dylan T." userId="8182e420-dd68-4d78-8626-223a88696ff9" providerId="ADAL" clId="{6D956B59-A1F5-D043-ACD4-16924E7BBF40}" dt="2023-03-28T23:10:58.217" v="3"/>
          <ac:graphicFrameMkLst>
            <pc:docMk/>
            <pc:sldMk cId="0" sldId="272"/>
            <ac:graphicFrameMk id="8" creationId="{10ECC180-D0C5-E9A1-460D-2B7B8A9A70D9}"/>
          </ac:graphicFrameMkLst>
        </pc:graphicFrameChg>
        <pc:picChg chg="add mod">
          <ac:chgData name="Falzone, Dylan T." userId="8182e420-dd68-4d78-8626-223a88696ff9" providerId="ADAL" clId="{6D956B59-A1F5-D043-ACD4-16924E7BBF40}" dt="2023-03-28T23:10:58.217" v="3"/>
          <ac:picMkLst>
            <pc:docMk/>
            <pc:sldMk cId="0" sldId="272"/>
            <ac:picMk id="6" creationId="{C736150D-B5E8-D211-83D4-28E169023150}"/>
          </ac:picMkLst>
        </pc:picChg>
      </pc:sldChg>
      <pc:sldChg chg="addSp delSp modSp mod">
        <pc:chgData name="Falzone, Dylan T." userId="8182e420-dd68-4d78-8626-223a88696ff9" providerId="ADAL" clId="{6D956B59-A1F5-D043-ACD4-16924E7BBF40}" dt="2023-03-28T23:14:12.531" v="33" actId="20577"/>
        <pc:sldMkLst>
          <pc:docMk/>
          <pc:sldMk cId="0" sldId="273"/>
        </pc:sldMkLst>
        <pc:spChg chg="add del mod">
          <ac:chgData name="Falzone, Dylan T." userId="8182e420-dd68-4d78-8626-223a88696ff9" providerId="ADAL" clId="{6D956B59-A1F5-D043-ACD4-16924E7BBF40}" dt="2023-03-28T23:12:13.223" v="18" actId="478"/>
          <ac:spMkLst>
            <pc:docMk/>
            <pc:sldMk cId="0" sldId="273"/>
            <ac:spMk id="4" creationId="{43E721E7-2E1D-5882-60E6-90C6C1ACEEAA}"/>
          </ac:spMkLst>
        </pc:spChg>
        <pc:spChg chg="del">
          <ac:chgData name="Falzone, Dylan T." userId="8182e420-dd68-4d78-8626-223a88696ff9" providerId="ADAL" clId="{6D956B59-A1F5-D043-ACD4-16924E7BBF40}" dt="2023-03-28T23:12:09.407" v="16" actId="478"/>
          <ac:spMkLst>
            <pc:docMk/>
            <pc:sldMk cId="0" sldId="273"/>
            <ac:spMk id="375" creationId="{00000000-0000-0000-0000-000000000000}"/>
          </ac:spMkLst>
        </pc:spChg>
        <pc:graphicFrameChg chg="add mod">
          <ac:chgData name="Falzone, Dylan T." userId="8182e420-dd68-4d78-8626-223a88696ff9" providerId="ADAL" clId="{6D956B59-A1F5-D043-ACD4-16924E7BBF40}" dt="2023-03-28T23:13:10.067" v="25" actId="1076"/>
          <ac:graphicFrameMkLst>
            <pc:docMk/>
            <pc:sldMk cId="0" sldId="273"/>
            <ac:graphicFrameMk id="5" creationId="{67205262-03F0-9B36-4FE1-E08C60938B90}"/>
          </ac:graphicFrameMkLst>
        </pc:graphicFrameChg>
        <pc:graphicFrameChg chg="add mod modGraphic">
          <ac:chgData name="Falzone, Dylan T." userId="8182e420-dd68-4d78-8626-223a88696ff9" providerId="ADAL" clId="{6D956B59-A1F5-D043-ACD4-16924E7BBF40}" dt="2023-03-28T23:14:02.482" v="30" actId="1076"/>
          <ac:graphicFrameMkLst>
            <pc:docMk/>
            <pc:sldMk cId="0" sldId="273"/>
            <ac:graphicFrameMk id="7" creationId="{89458421-27D6-D0C1-0600-CD2327AF9B1C}"/>
          </ac:graphicFrameMkLst>
        </pc:graphicFrameChg>
        <pc:graphicFrameChg chg="add mod modGraphic">
          <ac:chgData name="Falzone, Dylan T." userId="8182e420-dd68-4d78-8626-223a88696ff9" providerId="ADAL" clId="{6D956B59-A1F5-D043-ACD4-16924E7BBF40}" dt="2023-03-28T23:14:12.531" v="33" actId="20577"/>
          <ac:graphicFrameMkLst>
            <pc:docMk/>
            <pc:sldMk cId="0" sldId="273"/>
            <ac:graphicFrameMk id="8" creationId="{F26EB9DA-2F38-CD4A-8B2B-2A267DA35BB5}"/>
          </ac:graphicFrameMkLst>
        </pc:graphicFrameChg>
        <pc:picChg chg="add mod">
          <ac:chgData name="Falzone, Dylan T." userId="8182e420-dd68-4d78-8626-223a88696ff9" providerId="ADAL" clId="{6D956B59-A1F5-D043-ACD4-16924E7BBF40}" dt="2023-03-28T23:13:11.867" v="26" actId="1076"/>
          <ac:picMkLst>
            <pc:docMk/>
            <pc:sldMk cId="0" sldId="273"/>
            <ac:picMk id="6" creationId="{4FEDF4D1-88A9-D8ED-8BED-75EA5392818E}"/>
          </ac:picMkLst>
        </pc:picChg>
      </pc:sldChg>
      <pc:sldChg chg="addSp delSp modSp mod">
        <pc:chgData name="Falzone, Dylan T." userId="8182e420-dd68-4d78-8626-223a88696ff9" providerId="ADAL" clId="{6D956B59-A1F5-D043-ACD4-16924E7BBF40}" dt="2023-03-28T23:24:52.451" v="94" actId="20577"/>
        <pc:sldMkLst>
          <pc:docMk/>
          <pc:sldMk cId="0" sldId="274"/>
        </pc:sldMkLst>
        <pc:spChg chg="add del mod">
          <ac:chgData name="Falzone, Dylan T." userId="8182e420-dd68-4d78-8626-223a88696ff9" providerId="ADAL" clId="{6D956B59-A1F5-D043-ACD4-16924E7BBF40}" dt="2023-03-28T23:14:35.483" v="36" actId="478"/>
          <ac:spMkLst>
            <pc:docMk/>
            <pc:sldMk cId="0" sldId="274"/>
            <ac:spMk id="4" creationId="{28E80875-1310-3FBA-377E-32B2D15105AD}"/>
          </ac:spMkLst>
        </pc:spChg>
        <pc:spChg chg="del">
          <ac:chgData name="Falzone, Dylan T." userId="8182e420-dd68-4d78-8626-223a88696ff9" providerId="ADAL" clId="{6D956B59-A1F5-D043-ACD4-16924E7BBF40}" dt="2023-03-28T23:14:31.854" v="34" actId="478"/>
          <ac:spMkLst>
            <pc:docMk/>
            <pc:sldMk cId="0" sldId="274"/>
            <ac:spMk id="384" creationId="{00000000-0000-0000-0000-000000000000}"/>
          </ac:spMkLst>
        </pc:spChg>
        <pc:graphicFrameChg chg="add mod">
          <ac:chgData name="Falzone, Dylan T." userId="8182e420-dd68-4d78-8626-223a88696ff9" providerId="ADAL" clId="{6D956B59-A1F5-D043-ACD4-16924E7BBF40}" dt="2023-03-28T23:17:06.107" v="53" actId="1076"/>
          <ac:graphicFrameMkLst>
            <pc:docMk/>
            <pc:sldMk cId="0" sldId="274"/>
            <ac:graphicFrameMk id="5" creationId="{6D1BDAE8-0B97-99CD-D6B8-8FE48F6C916C}"/>
          </ac:graphicFrameMkLst>
        </pc:graphicFrameChg>
        <pc:graphicFrameChg chg="add mod">
          <ac:chgData name="Falzone, Dylan T." userId="8182e420-dd68-4d78-8626-223a88696ff9" providerId="ADAL" clId="{6D956B59-A1F5-D043-ACD4-16924E7BBF40}" dt="2023-03-28T23:17:03.353" v="52" actId="1076"/>
          <ac:graphicFrameMkLst>
            <pc:docMk/>
            <pc:sldMk cId="0" sldId="274"/>
            <ac:graphicFrameMk id="7" creationId="{1177740E-4161-45F8-A85B-05A25EEE4FDB}"/>
          </ac:graphicFrameMkLst>
        </pc:graphicFrameChg>
        <pc:graphicFrameChg chg="add mod modGraphic">
          <ac:chgData name="Falzone, Dylan T." userId="8182e420-dd68-4d78-8626-223a88696ff9" providerId="ADAL" clId="{6D956B59-A1F5-D043-ACD4-16924E7BBF40}" dt="2023-03-28T23:24:52.451" v="94" actId="20577"/>
          <ac:graphicFrameMkLst>
            <pc:docMk/>
            <pc:sldMk cId="0" sldId="274"/>
            <ac:graphicFrameMk id="8" creationId="{CC02C889-E86D-9212-293C-2CFABA4E058E}"/>
          </ac:graphicFrameMkLst>
        </pc:graphicFrameChg>
        <pc:picChg chg="add mod">
          <ac:chgData name="Falzone, Dylan T." userId="8182e420-dd68-4d78-8626-223a88696ff9" providerId="ADAL" clId="{6D956B59-A1F5-D043-ACD4-16924E7BBF40}" dt="2023-03-28T23:17:07.987" v="54" actId="1076"/>
          <ac:picMkLst>
            <pc:docMk/>
            <pc:sldMk cId="0" sldId="274"/>
            <ac:picMk id="6" creationId="{E47FCEC7-69B1-8828-2CE8-C3F102553366}"/>
          </ac:picMkLst>
        </pc:picChg>
      </pc:sldChg>
      <pc:sldChg chg="addSp delSp modSp mod">
        <pc:chgData name="Falzone, Dylan T." userId="8182e420-dd68-4d78-8626-223a88696ff9" providerId="ADAL" clId="{6D956B59-A1F5-D043-ACD4-16924E7BBF40}" dt="2023-03-28T23:24:44.525" v="93" actId="20577"/>
        <pc:sldMkLst>
          <pc:docMk/>
          <pc:sldMk cId="0" sldId="275"/>
        </pc:sldMkLst>
        <pc:spChg chg="add del mod">
          <ac:chgData name="Falzone, Dylan T." userId="8182e420-dd68-4d78-8626-223a88696ff9" providerId="ADAL" clId="{6D956B59-A1F5-D043-ACD4-16924E7BBF40}" dt="2023-03-28T23:21:29.875" v="65" actId="478"/>
          <ac:spMkLst>
            <pc:docMk/>
            <pc:sldMk cId="0" sldId="275"/>
            <ac:spMk id="4" creationId="{16106EB5-44D7-2388-4371-66E2567E9A2A}"/>
          </ac:spMkLst>
        </pc:spChg>
        <pc:spChg chg="del">
          <ac:chgData name="Falzone, Dylan T." userId="8182e420-dd68-4d78-8626-223a88696ff9" providerId="ADAL" clId="{6D956B59-A1F5-D043-ACD4-16924E7BBF40}" dt="2023-03-28T23:21:27.952" v="63" actId="478"/>
          <ac:spMkLst>
            <pc:docMk/>
            <pc:sldMk cId="0" sldId="275"/>
            <ac:spMk id="394" creationId="{00000000-0000-0000-0000-000000000000}"/>
          </ac:spMkLst>
        </pc:spChg>
        <pc:graphicFrameChg chg="add mod">
          <ac:chgData name="Falzone, Dylan T." userId="8182e420-dd68-4d78-8626-223a88696ff9" providerId="ADAL" clId="{6D956B59-A1F5-D043-ACD4-16924E7BBF40}" dt="2023-03-28T23:23:32.393" v="76" actId="1076"/>
          <ac:graphicFrameMkLst>
            <pc:docMk/>
            <pc:sldMk cId="0" sldId="275"/>
            <ac:graphicFrameMk id="5" creationId="{33D1ADD2-7F10-F393-DA2D-48DFEC0AEE9D}"/>
          </ac:graphicFrameMkLst>
        </pc:graphicFrameChg>
        <pc:graphicFrameChg chg="add mod modGraphic">
          <ac:chgData name="Falzone, Dylan T." userId="8182e420-dd68-4d78-8626-223a88696ff9" providerId="ADAL" clId="{6D956B59-A1F5-D043-ACD4-16924E7BBF40}" dt="2023-03-28T23:23:46.295" v="79" actId="1076"/>
          <ac:graphicFrameMkLst>
            <pc:docMk/>
            <pc:sldMk cId="0" sldId="275"/>
            <ac:graphicFrameMk id="6" creationId="{177FAA4D-709D-F80C-180B-CD98D4A51570}"/>
          </ac:graphicFrameMkLst>
        </pc:graphicFrameChg>
        <pc:graphicFrameChg chg="add mod modGraphic">
          <ac:chgData name="Falzone, Dylan T." userId="8182e420-dd68-4d78-8626-223a88696ff9" providerId="ADAL" clId="{6D956B59-A1F5-D043-ACD4-16924E7BBF40}" dt="2023-03-28T23:24:44.525" v="93" actId="20577"/>
          <ac:graphicFrameMkLst>
            <pc:docMk/>
            <pc:sldMk cId="0" sldId="275"/>
            <ac:graphicFrameMk id="8" creationId="{9F87D5B0-3A2E-BC77-76D1-2BE0A3C25753}"/>
          </ac:graphicFrameMkLst>
        </pc:graphicFrameChg>
        <pc:picChg chg="add mod">
          <ac:chgData name="Falzone, Dylan T." userId="8182e420-dd68-4d78-8626-223a88696ff9" providerId="ADAL" clId="{6D956B59-A1F5-D043-ACD4-16924E7BBF40}" dt="2023-03-28T23:23:49.460" v="80" actId="1076"/>
          <ac:picMkLst>
            <pc:docMk/>
            <pc:sldMk cId="0" sldId="275"/>
            <ac:picMk id="7" creationId="{3B86B3BE-B34B-2BAE-1712-0D172BC5A1EB}"/>
          </ac:picMkLst>
        </pc:picChg>
      </pc:sldChg>
      <pc:sldChg chg="modSp add del mod">
        <pc:chgData name="Falzone, Dylan T." userId="8182e420-dd68-4d78-8626-223a88696ff9" providerId="ADAL" clId="{6D956B59-A1F5-D043-ACD4-16924E7BBF40}" dt="2023-03-28T23:29:59.846" v="104" actId="20577"/>
        <pc:sldMkLst>
          <pc:docMk/>
          <pc:sldMk cId="0" sldId="276"/>
        </pc:sldMkLst>
        <pc:spChg chg="mod">
          <ac:chgData name="Falzone, Dylan T." userId="8182e420-dd68-4d78-8626-223a88696ff9" providerId="ADAL" clId="{6D956B59-A1F5-D043-ACD4-16924E7BBF40}" dt="2023-03-28T23:29:59.846" v="104" actId="20577"/>
          <ac:spMkLst>
            <pc:docMk/>
            <pc:sldMk cId="0" sldId="276"/>
            <ac:spMk id="404" creationId="{00000000-0000-0000-0000-000000000000}"/>
          </ac:spMkLst>
        </pc:spChg>
      </pc:sldChg>
      <pc:sldChg chg="modSp add mod">
        <pc:chgData name="Falzone, Dylan T." userId="8182e420-dd68-4d78-8626-223a88696ff9" providerId="ADAL" clId="{6D956B59-A1F5-D043-ACD4-16924E7BBF40}" dt="2023-03-28T23:11:44.574" v="15" actId="20577"/>
        <pc:sldMkLst>
          <pc:docMk/>
          <pc:sldMk cId="3566331298" sldId="390"/>
        </pc:sldMkLst>
        <pc:spChg chg="mod">
          <ac:chgData name="Falzone, Dylan T." userId="8182e420-dd68-4d78-8626-223a88696ff9" providerId="ADAL" clId="{6D956B59-A1F5-D043-ACD4-16924E7BBF40}" dt="2023-03-28T23:11:44.574" v="15" actId="20577"/>
          <ac:spMkLst>
            <pc:docMk/>
            <pc:sldMk cId="3566331298" sldId="390"/>
            <ac:spMk id="5" creationId="{BB7FFD49-A409-D99B-2A7D-576FAB60D1E6}"/>
          </ac:spMkLst>
        </pc:spChg>
      </pc:sldChg>
      <pc:sldChg chg="modSp add del mod">
        <pc:chgData name="Falzone, Dylan T." userId="8182e420-dd68-4d78-8626-223a88696ff9" providerId="ADAL" clId="{6D956B59-A1F5-D043-ACD4-16924E7BBF40}" dt="2023-03-28T23:24:24.952" v="90" actId="2696"/>
        <pc:sldMkLst>
          <pc:docMk/>
          <pc:sldMk cId="1175492203" sldId="391"/>
        </pc:sldMkLst>
        <pc:spChg chg="mod">
          <ac:chgData name="Falzone, Dylan T." userId="8182e420-dd68-4d78-8626-223a88696ff9" providerId="ADAL" clId="{6D956B59-A1F5-D043-ACD4-16924E7BBF40}" dt="2023-03-28T23:24:23.138" v="88" actId="20577"/>
          <ac:spMkLst>
            <pc:docMk/>
            <pc:sldMk cId="1175492203" sldId="391"/>
            <ac:spMk id="393" creationId="{00000000-0000-0000-0000-000000000000}"/>
          </ac:spMkLst>
        </pc:spChg>
      </pc:sldChg>
    </pc:docChg>
  </pc:docChgLst>
  <pc:docChgLst>
    <pc:chgData name="Max" userId="110298e0-ad27-42b5-b24f-a191109a3ae7" providerId="ADAL" clId="{04421695-1C7D-4757-AD0D-C798564C9F06}"/>
    <pc:docChg chg="custSel addSld modSld sldOrd">
      <pc:chgData name="Max" userId="110298e0-ad27-42b5-b24f-a191109a3ae7" providerId="ADAL" clId="{04421695-1C7D-4757-AD0D-C798564C9F06}" dt="2023-03-29T22:44:05.374" v="260" actId="20577"/>
      <pc:docMkLst>
        <pc:docMk/>
      </pc:docMkLst>
      <pc:sldChg chg="modSp mod">
        <pc:chgData name="Max" userId="110298e0-ad27-42b5-b24f-a191109a3ae7" providerId="ADAL" clId="{04421695-1C7D-4757-AD0D-C798564C9F06}" dt="2023-03-29T22:39:53.470" v="225" actId="20577"/>
        <pc:sldMkLst>
          <pc:docMk/>
          <pc:sldMk cId="0" sldId="270"/>
        </pc:sldMkLst>
        <pc:graphicFrameChg chg="modGraphic">
          <ac:chgData name="Max" userId="110298e0-ad27-42b5-b24f-a191109a3ae7" providerId="ADAL" clId="{04421695-1C7D-4757-AD0D-C798564C9F06}" dt="2023-03-29T22:39:53.470" v="225" actId="20577"/>
          <ac:graphicFrameMkLst>
            <pc:docMk/>
            <pc:sldMk cId="0" sldId="270"/>
            <ac:graphicFrameMk id="3" creationId="{24212208-AC78-6211-A9F3-B859B2D4F0AA}"/>
          </ac:graphicFrameMkLst>
        </pc:graphicFrameChg>
      </pc:sldChg>
      <pc:sldChg chg="modSp mod">
        <pc:chgData name="Max" userId="110298e0-ad27-42b5-b24f-a191109a3ae7" providerId="ADAL" clId="{04421695-1C7D-4757-AD0D-C798564C9F06}" dt="2023-03-29T22:43:29.951" v="255" actId="1076"/>
        <pc:sldMkLst>
          <pc:docMk/>
          <pc:sldMk cId="0" sldId="271"/>
        </pc:sldMkLst>
        <pc:graphicFrameChg chg="mod modGraphic">
          <ac:chgData name="Max" userId="110298e0-ad27-42b5-b24f-a191109a3ae7" providerId="ADAL" clId="{04421695-1C7D-4757-AD0D-C798564C9F06}" dt="2023-03-29T22:43:29.951" v="255" actId="1076"/>
          <ac:graphicFrameMkLst>
            <pc:docMk/>
            <pc:sldMk cId="0" sldId="271"/>
            <ac:graphicFrameMk id="3" creationId="{81BA89DF-3CD8-EB3F-4F36-F105A30D6D96}"/>
          </ac:graphicFrameMkLst>
        </pc:graphicFrameChg>
        <pc:graphicFrameChg chg="modGraphic">
          <ac:chgData name="Max" userId="110298e0-ad27-42b5-b24f-a191109a3ae7" providerId="ADAL" clId="{04421695-1C7D-4757-AD0D-C798564C9F06}" dt="2023-03-29T22:43:11.725" v="248" actId="20577"/>
          <ac:graphicFrameMkLst>
            <pc:docMk/>
            <pc:sldMk cId="0" sldId="271"/>
            <ac:graphicFrameMk id="6" creationId="{56213B2E-3E34-580F-1860-7E6C90CC4795}"/>
          </ac:graphicFrameMkLst>
        </pc:graphicFrameChg>
      </pc:sldChg>
      <pc:sldChg chg="modSp mod">
        <pc:chgData name="Max" userId="110298e0-ad27-42b5-b24f-a191109a3ae7" providerId="ADAL" clId="{04421695-1C7D-4757-AD0D-C798564C9F06}" dt="2023-03-29T22:44:05.374" v="260" actId="20577"/>
        <pc:sldMkLst>
          <pc:docMk/>
          <pc:sldMk cId="0" sldId="274"/>
        </pc:sldMkLst>
        <pc:graphicFrameChg chg="modGraphic">
          <ac:chgData name="Max" userId="110298e0-ad27-42b5-b24f-a191109a3ae7" providerId="ADAL" clId="{04421695-1C7D-4757-AD0D-C798564C9F06}" dt="2023-03-29T22:43:02.178" v="238" actId="20577"/>
          <ac:graphicFrameMkLst>
            <pc:docMk/>
            <pc:sldMk cId="0" sldId="274"/>
            <ac:graphicFrameMk id="5" creationId="{6D1BDAE8-0B97-99CD-D6B8-8FE48F6C916C}"/>
          </ac:graphicFrameMkLst>
        </pc:graphicFrameChg>
        <pc:graphicFrameChg chg="mod">
          <ac:chgData name="Max" userId="110298e0-ad27-42b5-b24f-a191109a3ae7" providerId="ADAL" clId="{04421695-1C7D-4757-AD0D-C798564C9F06}" dt="2023-03-29T22:43:43.824" v="256" actId="1076"/>
          <ac:graphicFrameMkLst>
            <pc:docMk/>
            <pc:sldMk cId="0" sldId="274"/>
            <ac:graphicFrameMk id="7" creationId="{1177740E-4161-45F8-A85B-05A25EEE4FDB}"/>
          </ac:graphicFrameMkLst>
        </pc:graphicFrameChg>
        <pc:graphicFrameChg chg="mod modGraphic">
          <ac:chgData name="Max" userId="110298e0-ad27-42b5-b24f-a191109a3ae7" providerId="ADAL" clId="{04421695-1C7D-4757-AD0D-C798564C9F06}" dt="2023-03-29T22:44:05.374" v="260" actId="20577"/>
          <ac:graphicFrameMkLst>
            <pc:docMk/>
            <pc:sldMk cId="0" sldId="274"/>
            <ac:graphicFrameMk id="8" creationId="{CC02C889-E86D-9212-293C-2CFABA4E058E}"/>
          </ac:graphicFrameMkLst>
        </pc:graphicFrameChg>
      </pc:sldChg>
      <pc:sldChg chg="addSp delSp modSp mod">
        <pc:chgData name="Max" userId="110298e0-ad27-42b5-b24f-a191109a3ae7" providerId="ADAL" clId="{04421695-1C7D-4757-AD0D-C798564C9F06}" dt="2023-03-29T22:40:36.913" v="227" actId="207"/>
        <pc:sldMkLst>
          <pc:docMk/>
          <pc:sldMk cId="0" sldId="301"/>
        </pc:sldMkLst>
        <pc:spChg chg="add del mod">
          <ac:chgData name="Max" userId="110298e0-ad27-42b5-b24f-a191109a3ae7" providerId="ADAL" clId="{04421695-1C7D-4757-AD0D-C798564C9F06}" dt="2023-03-28T22:53:39.316" v="2" actId="478"/>
          <ac:spMkLst>
            <pc:docMk/>
            <pc:sldMk cId="0" sldId="301"/>
            <ac:spMk id="5" creationId="{101E9AD3-1C7C-D598-5048-297415F83F0E}"/>
          </ac:spMkLst>
        </pc:spChg>
        <pc:spChg chg="del">
          <ac:chgData name="Max" userId="110298e0-ad27-42b5-b24f-a191109a3ae7" providerId="ADAL" clId="{04421695-1C7D-4757-AD0D-C798564C9F06}" dt="2023-03-28T22:53:33.509" v="1" actId="478"/>
          <ac:spMkLst>
            <pc:docMk/>
            <pc:sldMk cId="0" sldId="301"/>
            <ac:spMk id="655" creationId="{00000000-0000-0000-0000-000000000000}"/>
          </ac:spMkLst>
        </pc:spChg>
        <pc:graphicFrameChg chg="add mod modGraphic">
          <ac:chgData name="Max" userId="110298e0-ad27-42b5-b24f-a191109a3ae7" providerId="ADAL" clId="{04421695-1C7D-4757-AD0D-C798564C9F06}" dt="2023-03-29T22:40:36.913" v="227" actId="207"/>
          <ac:graphicFrameMkLst>
            <pc:docMk/>
            <pc:sldMk cId="0" sldId="301"/>
            <ac:graphicFrameMk id="2" creationId="{B2B16311-6E52-74C0-3E4A-CA4BA19391BF}"/>
          </ac:graphicFrameMkLst>
        </pc:graphicFrameChg>
        <pc:graphicFrameChg chg="add mod">
          <ac:chgData name="Max" userId="110298e0-ad27-42b5-b24f-a191109a3ae7" providerId="ADAL" clId="{04421695-1C7D-4757-AD0D-C798564C9F06}" dt="2023-03-28T22:53:29.416" v="0"/>
          <ac:graphicFrameMkLst>
            <pc:docMk/>
            <pc:sldMk cId="0" sldId="301"/>
            <ac:graphicFrameMk id="3" creationId="{3F07CC5E-7385-3894-8997-E8829FC834C1}"/>
          </ac:graphicFrameMkLst>
        </pc:graphicFrameChg>
        <pc:picChg chg="add mod">
          <ac:chgData name="Max" userId="110298e0-ad27-42b5-b24f-a191109a3ae7" providerId="ADAL" clId="{04421695-1C7D-4757-AD0D-C798564C9F06}" dt="2023-03-28T22:53:44.324" v="3"/>
          <ac:picMkLst>
            <pc:docMk/>
            <pc:sldMk cId="0" sldId="301"/>
            <ac:picMk id="6" creationId="{211C3EC4-A90E-DAFD-65F7-4003AD146D6F}"/>
          </ac:picMkLst>
        </pc:picChg>
      </pc:sldChg>
      <pc:sldChg chg="addSp delSp modSp mod">
        <pc:chgData name="Max" userId="110298e0-ad27-42b5-b24f-a191109a3ae7" providerId="ADAL" clId="{04421695-1C7D-4757-AD0D-C798564C9F06}" dt="2023-03-28T22:54:04.309" v="6"/>
        <pc:sldMkLst>
          <pc:docMk/>
          <pc:sldMk cId="0" sldId="302"/>
        </pc:sldMkLst>
        <pc:spChg chg="add del mod">
          <ac:chgData name="Max" userId="110298e0-ad27-42b5-b24f-a191109a3ae7" providerId="ADAL" clId="{04421695-1C7D-4757-AD0D-C798564C9F06}" dt="2023-03-28T22:54:03.193" v="5" actId="478"/>
          <ac:spMkLst>
            <pc:docMk/>
            <pc:sldMk cId="0" sldId="302"/>
            <ac:spMk id="3" creationId="{89616E02-9D8A-0EFF-FDC7-992C74EC8D5A}"/>
          </ac:spMkLst>
        </pc:spChg>
        <pc:spChg chg="del">
          <ac:chgData name="Max" userId="110298e0-ad27-42b5-b24f-a191109a3ae7" providerId="ADAL" clId="{04421695-1C7D-4757-AD0D-C798564C9F06}" dt="2023-03-28T22:54:01.392" v="4" actId="478"/>
          <ac:spMkLst>
            <pc:docMk/>
            <pc:sldMk cId="0" sldId="302"/>
            <ac:spMk id="663" creationId="{00000000-0000-0000-0000-000000000000}"/>
          </ac:spMkLst>
        </pc:spChg>
        <pc:graphicFrameChg chg="add mod">
          <ac:chgData name="Max" userId="110298e0-ad27-42b5-b24f-a191109a3ae7" providerId="ADAL" clId="{04421695-1C7D-4757-AD0D-C798564C9F06}" dt="2023-03-28T22:54:04.309" v="6"/>
          <ac:graphicFrameMkLst>
            <pc:docMk/>
            <pc:sldMk cId="0" sldId="302"/>
            <ac:graphicFrameMk id="4" creationId="{1525149E-3C15-A080-0DC4-AE892BE5C82A}"/>
          </ac:graphicFrameMkLst>
        </pc:graphicFrameChg>
        <pc:graphicFrameChg chg="add mod">
          <ac:chgData name="Max" userId="110298e0-ad27-42b5-b24f-a191109a3ae7" providerId="ADAL" clId="{04421695-1C7D-4757-AD0D-C798564C9F06}" dt="2023-03-28T22:54:04.309" v="6"/>
          <ac:graphicFrameMkLst>
            <pc:docMk/>
            <pc:sldMk cId="0" sldId="302"/>
            <ac:graphicFrameMk id="6" creationId="{FB764C57-A594-A78E-43BE-543605ABAAAC}"/>
          </ac:graphicFrameMkLst>
        </pc:graphicFrameChg>
        <pc:picChg chg="add mod">
          <ac:chgData name="Max" userId="110298e0-ad27-42b5-b24f-a191109a3ae7" providerId="ADAL" clId="{04421695-1C7D-4757-AD0D-C798564C9F06}" dt="2023-03-28T22:54:04.309" v="6"/>
          <ac:picMkLst>
            <pc:docMk/>
            <pc:sldMk cId="0" sldId="302"/>
            <ac:picMk id="5" creationId="{798A0324-4F91-22AE-2DCB-FE66CCDF25D8}"/>
          </ac:picMkLst>
        </pc:picChg>
      </pc:sldChg>
      <pc:sldChg chg="addSp delSp modSp mod">
        <pc:chgData name="Max" userId="110298e0-ad27-42b5-b24f-a191109a3ae7" providerId="ADAL" clId="{04421695-1C7D-4757-AD0D-C798564C9F06}" dt="2023-03-28T22:54:22.789" v="9"/>
        <pc:sldMkLst>
          <pc:docMk/>
          <pc:sldMk cId="0" sldId="303"/>
        </pc:sldMkLst>
        <pc:spChg chg="add del mod">
          <ac:chgData name="Max" userId="110298e0-ad27-42b5-b24f-a191109a3ae7" providerId="ADAL" clId="{04421695-1C7D-4757-AD0D-C798564C9F06}" dt="2023-03-28T22:54:21.898" v="8" actId="478"/>
          <ac:spMkLst>
            <pc:docMk/>
            <pc:sldMk cId="0" sldId="303"/>
            <ac:spMk id="3" creationId="{FE6378D4-7C00-2DC5-EDEE-5F8BE522C777}"/>
          </ac:spMkLst>
        </pc:spChg>
        <pc:spChg chg="del">
          <ac:chgData name="Max" userId="110298e0-ad27-42b5-b24f-a191109a3ae7" providerId="ADAL" clId="{04421695-1C7D-4757-AD0D-C798564C9F06}" dt="2023-03-28T22:54:19.043" v="7" actId="478"/>
          <ac:spMkLst>
            <pc:docMk/>
            <pc:sldMk cId="0" sldId="303"/>
            <ac:spMk id="674" creationId="{00000000-0000-0000-0000-000000000000}"/>
          </ac:spMkLst>
        </pc:spChg>
        <pc:graphicFrameChg chg="add mod">
          <ac:chgData name="Max" userId="110298e0-ad27-42b5-b24f-a191109a3ae7" providerId="ADAL" clId="{04421695-1C7D-4757-AD0D-C798564C9F06}" dt="2023-03-28T22:54:22.789" v="9"/>
          <ac:graphicFrameMkLst>
            <pc:docMk/>
            <pc:sldMk cId="0" sldId="303"/>
            <ac:graphicFrameMk id="4" creationId="{36F16880-DD23-81D4-CB77-3A51AACF71B7}"/>
          </ac:graphicFrameMkLst>
        </pc:graphicFrameChg>
        <pc:graphicFrameChg chg="add mod">
          <ac:chgData name="Max" userId="110298e0-ad27-42b5-b24f-a191109a3ae7" providerId="ADAL" clId="{04421695-1C7D-4757-AD0D-C798564C9F06}" dt="2023-03-28T22:54:22.789" v="9"/>
          <ac:graphicFrameMkLst>
            <pc:docMk/>
            <pc:sldMk cId="0" sldId="303"/>
            <ac:graphicFrameMk id="5" creationId="{E1D7D47E-8D4B-6278-5AB4-F6BF7C4A2FB6}"/>
          </ac:graphicFrameMkLst>
        </pc:graphicFrameChg>
        <pc:picChg chg="add mod">
          <ac:chgData name="Max" userId="110298e0-ad27-42b5-b24f-a191109a3ae7" providerId="ADAL" clId="{04421695-1C7D-4757-AD0D-C798564C9F06}" dt="2023-03-28T22:54:22.789" v="9"/>
          <ac:picMkLst>
            <pc:docMk/>
            <pc:sldMk cId="0" sldId="303"/>
            <ac:picMk id="6" creationId="{DDA557D3-B089-BB5E-A41C-82592FB6811D}"/>
          </ac:picMkLst>
        </pc:picChg>
        <pc:picChg chg="add mod">
          <ac:chgData name="Max" userId="110298e0-ad27-42b5-b24f-a191109a3ae7" providerId="ADAL" clId="{04421695-1C7D-4757-AD0D-C798564C9F06}" dt="2023-03-28T22:54:22.789" v="9"/>
          <ac:picMkLst>
            <pc:docMk/>
            <pc:sldMk cId="0" sldId="303"/>
            <ac:picMk id="7" creationId="{9A161C1B-D544-CCAE-4914-26964289CC70}"/>
          </ac:picMkLst>
        </pc:picChg>
        <pc:picChg chg="add mod">
          <ac:chgData name="Max" userId="110298e0-ad27-42b5-b24f-a191109a3ae7" providerId="ADAL" clId="{04421695-1C7D-4757-AD0D-C798564C9F06}" dt="2023-03-28T22:54:22.789" v="9"/>
          <ac:picMkLst>
            <pc:docMk/>
            <pc:sldMk cId="0" sldId="303"/>
            <ac:picMk id="8" creationId="{2EF4E20A-0296-94E9-6B2C-A7CCAD4C5166}"/>
          </ac:picMkLst>
        </pc:picChg>
      </pc:sldChg>
      <pc:sldChg chg="addSp delSp modSp mod">
        <pc:chgData name="Max" userId="110298e0-ad27-42b5-b24f-a191109a3ae7" providerId="ADAL" clId="{04421695-1C7D-4757-AD0D-C798564C9F06}" dt="2023-03-28T22:54:50.903" v="13"/>
        <pc:sldMkLst>
          <pc:docMk/>
          <pc:sldMk cId="0" sldId="304"/>
        </pc:sldMkLst>
        <pc:spChg chg="add del mod">
          <ac:chgData name="Max" userId="110298e0-ad27-42b5-b24f-a191109a3ae7" providerId="ADAL" clId="{04421695-1C7D-4757-AD0D-C798564C9F06}" dt="2023-03-28T22:54:48.003" v="11" actId="478"/>
          <ac:spMkLst>
            <pc:docMk/>
            <pc:sldMk cId="0" sldId="304"/>
            <ac:spMk id="3" creationId="{A3299640-EE18-F495-1A0A-EF406233354C}"/>
          </ac:spMkLst>
        </pc:spChg>
        <pc:spChg chg="add mod">
          <ac:chgData name="Max" userId="110298e0-ad27-42b5-b24f-a191109a3ae7" providerId="ADAL" clId="{04421695-1C7D-4757-AD0D-C798564C9F06}" dt="2023-03-28T22:54:50.903" v="13"/>
          <ac:spMkLst>
            <pc:docMk/>
            <pc:sldMk cId="0" sldId="304"/>
            <ac:spMk id="6" creationId="{F7489453-0DAD-230E-9E70-444372F88657}"/>
          </ac:spMkLst>
        </pc:spChg>
        <pc:spChg chg="del">
          <ac:chgData name="Max" userId="110298e0-ad27-42b5-b24f-a191109a3ae7" providerId="ADAL" clId="{04421695-1C7D-4757-AD0D-C798564C9F06}" dt="2023-03-28T22:54:45.646" v="10" actId="478"/>
          <ac:spMkLst>
            <pc:docMk/>
            <pc:sldMk cId="0" sldId="304"/>
            <ac:spMk id="686" creationId="{00000000-0000-0000-0000-000000000000}"/>
          </ac:spMkLst>
        </pc:spChg>
        <pc:spChg chg="del">
          <ac:chgData name="Max" userId="110298e0-ad27-42b5-b24f-a191109a3ae7" providerId="ADAL" clId="{04421695-1C7D-4757-AD0D-C798564C9F06}" dt="2023-03-28T22:54:49.838" v="12" actId="478"/>
          <ac:spMkLst>
            <pc:docMk/>
            <pc:sldMk cId="0" sldId="304"/>
            <ac:spMk id="688" creationId="{00000000-0000-0000-0000-000000000000}"/>
          </ac:spMkLst>
        </pc:spChg>
        <pc:graphicFrameChg chg="add mod">
          <ac:chgData name="Max" userId="110298e0-ad27-42b5-b24f-a191109a3ae7" providerId="ADAL" clId="{04421695-1C7D-4757-AD0D-C798564C9F06}" dt="2023-03-28T22:54:50.903" v="13"/>
          <ac:graphicFrameMkLst>
            <pc:docMk/>
            <pc:sldMk cId="0" sldId="304"/>
            <ac:graphicFrameMk id="4" creationId="{2936E7C6-8BC9-1450-A744-B8F0D117610D}"/>
          </ac:graphicFrameMkLst>
        </pc:graphicFrameChg>
        <pc:graphicFrameChg chg="add mod">
          <ac:chgData name="Max" userId="110298e0-ad27-42b5-b24f-a191109a3ae7" providerId="ADAL" clId="{04421695-1C7D-4757-AD0D-C798564C9F06}" dt="2023-03-28T22:54:50.903" v="13"/>
          <ac:graphicFrameMkLst>
            <pc:docMk/>
            <pc:sldMk cId="0" sldId="304"/>
            <ac:graphicFrameMk id="5" creationId="{9B25C5AA-33CB-AAA5-C01C-BEFB16EBF95A}"/>
          </ac:graphicFrameMkLst>
        </pc:graphicFrameChg>
        <pc:graphicFrameChg chg="add mod">
          <ac:chgData name="Max" userId="110298e0-ad27-42b5-b24f-a191109a3ae7" providerId="ADAL" clId="{04421695-1C7D-4757-AD0D-C798564C9F06}" dt="2023-03-28T22:54:50.903" v="13"/>
          <ac:graphicFrameMkLst>
            <pc:docMk/>
            <pc:sldMk cId="0" sldId="304"/>
            <ac:graphicFrameMk id="7" creationId="{7631BE04-0AAC-59D1-06E1-9578E2FF5A8D}"/>
          </ac:graphicFrameMkLst>
        </pc:graphicFrameChg>
      </pc:sldChg>
      <pc:sldChg chg="addSp delSp modSp mod">
        <pc:chgData name="Max" userId="110298e0-ad27-42b5-b24f-a191109a3ae7" providerId="ADAL" clId="{04421695-1C7D-4757-AD0D-C798564C9F06}" dt="2023-03-28T22:55:05.800" v="16"/>
        <pc:sldMkLst>
          <pc:docMk/>
          <pc:sldMk cId="0" sldId="305"/>
        </pc:sldMkLst>
        <pc:spChg chg="add del mod">
          <ac:chgData name="Max" userId="110298e0-ad27-42b5-b24f-a191109a3ae7" providerId="ADAL" clId="{04421695-1C7D-4757-AD0D-C798564C9F06}" dt="2023-03-28T22:55:04.998" v="15" actId="478"/>
          <ac:spMkLst>
            <pc:docMk/>
            <pc:sldMk cId="0" sldId="305"/>
            <ac:spMk id="3" creationId="{C13421E9-B08F-809B-D322-49DE76A41F2B}"/>
          </ac:spMkLst>
        </pc:spChg>
        <pc:spChg chg="add mod">
          <ac:chgData name="Max" userId="110298e0-ad27-42b5-b24f-a191109a3ae7" providerId="ADAL" clId="{04421695-1C7D-4757-AD0D-C798564C9F06}" dt="2023-03-28T22:55:05.800" v="16"/>
          <ac:spMkLst>
            <pc:docMk/>
            <pc:sldMk cId="0" sldId="305"/>
            <ac:spMk id="4" creationId="{A19EC4F1-512B-7C4E-270B-75CD32EF3AE7}"/>
          </ac:spMkLst>
        </pc:spChg>
        <pc:spChg chg="del">
          <ac:chgData name="Max" userId="110298e0-ad27-42b5-b24f-a191109a3ae7" providerId="ADAL" clId="{04421695-1C7D-4757-AD0D-C798564C9F06}" dt="2023-03-28T22:55:03.653" v="14" actId="478"/>
          <ac:spMkLst>
            <pc:docMk/>
            <pc:sldMk cId="0" sldId="305"/>
            <ac:spMk id="697" creationId="{00000000-0000-0000-0000-000000000000}"/>
          </ac:spMkLst>
        </pc:spChg>
      </pc:sldChg>
      <pc:sldChg chg="addSp delSp modSp mod">
        <pc:chgData name="Max" userId="110298e0-ad27-42b5-b24f-a191109a3ae7" providerId="ADAL" clId="{04421695-1C7D-4757-AD0D-C798564C9F06}" dt="2023-03-28T22:56:58.153" v="37" actId="20577"/>
        <pc:sldMkLst>
          <pc:docMk/>
          <pc:sldMk cId="0" sldId="306"/>
        </pc:sldMkLst>
        <pc:spChg chg="add del mod">
          <ac:chgData name="Max" userId="110298e0-ad27-42b5-b24f-a191109a3ae7" providerId="ADAL" clId="{04421695-1C7D-4757-AD0D-C798564C9F06}" dt="2023-03-28T22:55:21.981" v="18" actId="478"/>
          <ac:spMkLst>
            <pc:docMk/>
            <pc:sldMk cId="0" sldId="306"/>
            <ac:spMk id="3" creationId="{DFA9C771-6AAB-E865-4AFC-FC33F527613B}"/>
          </ac:spMkLst>
        </pc:spChg>
        <pc:spChg chg="mod">
          <ac:chgData name="Max" userId="110298e0-ad27-42b5-b24f-a191109a3ae7" providerId="ADAL" clId="{04421695-1C7D-4757-AD0D-C798564C9F06}" dt="2023-03-28T22:56:58.153" v="37" actId="20577"/>
          <ac:spMkLst>
            <pc:docMk/>
            <pc:sldMk cId="0" sldId="306"/>
            <ac:spMk id="706" creationId="{00000000-0000-0000-0000-000000000000}"/>
          </ac:spMkLst>
        </pc:spChg>
        <pc:spChg chg="del">
          <ac:chgData name="Max" userId="110298e0-ad27-42b5-b24f-a191109a3ae7" providerId="ADAL" clId="{04421695-1C7D-4757-AD0D-C798564C9F06}" dt="2023-03-28T22:55:20.959" v="17" actId="478"/>
          <ac:spMkLst>
            <pc:docMk/>
            <pc:sldMk cId="0" sldId="306"/>
            <ac:spMk id="707" creationId="{00000000-0000-0000-0000-000000000000}"/>
          </ac:spMkLst>
        </pc:spChg>
        <pc:graphicFrameChg chg="add mod">
          <ac:chgData name="Max" userId="110298e0-ad27-42b5-b24f-a191109a3ae7" providerId="ADAL" clId="{04421695-1C7D-4757-AD0D-C798564C9F06}" dt="2023-03-28T22:55:22.809" v="19"/>
          <ac:graphicFrameMkLst>
            <pc:docMk/>
            <pc:sldMk cId="0" sldId="306"/>
            <ac:graphicFrameMk id="4" creationId="{6BF99E1C-9412-CA24-3632-08A0EEAF3475}"/>
          </ac:graphicFrameMkLst>
        </pc:graphicFrameChg>
      </pc:sldChg>
      <pc:sldChg chg="modSp mod">
        <pc:chgData name="Max" userId="110298e0-ad27-42b5-b24f-a191109a3ae7" providerId="ADAL" clId="{04421695-1C7D-4757-AD0D-C798564C9F06}" dt="2023-03-28T23:28:07.679" v="207" actId="20577"/>
        <pc:sldMkLst>
          <pc:docMk/>
          <pc:sldMk cId="0" sldId="309"/>
        </pc:sldMkLst>
        <pc:spChg chg="mod">
          <ac:chgData name="Max" userId="110298e0-ad27-42b5-b24f-a191109a3ae7" providerId="ADAL" clId="{04421695-1C7D-4757-AD0D-C798564C9F06}" dt="2023-03-28T23:28:07.679" v="207" actId="20577"/>
          <ac:spMkLst>
            <pc:docMk/>
            <pc:sldMk cId="0" sldId="309"/>
            <ac:spMk id="733" creationId="{00000000-0000-0000-0000-000000000000}"/>
          </ac:spMkLst>
        </pc:spChg>
      </pc:sldChg>
      <pc:sldChg chg="addSp delSp modSp mod">
        <pc:chgData name="Max" userId="110298e0-ad27-42b5-b24f-a191109a3ae7" providerId="ADAL" clId="{04421695-1C7D-4757-AD0D-C798564C9F06}" dt="2023-03-28T22:59:44.598" v="47" actId="20577"/>
        <pc:sldMkLst>
          <pc:docMk/>
          <pc:sldMk cId="0" sldId="314"/>
        </pc:sldMkLst>
        <pc:spChg chg="add del mod">
          <ac:chgData name="Max" userId="110298e0-ad27-42b5-b24f-a191109a3ae7" providerId="ADAL" clId="{04421695-1C7D-4757-AD0D-C798564C9F06}" dt="2023-03-28T22:59:40.881" v="40" actId="478"/>
          <ac:spMkLst>
            <pc:docMk/>
            <pc:sldMk cId="0" sldId="314"/>
            <ac:spMk id="3" creationId="{E043E48A-CA61-6492-9F0A-62881262D882}"/>
          </ac:spMkLst>
        </pc:spChg>
        <pc:spChg chg="add mod">
          <ac:chgData name="Max" userId="110298e0-ad27-42b5-b24f-a191109a3ae7" providerId="ADAL" clId="{04421695-1C7D-4757-AD0D-C798564C9F06}" dt="2023-03-28T22:59:41.751" v="41"/>
          <ac:spMkLst>
            <pc:docMk/>
            <pc:sldMk cId="0" sldId="314"/>
            <ac:spMk id="4" creationId="{025B9A27-84B6-D470-BDCE-A668043D07CE}"/>
          </ac:spMkLst>
        </pc:spChg>
        <pc:spChg chg="add mod">
          <ac:chgData name="Max" userId="110298e0-ad27-42b5-b24f-a191109a3ae7" providerId="ADAL" clId="{04421695-1C7D-4757-AD0D-C798564C9F06}" dt="2023-03-28T22:59:41.751" v="41"/>
          <ac:spMkLst>
            <pc:docMk/>
            <pc:sldMk cId="0" sldId="314"/>
            <ac:spMk id="5" creationId="{454F75C3-BC76-7C15-ACD1-566493EC4F48}"/>
          </ac:spMkLst>
        </pc:spChg>
        <pc:spChg chg="add mod">
          <ac:chgData name="Max" userId="110298e0-ad27-42b5-b24f-a191109a3ae7" providerId="ADAL" clId="{04421695-1C7D-4757-AD0D-C798564C9F06}" dt="2023-03-28T22:59:41.751" v="41"/>
          <ac:spMkLst>
            <pc:docMk/>
            <pc:sldMk cId="0" sldId="314"/>
            <ac:spMk id="6" creationId="{C44F5757-3E40-898B-720F-0054E29F0DA5}"/>
          </ac:spMkLst>
        </pc:spChg>
        <pc:spChg chg="add mod">
          <ac:chgData name="Max" userId="110298e0-ad27-42b5-b24f-a191109a3ae7" providerId="ADAL" clId="{04421695-1C7D-4757-AD0D-C798564C9F06}" dt="2023-03-28T22:59:41.751" v="41"/>
          <ac:spMkLst>
            <pc:docMk/>
            <pc:sldMk cId="0" sldId="314"/>
            <ac:spMk id="7" creationId="{DB9C5725-11D2-B944-6935-F1476C95BF2A}"/>
          </ac:spMkLst>
        </pc:spChg>
        <pc:spChg chg="add mod">
          <ac:chgData name="Max" userId="110298e0-ad27-42b5-b24f-a191109a3ae7" providerId="ADAL" clId="{04421695-1C7D-4757-AD0D-C798564C9F06}" dt="2023-03-28T22:59:41.751" v="41"/>
          <ac:spMkLst>
            <pc:docMk/>
            <pc:sldMk cId="0" sldId="314"/>
            <ac:spMk id="8" creationId="{462C878C-1614-7E58-E98E-A0C596AC0974}"/>
          </ac:spMkLst>
        </pc:spChg>
        <pc:spChg chg="add mod">
          <ac:chgData name="Max" userId="110298e0-ad27-42b5-b24f-a191109a3ae7" providerId="ADAL" clId="{04421695-1C7D-4757-AD0D-C798564C9F06}" dt="2023-03-28T22:59:41.751" v="41"/>
          <ac:spMkLst>
            <pc:docMk/>
            <pc:sldMk cId="0" sldId="314"/>
            <ac:spMk id="9" creationId="{BF1BCA4F-A88F-7E36-5BEC-E5CCA189DAA6}"/>
          </ac:spMkLst>
        </pc:spChg>
        <pc:spChg chg="add mod">
          <ac:chgData name="Max" userId="110298e0-ad27-42b5-b24f-a191109a3ae7" providerId="ADAL" clId="{04421695-1C7D-4757-AD0D-C798564C9F06}" dt="2023-03-28T22:59:41.751" v="41"/>
          <ac:spMkLst>
            <pc:docMk/>
            <pc:sldMk cId="0" sldId="314"/>
            <ac:spMk id="10" creationId="{8037E914-CA6C-475F-D66A-FD09273BF595}"/>
          </ac:spMkLst>
        </pc:spChg>
        <pc:spChg chg="add mod">
          <ac:chgData name="Max" userId="110298e0-ad27-42b5-b24f-a191109a3ae7" providerId="ADAL" clId="{04421695-1C7D-4757-AD0D-C798564C9F06}" dt="2023-03-28T22:59:41.751" v="41"/>
          <ac:spMkLst>
            <pc:docMk/>
            <pc:sldMk cId="0" sldId="314"/>
            <ac:spMk id="11" creationId="{43E16087-49F8-5273-C911-D249B2D7EB35}"/>
          </ac:spMkLst>
        </pc:spChg>
        <pc:spChg chg="add mod">
          <ac:chgData name="Max" userId="110298e0-ad27-42b5-b24f-a191109a3ae7" providerId="ADAL" clId="{04421695-1C7D-4757-AD0D-C798564C9F06}" dt="2023-03-28T22:59:41.751" v="41"/>
          <ac:spMkLst>
            <pc:docMk/>
            <pc:sldMk cId="0" sldId="314"/>
            <ac:spMk id="20" creationId="{B761CB5F-8784-B2D7-464B-5EB63043B5C0}"/>
          </ac:spMkLst>
        </pc:spChg>
        <pc:spChg chg="add mod">
          <ac:chgData name="Max" userId="110298e0-ad27-42b5-b24f-a191109a3ae7" providerId="ADAL" clId="{04421695-1C7D-4757-AD0D-C798564C9F06}" dt="2023-03-28T22:59:41.751" v="41"/>
          <ac:spMkLst>
            <pc:docMk/>
            <pc:sldMk cId="0" sldId="314"/>
            <ac:spMk id="21" creationId="{F9D7AD5E-1D18-71BA-9099-261EBDBD05C7}"/>
          </ac:spMkLst>
        </pc:spChg>
        <pc:spChg chg="add mod">
          <ac:chgData name="Max" userId="110298e0-ad27-42b5-b24f-a191109a3ae7" providerId="ADAL" clId="{04421695-1C7D-4757-AD0D-C798564C9F06}" dt="2023-03-28T22:59:41.751" v="41"/>
          <ac:spMkLst>
            <pc:docMk/>
            <pc:sldMk cId="0" sldId="314"/>
            <ac:spMk id="23" creationId="{1C42AAAA-7298-73CA-3AC8-79F60563B536}"/>
          </ac:spMkLst>
        </pc:spChg>
        <pc:spChg chg="mod">
          <ac:chgData name="Max" userId="110298e0-ad27-42b5-b24f-a191109a3ae7" providerId="ADAL" clId="{04421695-1C7D-4757-AD0D-C798564C9F06}" dt="2023-03-28T22:59:44.598" v="47" actId="20577"/>
          <ac:spMkLst>
            <pc:docMk/>
            <pc:sldMk cId="0" sldId="314"/>
            <ac:spMk id="784" creationId="{00000000-0000-0000-0000-000000000000}"/>
          </ac:spMkLst>
        </pc:spChg>
        <pc:spChg chg="del">
          <ac:chgData name="Max" userId="110298e0-ad27-42b5-b24f-a191109a3ae7" providerId="ADAL" clId="{04421695-1C7D-4757-AD0D-C798564C9F06}" dt="2023-03-28T22:59:39.563" v="39" actId="478"/>
          <ac:spMkLst>
            <pc:docMk/>
            <pc:sldMk cId="0" sldId="314"/>
            <ac:spMk id="785" creationId="{00000000-0000-0000-0000-000000000000}"/>
          </ac:spMkLst>
        </pc:spChg>
        <pc:cxnChg chg="add mod">
          <ac:chgData name="Max" userId="110298e0-ad27-42b5-b24f-a191109a3ae7" providerId="ADAL" clId="{04421695-1C7D-4757-AD0D-C798564C9F06}" dt="2023-03-28T22:59:41.751" v="41"/>
          <ac:cxnSpMkLst>
            <pc:docMk/>
            <pc:sldMk cId="0" sldId="314"/>
            <ac:cxnSpMk id="12" creationId="{CA150355-D18F-4CAB-9DDD-0219E4C97422}"/>
          </ac:cxnSpMkLst>
        </pc:cxnChg>
        <pc:cxnChg chg="add mod">
          <ac:chgData name="Max" userId="110298e0-ad27-42b5-b24f-a191109a3ae7" providerId="ADAL" clId="{04421695-1C7D-4757-AD0D-C798564C9F06}" dt="2023-03-28T22:59:41.751" v="41"/>
          <ac:cxnSpMkLst>
            <pc:docMk/>
            <pc:sldMk cId="0" sldId="314"/>
            <ac:cxnSpMk id="13" creationId="{8AC88301-65FD-4127-F8C1-C25AE20B615A}"/>
          </ac:cxnSpMkLst>
        </pc:cxnChg>
        <pc:cxnChg chg="add mod">
          <ac:chgData name="Max" userId="110298e0-ad27-42b5-b24f-a191109a3ae7" providerId="ADAL" clId="{04421695-1C7D-4757-AD0D-C798564C9F06}" dt="2023-03-28T22:59:41.751" v="41"/>
          <ac:cxnSpMkLst>
            <pc:docMk/>
            <pc:sldMk cId="0" sldId="314"/>
            <ac:cxnSpMk id="14" creationId="{A0A5FE48-60FB-F44D-A2CF-C111D4768628}"/>
          </ac:cxnSpMkLst>
        </pc:cxnChg>
        <pc:cxnChg chg="add mod">
          <ac:chgData name="Max" userId="110298e0-ad27-42b5-b24f-a191109a3ae7" providerId="ADAL" clId="{04421695-1C7D-4757-AD0D-C798564C9F06}" dt="2023-03-28T22:59:41.751" v="41"/>
          <ac:cxnSpMkLst>
            <pc:docMk/>
            <pc:sldMk cId="0" sldId="314"/>
            <ac:cxnSpMk id="15" creationId="{CBCF230D-3C8C-DFEF-D0B1-2EAC9E123AEC}"/>
          </ac:cxnSpMkLst>
        </pc:cxnChg>
        <pc:cxnChg chg="add mod">
          <ac:chgData name="Max" userId="110298e0-ad27-42b5-b24f-a191109a3ae7" providerId="ADAL" clId="{04421695-1C7D-4757-AD0D-C798564C9F06}" dt="2023-03-28T22:59:41.751" v="41"/>
          <ac:cxnSpMkLst>
            <pc:docMk/>
            <pc:sldMk cId="0" sldId="314"/>
            <ac:cxnSpMk id="16" creationId="{560E8E62-5D40-86FD-2C82-89A379B92068}"/>
          </ac:cxnSpMkLst>
        </pc:cxnChg>
        <pc:cxnChg chg="add mod">
          <ac:chgData name="Max" userId="110298e0-ad27-42b5-b24f-a191109a3ae7" providerId="ADAL" clId="{04421695-1C7D-4757-AD0D-C798564C9F06}" dt="2023-03-28T22:59:41.751" v="41"/>
          <ac:cxnSpMkLst>
            <pc:docMk/>
            <pc:sldMk cId="0" sldId="314"/>
            <ac:cxnSpMk id="17" creationId="{CF1212F0-28A4-6DAE-17B7-6A9453D61FA9}"/>
          </ac:cxnSpMkLst>
        </pc:cxnChg>
        <pc:cxnChg chg="add mod">
          <ac:chgData name="Max" userId="110298e0-ad27-42b5-b24f-a191109a3ae7" providerId="ADAL" clId="{04421695-1C7D-4757-AD0D-C798564C9F06}" dt="2023-03-28T22:59:41.751" v="41"/>
          <ac:cxnSpMkLst>
            <pc:docMk/>
            <pc:sldMk cId="0" sldId="314"/>
            <ac:cxnSpMk id="18" creationId="{056DB386-0668-21CB-29BB-D9152BA66AD4}"/>
          </ac:cxnSpMkLst>
        </pc:cxnChg>
        <pc:cxnChg chg="add mod">
          <ac:chgData name="Max" userId="110298e0-ad27-42b5-b24f-a191109a3ae7" providerId="ADAL" clId="{04421695-1C7D-4757-AD0D-C798564C9F06}" dt="2023-03-28T22:59:41.751" v="41"/>
          <ac:cxnSpMkLst>
            <pc:docMk/>
            <pc:sldMk cId="0" sldId="314"/>
            <ac:cxnSpMk id="19" creationId="{F3412201-0983-0A85-DA34-404E86E0D6C8}"/>
          </ac:cxnSpMkLst>
        </pc:cxnChg>
        <pc:cxnChg chg="add mod">
          <ac:chgData name="Max" userId="110298e0-ad27-42b5-b24f-a191109a3ae7" providerId="ADAL" clId="{04421695-1C7D-4757-AD0D-C798564C9F06}" dt="2023-03-28T22:59:41.751" v="41"/>
          <ac:cxnSpMkLst>
            <pc:docMk/>
            <pc:sldMk cId="0" sldId="314"/>
            <ac:cxnSpMk id="22" creationId="{56305134-B542-16B2-DD6F-52331B302F0F}"/>
          </ac:cxnSpMkLst>
        </pc:cxnChg>
      </pc:sldChg>
      <pc:sldChg chg="modSp mod">
        <pc:chgData name="Max" userId="110298e0-ad27-42b5-b24f-a191109a3ae7" providerId="ADAL" clId="{04421695-1C7D-4757-AD0D-C798564C9F06}" dt="2023-03-28T23:07:06.925" v="168" actId="5793"/>
        <pc:sldMkLst>
          <pc:docMk/>
          <pc:sldMk cId="0" sldId="315"/>
        </pc:sldMkLst>
        <pc:spChg chg="mod">
          <ac:chgData name="Max" userId="110298e0-ad27-42b5-b24f-a191109a3ae7" providerId="ADAL" clId="{04421695-1C7D-4757-AD0D-C798564C9F06}" dt="2023-03-28T23:07:06.925" v="168" actId="5793"/>
          <ac:spMkLst>
            <pc:docMk/>
            <pc:sldMk cId="0" sldId="315"/>
            <ac:spMk id="793" creationId="{00000000-0000-0000-0000-000000000000}"/>
          </ac:spMkLst>
        </pc:spChg>
      </pc:sldChg>
      <pc:sldChg chg="addSp delSp modSp mod">
        <pc:chgData name="Max" userId="110298e0-ad27-42b5-b24f-a191109a3ae7" providerId="ADAL" clId="{04421695-1C7D-4757-AD0D-C798564C9F06}" dt="2023-03-28T23:00:51.308" v="64" actId="20577"/>
        <pc:sldMkLst>
          <pc:docMk/>
          <pc:sldMk cId="0" sldId="316"/>
        </pc:sldMkLst>
        <pc:spChg chg="add del mod">
          <ac:chgData name="Max" userId="110298e0-ad27-42b5-b24f-a191109a3ae7" providerId="ADAL" clId="{04421695-1C7D-4757-AD0D-C798564C9F06}" dt="2023-03-28T23:00:42.884" v="55" actId="478"/>
          <ac:spMkLst>
            <pc:docMk/>
            <pc:sldMk cId="0" sldId="316"/>
            <ac:spMk id="3" creationId="{88FB16B2-AAD7-E652-B7AC-81C4C26826F8}"/>
          </ac:spMkLst>
        </pc:spChg>
        <pc:spChg chg="mod">
          <ac:chgData name="Max" userId="110298e0-ad27-42b5-b24f-a191109a3ae7" providerId="ADAL" clId="{04421695-1C7D-4757-AD0D-C798564C9F06}" dt="2023-03-28T23:00:51.308" v="64" actId="20577"/>
          <ac:spMkLst>
            <pc:docMk/>
            <pc:sldMk cId="0" sldId="316"/>
            <ac:spMk id="804" creationId="{00000000-0000-0000-0000-000000000000}"/>
          </ac:spMkLst>
        </pc:spChg>
        <pc:spChg chg="del">
          <ac:chgData name="Max" userId="110298e0-ad27-42b5-b24f-a191109a3ae7" providerId="ADAL" clId="{04421695-1C7D-4757-AD0D-C798564C9F06}" dt="2023-03-28T23:00:40.106" v="54" actId="478"/>
          <ac:spMkLst>
            <pc:docMk/>
            <pc:sldMk cId="0" sldId="316"/>
            <ac:spMk id="805" creationId="{00000000-0000-0000-0000-000000000000}"/>
          </ac:spMkLst>
        </pc:spChg>
        <pc:picChg chg="add mod">
          <ac:chgData name="Max" userId="110298e0-ad27-42b5-b24f-a191109a3ae7" providerId="ADAL" clId="{04421695-1C7D-4757-AD0D-C798564C9F06}" dt="2023-03-28T23:00:45.609" v="56"/>
          <ac:picMkLst>
            <pc:docMk/>
            <pc:sldMk cId="0" sldId="316"/>
            <ac:picMk id="4" creationId="{9988E807-9520-848F-2A86-D60D82242850}"/>
          </ac:picMkLst>
        </pc:picChg>
      </pc:sldChg>
      <pc:sldChg chg="addSp delSp modSp mod">
        <pc:chgData name="Max" userId="110298e0-ad27-42b5-b24f-a191109a3ae7" providerId="ADAL" clId="{04421695-1C7D-4757-AD0D-C798564C9F06}" dt="2023-03-28T23:02:47.778" v="85"/>
        <pc:sldMkLst>
          <pc:docMk/>
          <pc:sldMk cId="0" sldId="317"/>
        </pc:sldMkLst>
        <pc:spChg chg="add del mod">
          <ac:chgData name="Max" userId="110298e0-ad27-42b5-b24f-a191109a3ae7" providerId="ADAL" clId="{04421695-1C7D-4757-AD0D-C798564C9F06}" dt="2023-03-28T23:02:46.859" v="84" actId="478"/>
          <ac:spMkLst>
            <pc:docMk/>
            <pc:sldMk cId="0" sldId="317"/>
            <ac:spMk id="3" creationId="{BE0AFD92-F567-FE34-606C-BCEE250EC890}"/>
          </ac:spMkLst>
        </pc:spChg>
        <pc:spChg chg="add mod">
          <ac:chgData name="Max" userId="110298e0-ad27-42b5-b24f-a191109a3ae7" providerId="ADAL" clId="{04421695-1C7D-4757-AD0D-C798564C9F06}" dt="2023-03-28T23:02:47.778" v="85"/>
          <ac:spMkLst>
            <pc:docMk/>
            <pc:sldMk cId="0" sldId="317"/>
            <ac:spMk id="4" creationId="{4BA9EEB9-B406-D935-E936-CD82BA4E9B75}"/>
          </ac:spMkLst>
        </pc:spChg>
        <pc:spChg chg="del">
          <ac:chgData name="Max" userId="110298e0-ad27-42b5-b24f-a191109a3ae7" providerId="ADAL" clId="{04421695-1C7D-4757-AD0D-C798564C9F06}" dt="2023-03-28T23:02:45.959" v="83" actId="478"/>
          <ac:spMkLst>
            <pc:docMk/>
            <pc:sldMk cId="0" sldId="317"/>
            <ac:spMk id="814" creationId="{00000000-0000-0000-0000-000000000000}"/>
          </ac:spMkLst>
        </pc:spChg>
      </pc:sldChg>
      <pc:sldChg chg="addSp delSp modSp mod">
        <pc:chgData name="Max" userId="110298e0-ad27-42b5-b24f-a191109a3ae7" providerId="ADAL" clId="{04421695-1C7D-4757-AD0D-C798564C9F06}" dt="2023-03-28T23:03:02.856" v="96" actId="20577"/>
        <pc:sldMkLst>
          <pc:docMk/>
          <pc:sldMk cId="0" sldId="318"/>
        </pc:sldMkLst>
        <pc:spChg chg="add del mod">
          <ac:chgData name="Max" userId="110298e0-ad27-42b5-b24f-a191109a3ae7" providerId="ADAL" clId="{04421695-1C7D-4757-AD0D-C798564C9F06}" dt="2023-03-28T23:02:58.919" v="87" actId="478"/>
          <ac:spMkLst>
            <pc:docMk/>
            <pc:sldMk cId="0" sldId="318"/>
            <ac:spMk id="3" creationId="{47F1084C-F0F4-7699-36E6-B12C400DAD85}"/>
          </ac:spMkLst>
        </pc:spChg>
        <pc:spChg chg="add mod">
          <ac:chgData name="Max" userId="110298e0-ad27-42b5-b24f-a191109a3ae7" providerId="ADAL" clId="{04421695-1C7D-4757-AD0D-C798564C9F06}" dt="2023-03-28T23:02:59.782" v="88"/>
          <ac:spMkLst>
            <pc:docMk/>
            <pc:sldMk cId="0" sldId="318"/>
            <ac:spMk id="4" creationId="{F6FA692B-3A12-5047-E6A2-EB8826C27A8E}"/>
          </ac:spMkLst>
        </pc:spChg>
        <pc:spChg chg="mod">
          <ac:chgData name="Max" userId="110298e0-ad27-42b5-b24f-a191109a3ae7" providerId="ADAL" clId="{04421695-1C7D-4757-AD0D-C798564C9F06}" dt="2023-03-28T23:03:02.856" v="96" actId="20577"/>
          <ac:spMkLst>
            <pc:docMk/>
            <pc:sldMk cId="0" sldId="318"/>
            <ac:spMk id="825" creationId="{00000000-0000-0000-0000-000000000000}"/>
          </ac:spMkLst>
        </pc:spChg>
        <pc:spChg chg="del">
          <ac:chgData name="Max" userId="110298e0-ad27-42b5-b24f-a191109a3ae7" providerId="ADAL" clId="{04421695-1C7D-4757-AD0D-C798564C9F06}" dt="2023-03-28T23:02:58.077" v="86" actId="478"/>
          <ac:spMkLst>
            <pc:docMk/>
            <pc:sldMk cId="0" sldId="318"/>
            <ac:spMk id="826" creationId="{00000000-0000-0000-0000-000000000000}"/>
          </ac:spMkLst>
        </pc:spChg>
      </pc:sldChg>
      <pc:sldChg chg="addSp delSp modSp mod">
        <pc:chgData name="Max" userId="110298e0-ad27-42b5-b24f-a191109a3ae7" providerId="ADAL" clId="{04421695-1C7D-4757-AD0D-C798564C9F06}" dt="2023-03-28T23:04:16.115" v="105"/>
        <pc:sldMkLst>
          <pc:docMk/>
          <pc:sldMk cId="0" sldId="323"/>
        </pc:sldMkLst>
        <pc:spChg chg="add del mod">
          <ac:chgData name="Max" userId="110298e0-ad27-42b5-b24f-a191109a3ae7" providerId="ADAL" clId="{04421695-1C7D-4757-AD0D-C798564C9F06}" dt="2023-03-28T23:04:15.399" v="104" actId="478"/>
          <ac:spMkLst>
            <pc:docMk/>
            <pc:sldMk cId="0" sldId="323"/>
            <ac:spMk id="3" creationId="{81A85CED-A423-63A1-BE9B-438DADC32A03}"/>
          </ac:spMkLst>
        </pc:spChg>
        <pc:spChg chg="del">
          <ac:chgData name="Max" userId="110298e0-ad27-42b5-b24f-a191109a3ae7" providerId="ADAL" clId="{04421695-1C7D-4757-AD0D-C798564C9F06}" dt="2023-03-28T23:04:14.565" v="103" actId="478"/>
          <ac:spMkLst>
            <pc:docMk/>
            <pc:sldMk cId="0" sldId="323"/>
            <ac:spMk id="876" creationId="{00000000-0000-0000-0000-000000000000}"/>
          </ac:spMkLst>
        </pc:spChg>
        <pc:graphicFrameChg chg="add mod">
          <ac:chgData name="Max" userId="110298e0-ad27-42b5-b24f-a191109a3ae7" providerId="ADAL" clId="{04421695-1C7D-4757-AD0D-C798564C9F06}" dt="2023-03-28T23:04:16.115" v="105"/>
          <ac:graphicFrameMkLst>
            <pc:docMk/>
            <pc:sldMk cId="0" sldId="323"/>
            <ac:graphicFrameMk id="4" creationId="{52E3870E-F31C-8ACB-0813-25DAFCAA4B61}"/>
          </ac:graphicFrameMkLst>
        </pc:graphicFrameChg>
        <pc:graphicFrameChg chg="add mod">
          <ac:chgData name="Max" userId="110298e0-ad27-42b5-b24f-a191109a3ae7" providerId="ADAL" clId="{04421695-1C7D-4757-AD0D-C798564C9F06}" dt="2023-03-28T23:04:16.115" v="105"/>
          <ac:graphicFrameMkLst>
            <pc:docMk/>
            <pc:sldMk cId="0" sldId="323"/>
            <ac:graphicFrameMk id="5" creationId="{50FD8E20-CB1D-80B1-374A-7B5834762CCE}"/>
          </ac:graphicFrameMkLst>
        </pc:graphicFrameChg>
        <pc:picChg chg="add mod">
          <ac:chgData name="Max" userId="110298e0-ad27-42b5-b24f-a191109a3ae7" providerId="ADAL" clId="{04421695-1C7D-4757-AD0D-C798564C9F06}" dt="2023-03-28T23:04:16.115" v="105"/>
          <ac:picMkLst>
            <pc:docMk/>
            <pc:sldMk cId="0" sldId="323"/>
            <ac:picMk id="6" creationId="{B7BD3209-4737-A333-82F9-B424CD5B0508}"/>
          </ac:picMkLst>
        </pc:picChg>
        <pc:picChg chg="add mod">
          <ac:chgData name="Max" userId="110298e0-ad27-42b5-b24f-a191109a3ae7" providerId="ADAL" clId="{04421695-1C7D-4757-AD0D-C798564C9F06}" dt="2023-03-28T23:04:16.115" v="105"/>
          <ac:picMkLst>
            <pc:docMk/>
            <pc:sldMk cId="0" sldId="323"/>
            <ac:picMk id="7" creationId="{1FEE4670-CD12-FDDF-7487-62F952F85C46}"/>
          </ac:picMkLst>
        </pc:picChg>
      </pc:sldChg>
      <pc:sldChg chg="addSp delSp modSp mod">
        <pc:chgData name="Max" userId="110298e0-ad27-42b5-b24f-a191109a3ae7" providerId="ADAL" clId="{04421695-1C7D-4757-AD0D-C798564C9F06}" dt="2023-03-28T23:04:38.907" v="114"/>
        <pc:sldMkLst>
          <pc:docMk/>
          <pc:sldMk cId="0" sldId="324"/>
        </pc:sldMkLst>
        <pc:spChg chg="add del mod">
          <ac:chgData name="Max" userId="110298e0-ad27-42b5-b24f-a191109a3ae7" providerId="ADAL" clId="{04421695-1C7D-4757-AD0D-C798564C9F06}" dt="2023-03-28T23:04:35.168" v="113" actId="478"/>
          <ac:spMkLst>
            <pc:docMk/>
            <pc:sldMk cId="0" sldId="324"/>
            <ac:spMk id="3" creationId="{F8CC14AB-504B-4778-3423-3A222BF8EA77}"/>
          </ac:spMkLst>
        </pc:spChg>
        <pc:spChg chg="add mod">
          <ac:chgData name="Max" userId="110298e0-ad27-42b5-b24f-a191109a3ae7" providerId="ADAL" clId="{04421695-1C7D-4757-AD0D-C798564C9F06}" dt="2023-03-28T23:04:38.907" v="114"/>
          <ac:spMkLst>
            <pc:docMk/>
            <pc:sldMk cId="0" sldId="324"/>
            <ac:spMk id="4" creationId="{38A9F173-1C6C-A743-4DB6-B72E8652445A}"/>
          </ac:spMkLst>
        </pc:spChg>
        <pc:spChg chg="mod">
          <ac:chgData name="Max" userId="110298e0-ad27-42b5-b24f-a191109a3ae7" providerId="ADAL" clId="{04421695-1C7D-4757-AD0D-C798564C9F06}" dt="2023-03-28T23:04:29.202" v="111" actId="20577"/>
          <ac:spMkLst>
            <pc:docMk/>
            <pc:sldMk cId="0" sldId="324"/>
            <ac:spMk id="884" creationId="{00000000-0000-0000-0000-000000000000}"/>
          </ac:spMkLst>
        </pc:spChg>
        <pc:spChg chg="del">
          <ac:chgData name="Max" userId="110298e0-ad27-42b5-b24f-a191109a3ae7" providerId="ADAL" clId="{04421695-1C7D-4757-AD0D-C798564C9F06}" dt="2023-03-28T23:04:32.429" v="112" actId="478"/>
          <ac:spMkLst>
            <pc:docMk/>
            <pc:sldMk cId="0" sldId="324"/>
            <ac:spMk id="885" creationId="{00000000-0000-0000-0000-000000000000}"/>
          </ac:spMkLst>
        </pc:spChg>
      </pc:sldChg>
      <pc:sldChg chg="addSp delSp modSp add mod">
        <pc:chgData name="Max" userId="110298e0-ad27-42b5-b24f-a191109a3ae7" providerId="ADAL" clId="{04421695-1C7D-4757-AD0D-C798564C9F06}" dt="2023-03-28T22:57:11.364" v="38"/>
        <pc:sldMkLst>
          <pc:docMk/>
          <pc:sldMk cId="3767496724" sldId="380"/>
        </pc:sldMkLst>
        <pc:graphicFrameChg chg="add mod">
          <ac:chgData name="Max" userId="110298e0-ad27-42b5-b24f-a191109a3ae7" providerId="ADAL" clId="{04421695-1C7D-4757-AD0D-C798564C9F06}" dt="2023-03-28T22:57:11.364" v="38"/>
          <ac:graphicFrameMkLst>
            <pc:docMk/>
            <pc:sldMk cId="3767496724" sldId="380"/>
            <ac:graphicFrameMk id="2" creationId="{0DD2AF39-4D0F-5112-75DE-028DD016C60F}"/>
          </ac:graphicFrameMkLst>
        </pc:graphicFrameChg>
        <pc:graphicFrameChg chg="add mod">
          <ac:chgData name="Max" userId="110298e0-ad27-42b5-b24f-a191109a3ae7" providerId="ADAL" clId="{04421695-1C7D-4757-AD0D-C798564C9F06}" dt="2023-03-28T22:57:11.364" v="38"/>
          <ac:graphicFrameMkLst>
            <pc:docMk/>
            <pc:sldMk cId="3767496724" sldId="380"/>
            <ac:graphicFrameMk id="3" creationId="{A2C4A0AC-0484-7691-453F-75AB1B3C7ABA}"/>
          </ac:graphicFrameMkLst>
        </pc:graphicFrameChg>
        <pc:graphicFrameChg chg="del">
          <ac:chgData name="Max" userId="110298e0-ad27-42b5-b24f-a191109a3ae7" providerId="ADAL" clId="{04421695-1C7D-4757-AD0D-C798564C9F06}" dt="2023-03-28T22:56:08.850" v="30" actId="478"/>
          <ac:graphicFrameMkLst>
            <pc:docMk/>
            <pc:sldMk cId="3767496724" sldId="380"/>
            <ac:graphicFrameMk id="4" creationId="{6BF99E1C-9412-CA24-3632-08A0EEAF3475}"/>
          </ac:graphicFrameMkLst>
        </pc:graphicFrameChg>
        <pc:graphicFrameChg chg="add mod">
          <ac:chgData name="Max" userId="110298e0-ad27-42b5-b24f-a191109a3ae7" providerId="ADAL" clId="{04421695-1C7D-4757-AD0D-C798564C9F06}" dt="2023-03-28T22:57:11.364" v="38"/>
          <ac:graphicFrameMkLst>
            <pc:docMk/>
            <pc:sldMk cId="3767496724" sldId="380"/>
            <ac:graphicFrameMk id="5" creationId="{637ECCA6-430B-C8EE-AAC5-F0A05B0DAB2E}"/>
          </ac:graphicFrameMkLst>
        </pc:graphicFrameChg>
        <pc:graphicFrameChg chg="add mod">
          <ac:chgData name="Max" userId="110298e0-ad27-42b5-b24f-a191109a3ae7" providerId="ADAL" clId="{04421695-1C7D-4757-AD0D-C798564C9F06}" dt="2023-03-28T22:57:11.364" v="38"/>
          <ac:graphicFrameMkLst>
            <pc:docMk/>
            <pc:sldMk cId="3767496724" sldId="380"/>
            <ac:graphicFrameMk id="6" creationId="{38D7219C-6026-D8DD-D0F3-01BC1915481F}"/>
          </ac:graphicFrameMkLst>
        </pc:graphicFrameChg>
      </pc:sldChg>
      <pc:sldChg chg="addSp delSp modSp add mod">
        <pc:chgData name="Max" userId="110298e0-ad27-42b5-b24f-a191109a3ae7" providerId="ADAL" clId="{04421695-1C7D-4757-AD0D-C798564C9F06}" dt="2023-03-28T22:56:52.128" v="36" actId="20577"/>
        <pc:sldMkLst>
          <pc:docMk/>
          <pc:sldMk cId="1892204299" sldId="381"/>
        </pc:sldMkLst>
        <pc:spChg chg="mod">
          <ac:chgData name="Max" userId="110298e0-ad27-42b5-b24f-a191109a3ae7" providerId="ADAL" clId="{04421695-1C7D-4757-AD0D-C798564C9F06}" dt="2023-03-28T22:56:52.128" v="36" actId="20577"/>
          <ac:spMkLst>
            <pc:docMk/>
            <pc:sldMk cId="1892204299" sldId="381"/>
            <ac:spMk id="706" creationId="{00000000-0000-0000-0000-000000000000}"/>
          </ac:spMkLst>
        </pc:spChg>
        <pc:graphicFrameChg chg="add del mod">
          <ac:chgData name="Max" userId="110298e0-ad27-42b5-b24f-a191109a3ae7" providerId="ADAL" clId="{04421695-1C7D-4757-AD0D-C798564C9F06}" dt="2023-03-28T22:56:26.763" v="33"/>
          <ac:graphicFrameMkLst>
            <pc:docMk/>
            <pc:sldMk cId="1892204299" sldId="381"/>
            <ac:graphicFrameMk id="2" creationId="{AE332C69-8AA6-A6A0-7DDF-DA90C9CD6C8F}"/>
          </ac:graphicFrameMkLst>
        </pc:graphicFrameChg>
        <pc:graphicFrameChg chg="add mod">
          <ac:chgData name="Max" userId="110298e0-ad27-42b5-b24f-a191109a3ae7" providerId="ADAL" clId="{04421695-1C7D-4757-AD0D-C798564C9F06}" dt="2023-03-28T22:56:37.539" v="35"/>
          <ac:graphicFrameMkLst>
            <pc:docMk/>
            <pc:sldMk cId="1892204299" sldId="381"/>
            <ac:graphicFrameMk id="3" creationId="{26EE73E5-9FF2-F56A-E543-4B8A0C6D0723}"/>
          </ac:graphicFrameMkLst>
        </pc:graphicFrameChg>
        <pc:graphicFrameChg chg="del">
          <ac:chgData name="Max" userId="110298e0-ad27-42b5-b24f-a191109a3ae7" providerId="ADAL" clId="{04421695-1C7D-4757-AD0D-C798564C9F06}" dt="2023-03-28T22:56:27.745" v="34" actId="478"/>
          <ac:graphicFrameMkLst>
            <pc:docMk/>
            <pc:sldMk cId="1892204299" sldId="381"/>
            <ac:graphicFrameMk id="4" creationId="{6BF99E1C-9412-CA24-3632-08A0EEAF3475}"/>
          </ac:graphicFrameMkLst>
        </pc:graphicFrameChg>
      </pc:sldChg>
      <pc:sldChg chg="addSp delSp modSp add mod">
        <pc:chgData name="Max" userId="110298e0-ad27-42b5-b24f-a191109a3ae7" providerId="ADAL" clId="{04421695-1C7D-4757-AD0D-C798564C9F06}" dt="2023-03-28T23:00:24.004" v="53" actId="20577"/>
        <pc:sldMkLst>
          <pc:docMk/>
          <pc:sldMk cId="4242074670" sldId="383"/>
        </pc:sldMkLst>
        <pc:spChg chg="del">
          <ac:chgData name="Max" userId="110298e0-ad27-42b5-b24f-a191109a3ae7" providerId="ADAL" clId="{04421695-1C7D-4757-AD0D-C798564C9F06}" dt="2023-03-28T23:00:04.912" v="49" actId="478"/>
          <ac:spMkLst>
            <pc:docMk/>
            <pc:sldMk cId="4242074670" sldId="383"/>
            <ac:spMk id="4" creationId="{025B9A27-84B6-D470-BDCE-A668043D07CE}"/>
          </ac:spMkLst>
        </pc:spChg>
        <pc:spChg chg="del">
          <ac:chgData name="Max" userId="110298e0-ad27-42b5-b24f-a191109a3ae7" providerId="ADAL" clId="{04421695-1C7D-4757-AD0D-C798564C9F06}" dt="2023-03-28T23:00:04.912" v="49" actId="478"/>
          <ac:spMkLst>
            <pc:docMk/>
            <pc:sldMk cId="4242074670" sldId="383"/>
            <ac:spMk id="5" creationId="{454F75C3-BC76-7C15-ACD1-566493EC4F48}"/>
          </ac:spMkLst>
        </pc:spChg>
        <pc:spChg chg="del">
          <ac:chgData name="Max" userId="110298e0-ad27-42b5-b24f-a191109a3ae7" providerId="ADAL" clId="{04421695-1C7D-4757-AD0D-C798564C9F06}" dt="2023-03-28T23:00:04.912" v="49" actId="478"/>
          <ac:spMkLst>
            <pc:docMk/>
            <pc:sldMk cId="4242074670" sldId="383"/>
            <ac:spMk id="6" creationId="{C44F5757-3E40-898B-720F-0054E29F0DA5}"/>
          </ac:spMkLst>
        </pc:spChg>
        <pc:spChg chg="del">
          <ac:chgData name="Max" userId="110298e0-ad27-42b5-b24f-a191109a3ae7" providerId="ADAL" clId="{04421695-1C7D-4757-AD0D-C798564C9F06}" dt="2023-03-28T23:00:04.912" v="49" actId="478"/>
          <ac:spMkLst>
            <pc:docMk/>
            <pc:sldMk cId="4242074670" sldId="383"/>
            <ac:spMk id="7" creationId="{DB9C5725-11D2-B944-6935-F1476C95BF2A}"/>
          </ac:spMkLst>
        </pc:spChg>
        <pc:spChg chg="del">
          <ac:chgData name="Max" userId="110298e0-ad27-42b5-b24f-a191109a3ae7" providerId="ADAL" clId="{04421695-1C7D-4757-AD0D-C798564C9F06}" dt="2023-03-28T23:00:04.912" v="49" actId="478"/>
          <ac:spMkLst>
            <pc:docMk/>
            <pc:sldMk cId="4242074670" sldId="383"/>
            <ac:spMk id="8" creationId="{462C878C-1614-7E58-E98E-A0C596AC0974}"/>
          </ac:spMkLst>
        </pc:spChg>
        <pc:spChg chg="del">
          <ac:chgData name="Max" userId="110298e0-ad27-42b5-b24f-a191109a3ae7" providerId="ADAL" clId="{04421695-1C7D-4757-AD0D-C798564C9F06}" dt="2023-03-28T23:00:04.912" v="49" actId="478"/>
          <ac:spMkLst>
            <pc:docMk/>
            <pc:sldMk cId="4242074670" sldId="383"/>
            <ac:spMk id="9" creationId="{BF1BCA4F-A88F-7E36-5BEC-E5CCA189DAA6}"/>
          </ac:spMkLst>
        </pc:spChg>
        <pc:spChg chg="del">
          <ac:chgData name="Max" userId="110298e0-ad27-42b5-b24f-a191109a3ae7" providerId="ADAL" clId="{04421695-1C7D-4757-AD0D-C798564C9F06}" dt="2023-03-28T23:00:04.912" v="49" actId="478"/>
          <ac:spMkLst>
            <pc:docMk/>
            <pc:sldMk cId="4242074670" sldId="383"/>
            <ac:spMk id="10" creationId="{8037E914-CA6C-475F-D66A-FD09273BF595}"/>
          </ac:spMkLst>
        </pc:spChg>
        <pc:spChg chg="del">
          <ac:chgData name="Max" userId="110298e0-ad27-42b5-b24f-a191109a3ae7" providerId="ADAL" clId="{04421695-1C7D-4757-AD0D-C798564C9F06}" dt="2023-03-28T23:00:04.912" v="49" actId="478"/>
          <ac:spMkLst>
            <pc:docMk/>
            <pc:sldMk cId="4242074670" sldId="383"/>
            <ac:spMk id="11" creationId="{43E16087-49F8-5273-C911-D249B2D7EB35}"/>
          </ac:spMkLst>
        </pc:spChg>
        <pc:spChg chg="del">
          <ac:chgData name="Max" userId="110298e0-ad27-42b5-b24f-a191109a3ae7" providerId="ADAL" clId="{04421695-1C7D-4757-AD0D-C798564C9F06}" dt="2023-03-28T23:00:04.912" v="49" actId="478"/>
          <ac:spMkLst>
            <pc:docMk/>
            <pc:sldMk cId="4242074670" sldId="383"/>
            <ac:spMk id="20" creationId="{B761CB5F-8784-B2D7-464B-5EB63043B5C0}"/>
          </ac:spMkLst>
        </pc:spChg>
        <pc:spChg chg="del">
          <ac:chgData name="Max" userId="110298e0-ad27-42b5-b24f-a191109a3ae7" providerId="ADAL" clId="{04421695-1C7D-4757-AD0D-C798564C9F06}" dt="2023-03-28T23:00:06.968" v="50" actId="478"/>
          <ac:spMkLst>
            <pc:docMk/>
            <pc:sldMk cId="4242074670" sldId="383"/>
            <ac:spMk id="21" creationId="{F9D7AD5E-1D18-71BA-9099-261EBDBD05C7}"/>
          </ac:spMkLst>
        </pc:spChg>
        <pc:spChg chg="del">
          <ac:chgData name="Max" userId="110298e0-ad27-42b5-b24f-a191109a3ae7" providerId="ADAL" clId="{04421695-1C7D-4757-AD0D-C798564C9F06}" dt="2023-03-28T23:00:04.912" v="49" actId="478"/>
          <ac:spMkLst>
            <pc:docMk/>
            <pc:sldMk cId="4242074670" sldId="383"/>
            <ac:spMk id="23" creationId="{1C42AAAA-7298-73CA-3AC8-79F60563B536}"/>
          </ac:spMkLst>
        </pc:spChg>
        <pc:spChg chg="mod">
          <ac:chgData name="Max" userId="110298e0-ad27-42b5-b24f-a191109a3ae7" providerId="ADAL" clId="{04421695-1C7D-4757-AD0D-C798564C9F06}" dt="2023-03-28T23:00:24.004" v="53" actId="20577"/>
          <ac:spMkLst>
            <pc:docMk/>
            <pc:sldMk cId="4242074670" sldId="383"/>
            <ac:spMk id="784" creationId="{00000000-0000-0000-0000-000000000000}"/>
          </ac:spMkLst>
        </pc:spChg>
        <pc:graphicFrameChg chg="add mod">
          <ac:chgData name="Max" userId="110298e0-ad27-42b5-b24f-a191109a3ae7" providerId="ADAL" clId="{04421695-1C7D-4757-AD0D-C798564C9F06}" dt="2023-03-28T23:00:08.032" v="51"/>
          <ac:graphicFrameMkLst>
            <pc:docMk/>
            <pc:sldMk cId="4242074670" sldId="383"/>
            <ac:graphicFrameMk id="2" creationId="{3A00E093-AB18-DC79-E3A3-B43C4B2C5EBC}"/>
          </ac:graphicFrameMkLst>
        </pc:graphicFrameChg>
        <pc:cxnChg chg="del">
          <ac:chgData name="Max" userId="110298e0-ad27-42b5-b24f-a191109a3ae7" providerId="ADAL" clId="{04421695-1C7D-4757-AD0D-C798564C9F06}" dt="2023-03-28T23:00:04.912" v="49" actId="478"/>
          <ac:cxnSpMkLst>
            <pc:docMk/>
            <pc:sldMk cId="4242074670" sldId="383"/>
            <ac:cxnSpMk id="12" creationId="{CA150355-D18F-4CAB-9DDD-0219E4C97422}"/>
          </ac:cxnSpMkLst>
        </pc:cxnChg>
        <pc:cxnChg chg="del">
          <ac:chgData name="Max" userId="110298e0-ad27-42b5-b24f-a191109a3ae7" providerId="ADAL" clId="{04421695-1C7D-4757-AD0D-C798564C9F06}" dt="2023-03-28T23:00:04.912" v="49" actId="478"/>
          <ac:cxnSpMkLst>
            <pc:docMk/>
            <pc:sldMk cId="4242074670" sldId="383"/>
            <ac:cxnSpMk id="13" creationId="{8AC88301-65FD-4127-F8C1-C25AE20B615A}"/>
          </ac:cxnSpMkLst>
        </pc:cxnChg>
        <pc:cxnChg chg="del">
          <ac:chgData name="Max" userId="110298e0-ad27-42b5-b24f-a191109a3ae7" providerId="ADAL" clId="{04421695-1C7D-4757-AD0D-C798564C9F06}" dt="2023-03-28T23:00:04.912" v="49" actId="478"/>
          <ac:cxnSpMkLst>
            <pc:docMk/>
            <pc:sldMk cId="4242074670" sldId="383"/>
            <ac:cxnSpMk id="14" creationId="{A0A5FE48-60FB-F44D-A2CF-C111D4768628}"/>
          </ac:cxnSpMkLst>
        </pc:cxnChg>
        <pc:cxnChg chg="del">
          <ac:chgData name="Max" userId="110298e0-ad27-42b5-b24f-a191109a3ae7" providerId="ADAL" clId="{04421695-1C7D-4757-AD0D-C798564C9F06}" dt="2023-03-28T23:00:04.912" v="49" actId="478"/>
          <ac:cxnSpMkLst>
            <pc:docMk/>
            <pc:sldMk cId="4242074670" sldId="383"/>
            <ac:cxnSpMk id="15" creationId="{CBCF230D-3C8C-DFEF-D0B1-2EAC9E123AEC}"/>
          </ac:cxnSpMkLst>
        </pc:cxnChg>
        <pc:cxnChg chg="del">
          <ac:chgData name="Max" userId="110298e0-ad27-42b5-b24f-a191109a3ae7" providerId="ADAL" clId="{04421695-1C7D-4757-AD0D-C798564C9F06}" dt="2023-03-28T23:00:04.912" v="49" actId="478"/>
          <ac:cxnSpMkLst>
            <pc:docMk/>
            <pc:sldMk cId="4242074670" sldId="383"/>
            <ac:cxnSpMk id="16" creationId="{560E8E62-5D40-86FD-2C82-89A379B92068}"/>
          </ac:cxnSpMkLst>
        </pc:cxnChg>
        <pc:cxnChg chg="del">
          <ac:chgData name="Max" userId="110298e0-ad27-42b5-b24f-a191109a3ae7" providerId="ADAL" clId="{04421695-1C7D-4757-AD0D-C798564C9F06}" dt="2023-03-28T23:00:04.912" v="49" actId="478"/>
          <ac:cxnSpMkLst>
            <pc:docMk/>
            <pc:sldMk cId="4242074670" sldId="383"/>
            <ac:cxnSpMk id="17" creationId="{CF1212F0-28A4-6DAE-17B7-6A9453D61FA9}"/>
          </ac:cxnSpMkLst>
        </pc:cxnChg>
        <pc:cxnChg chg="del">
          <ac:chgData name="Max" userId="110298e0-ad27-42b5-b24f-a191109a3ae7" providerId="ADAL" clId="{04421695-1C7D-4757-AD0D-C798564C9F06}" dt="2023-03-28T23:00:04.912" v="49" actId="478"/>
          <ac:cxnSpMkLst>
            <pc:docMk/>
            <pc:sldMk cId="4242074670" sldId="383"/>
            <ac:cxnSpMk id="18" creationId="{056DB386-0668-21CB-29BB-D9152BA66AD4}"/>
          </ac:cxnSpMkLst>
        </pc:cxnChg>
        <pc:cxnChg chg="del">
          <ac:chgData name="Max" userId="110298e0-ad27-42b5-b24f-a191109a3ae7" providerId="ADAL" clId="{04421695-1C7D-4757-AD0D-C798564C9F06}" dt="2023-03-28T23:00:04.912" v="49" actId="478"/>
          <ac:cxnSpMkLst>
            <pc:docMk/>
            <pc:sldMk cId="4242074670" sldId="383"/>
            <ac:cxnSpMk id="19" creationId="{F3412201-0983-0A85-DA34-404E86E0D6C8}"/>
          </ac:cxnSpMkLst>
        </pc:cxnChg>
        <pc:cxnChg chg="del">
          <ac:chgData name="Max" userId="110298e0-ad27-42b5-b24f-a191109a3ae7" providerId="ADAL" clId="{04421695-1C7D-4757-AD0D-C798564C9F06}" dt="2023-03-28T23:00:04.912" v="49" actId="478"/>
          <ac:cxnSpMkLst>
            <pc:docMk/>
            <pc:sldMk cId="4242074670" sldId="383"/>
            <ac:cxnSpMk id="22" creationId="{56305134-B542-16B2-DD6F-52331B302F0F}"/>
          </ac:cxnSpMkLst>
        </pc:cxnChg>
      </pc:sldChg>
      <pc:sldChg chg="addSp modSp add mod">
        <pc:chgData name="Max" userId="110298e0-ad27-42b5-b24f-a191109a3ae7" providerId="ADAL" clId="{04421695-1C7D-4757-AD0D-C798564C9F06}" dt="2023-03-28T23:01:03.009" v="68" actId="20577"/>
        <pc:sldMkLst>
          <pc:docMk/>
          <pc:sldMk cId="1324997717" sldId="384"/>
        </pc:sldMkLst>
        <pc:spChg chg="mod">
          <ac:chgData name="Max" userId="110298e0-ad27-42b5-b24f-a191109a3ae7" providerId="ADAL" clId="{04421695-1C7D-4757-AD0D-C798564C9F06}" dt="2023-03-28T23:01:03.009" v="68" actId="20577"/>
          <ac:spMkLst>
            <pc:docMk/>
            <pc:sldMk cId="1324997717" sldId="384"/>
            <ac:spMk id="804" creationId="{00000000-0000-0000-0000-000000000000}"/>
          </ac:spMkLst>
        </pc:spChg>
        <pc:picChg chg="add mod">
          <ac:chgData name="Max" userId="110298e0-ad27-42b5-b24f-a191109a3ae7" providerId="ADAL" clId="{04421695-1C7D-4757-AD0D-C798564C9F06}" dt="2023-03-28T23:01:01.254" v="66"/>
          <ac:picMkLst>
            <pc:docMk/>
            <pc:sldMk cId="1324997717" sldId="384"/>
            <ac:picMk id="2" creationId="{60C1EDFB-840D-8462-5D8C-EA90999D67D0}"/>
          </ac:picMkLst>
        </pc:picChg>
      </pc:sldChg>
      <pc:sldChg chg="addSp delSp modSp add mod">
        <pc:chgData name="Max" userId="110298e0-ad27-42b5-b24f-a191109a3ae7" providerId="ADAL" clId="{04421695-1C7D-4757-AD0D-C798564C9F06}" dt="2023-03-28T23:01:20.532" v="74"/>
        <pc:sldMkLst>
          <pc:docMk/>
          <pc:sldMk cId="1413138562" sldId="385"/>
        </pc:sldMkLst>
        <pc:spChg chg="mod">
          <ac:chgData name="Max" userId="110298e0-ad27-42b5-b24f-a191109a3ae7" providerId="ADAL" clId="{04421695-1C7D-4757-AD0D-C798564C9F06}" dt="2023-03-28T23:01:15.620" v="73" actId="20577"/>
          <ac:spMkLst>
            <pc:docMk/>
            <pc:sldMk cId="1413138562" sldId="385"/>
            <ac:spMk id="804" creationId="{00000000-0000-0000-0000-000000000000}"/>
          </ac:spMkLst>
        </pc:spChg>
        <pc:picChg chg="del">
          <ac:chgData name="Max" userId="110298e0-ad27-42b5-b24f-a191109a3ae7" providerId="ADAL" clId="{04421695-1C7D-4757-AD0D-C798564C9F06}" dt="2023-03-28T23:01:08.042" v="70" actId="478"/>
          <ac:picMkLst>
            <pc:docMk/>
            <pc:sldMk cId="1413138562" sldId="385"/>
            <ac:picMk id="2" creationId="{60C1EDFB-840D-8462-5D8C-EA90999D67D0}"/>
          </ac:picMkLst>
        </pc:picChg>
        <pc:picChg chg="add mod">
          <ac:chgData name="Max" userId="110298e0-ad27-42b5-b24f-a191109a3ae7" providerId="ADAL" clId="{04421695-1C7D-4757-AD0D-C798564C9F06}" dt="2023-03-28T23:01:20.532" v="74"/>
          <ac:picMkLst>
            <pc:docMk/>
            <pc:sldMk cId="1413138562" sldId="385"/>
            <ac:picMk id="3" creationId="{58E5699A-1A19-53BC-7E36-1C672361D75F}"/>
          </ac:picMkLst>
        </pc:picChg>
        <pc:picChg chg="del">
          <ac:chgData name="Max" userId="110298e0-ad27-42b5-b24f-a191109a3ae7" providerId="ADAL" clId="{04421695-1C7D-4757-AD0D-C798564C9F06}" dt="2023-03-28T23:01:11.348" v="71" actId="478"/>
          <ac:picMkLst>
            <pc:docMk/>
            <pc:sldMk cId="1413138562" sldId="385"/>
            <ac:picMk id="4" creationId="{9988E807-9520-848F-2A86-D60D82242850}"/>
          </ac:picMkLst>
        </pc:picChg>
      </pc:sldChg>
      <pc:sldChg chg="addSp delSp modSp add mod">
        <pc:chgData name="Max" userId="110298e0-ad27-42b5-b24f-a191109a3ae7" providerId="ADAL" clId="{04421695-1C7D-4757-AD0D-C798564C9F06}" dt="2023-03-28T23:01:59.477" v="82" actId="478"/>
        <pc:sldMkLst>
          <pc:docMk/>
          <pc:sldMk cId="486805862" sldId="386"/>
        </pc:sldMkLst>
        <pc:spChg chg="add mod">
          <ac:chgData name="Max" userId="110298e0-ad27-42b5-b24f-a191109a3ae7" providerId="ADAL" clId="{04421695-1C7D-4757-AD0D-C798564C9F06}" dt="2023-03-28T23:01:57.875" v="81"/>
          <ac:spMkLst>
            <pc:docMk/>
            <pc:sldMk cId="486805862" sldId="386"/>
            <ac:spMk id="2" creationId="{CC5B0A2D-CCEB-3B4F-7C13-02D748486A46}"/>
          </ac:spMkLst>
        </pc:spChg>
        <pc:spChg chg="add mod">
          <ac:chgData name="Max" userId="110298e0-ad27-42b5-b24f-a191109a3ae7" providerId="ADAL" clId="{04421695-1C7D-4757-AD0D-C798564C9F06}" dt="2023-03-28T23:01:57.875" v="81"/>
          <ac:spMkLst>
            <pc:docMk/>
            <pc:sldMk cId="486805862" sldId="386"/>
            <ac:spMk id="4" creationId="{18A85932-03E1-0008-3B78-5D96AB7A821D}"/>
          </ac:spMkLst>
        </pc:spChg>
        <pc:spChg chg="mod">
          <ac:chgData name="Max" userId="110298e0-ad27-42b5-b24f-a191109a3ae7" providerId="ADAL" clId="{04421695-1C7D-4757-AD0D-C798564C9F06}" dt="2023-03-28T23:01:40.724" v="80" actId="20577"/>
          <ac:spMkLst>
            <pc:docMk/>
            <pc:sldMk cId="486805862" sldId="386"/>
            <ac:spMk id="804" creationId="{00000000-0000-0000-0000-000000000000}"/>
          </ac:spMkLst>
        </pc:spChg>
        <pc:picChg chg="del">
          <ac:chgData name="Max" userId="110298e0-ad27-42b5-b24f-a191109a3ae7" providerId="ADAL" clId="{04421695-1C7D-4757-AD0D-C798564C9F06}" dt="2023-03-28T23:01:59.477" v="82" actId="478"/>
          <ac:picMkLst>
            <pc:docMk/>
            <pc:sldMk cId="486805862" sldId="386"/>
            <ac:picMk id="3" creationId="{58E5699A-1A19-53BC-7E36-1C672361D75F}"/>
          </ac:picMkLst>
        </pc:picChg>
      </pc:sldChg>
      <pc:sldChg chg="addSp delSp modSp add mod">
        <pc:chgData name="Max" userId="110298e0-ad27-42b5-b24f-a191109a3ae7" providerId="ADAL" clId="{04421695-1C7D-4757-AD0D-C798564C9F06}" dt="2023-03-28T23:03:20.057" v="102" actId="20577"/>
        <pc:sldMkLst>
          <pc:docMk/>
          <pc:sldMk cId="4125232549" sldId="387"/>
        </pc:sldMkLst>
        <pc:spChg chg="add del mod">
          <ac:chgData name="Max" userId="110298e0-ad27-42b5-b24f-a191109a3ae7" providerId="ADAL" clId="{04421695-1C7D-4757-AD0D-C798564C9F06}" dt="2023-03-28T23:03:17.386" v="99" actId="478"/>
          <ac:spMkLst>
            <pc:docMk/>
            <pc:sldMk cId="4125232549" sldId="387"/>
            <ac:spMk id="3" creationId="{8A1F13A9-281A-8000-D91A-511AA219D11F}"/>
          </ac:spMkLst>
        </pc:spChg>
        <pc:spChg chg="del">
          <ac:chgData name="Max" userId="110298e0-ad27-42b5-b24f-a191109a3ae7" providerId="ADAL" clId="{04421695-1C7D-4757-AD0D-C798564C9F06}" dt="2023-03-28T23:03:16.585" v="98" actId="478"/>
          <ac:spMkLst>
            <pc:docMk/>
            <pc:sldMk cId="4125232549" sldId="387"/>
            <ac:spMk id="4" creationId="{F6FA692B-3A12-5047-E6A2-EB8826C27A8E}"/>
          </ac:spMkLst>
        </pc:spChg>
        <pc:spChg chg="mod">
          <ac:chgData name="Max" userId="110298e0-ad27-42b5-b24f-a191109a3ae7" providerId="ADAL" clId="{04421695-1C7D-4757-AD0D-C798564C9F06}" dt="2023-03-28T23:03:20.057" v="102" actId="20577"/>
          <ac:spMkLst>
            <pc:docMk/>
            <pc:sldMk cId="4125232549" sldId="387"/>
            <ac:spMk id="825" creationId="{00000000-0000-0000-0000-000000000000}"/>
          </ac:spMkLst>
        </pc:spChg>
        <pc:graphicFrameChg chg="add mod">
          <ac:chgData name="Max" userId="110298e0-ad27-42b5-b24f-a191109a3ae7" providerId="ADAL" clId="{04421695-1C7D-4757-AD0D-C798564C9F06}" dt="2023-03-28T23:03:18.239" v="100"/>
          <ac:graphicFrameMkLst>
            <pc:docMk/>
            <pc:sldMk cId="4125232549" sldId="387"/>
            <ac:graphicFrameMk id="5" creationId="{12C584F3-AF3F-62B5-457A-7D5639EE13A8}"/>
          </ac:graphicFrameMkLst>
        </pc:graphicFrameChg>
      </pc:sldChg>
      <pc:sldChg chg="addSp delSp modSp add mod">
        <pc:chgData name="Max" userId="110298e0-ad27-42b5-b24f-a191109a3ae7" providerId="ADAL" clId="{04421695-1C7D-4757-AD0D-C798564C9F06}" dt="2023-03-28T23:04:54.761" v="119"/>
        <pc:sldMkLst>
          <pc:docMk/>
          <pc:sldMk cId="2643584006" sldId="388"/>
        </pc:sldMkLst>
        <pc:spChg chg="del">
          <ac:chgData name="Max" userId="110298e0-ad27-42b5-b24f-a191109a3ae7" providerId="ADAL" clId="{04421695-1C7D-4757-AD0D-C798564C9F06}" dt="2023-03-28T23:04:53.979" v="118" actId="478"/>
          <ac:spMkLst>
            <pc:docMk/>
            <pc:sldMk cId="2643584006" sldId="388"/>
            <ac:spMk id="4" creationId="{38A9F173-1C6C-A743-4DB6-B72E8652445A}"/>
          </ac:spMkLst>
        </pc:spChg>
        <pc:spChg chg="mod">
          <ac:chgData name="Max" userId="110298e0-ad27-42b5-b24f-a191109a3ae7" providerId="ADAL" clId="{04421695-1C7D-4757-AD0D-C798564C9F06}" dt="2023-03-28T23:04:51.954" v="117" actId="20577"/>
          <ac:spMkLst>
            <pc:docMk/>
            <pc:sldMk cId="2643584006" sldId="388"/>
            <ac:spMk id="884" creationId="{00000000-0000-0000-0000-000000000000}"/>
          </ac:spMkLst>
        </pc:spChg>
        <pc:picChg chg="add mod">
          <ac:chgData name="Max" userId="110298e0-ad27-42b5-b24f-a191109a3ae7" providerId="ADAL" clId="{04421695-1C7D-4757-AD0D-C798564C9F06}" dt="2023-03-28T23:04:54.761" v="119"/>
          <ac:picMkLst>
            <pc:docMk/>
            <pc:sldMk cId="2643584006" sldId="388"/>
            <ac:picMk id="2" creationId="{6C284818-1991-DEB4-ECB2-D912A085E23A}"/>
          </ac:picMkLst>
        </pc:picChg>
      </pc:sldChg>
      <pc:sldChg chg="addSp delSp modSp add mod">
        <pc:chgData name="Max" userId="110298e0-ad27-42b5-b24f-a191109a3ae7" providerId="ADAL" clId="{04421695-1C7D-4757-AD0D-C798564C9F06}" dt="2023-03-28T23:05:10.916" v="124" actId="20577"/>
        <pc:sldMkLst>
          <pc:docMk/>
          <pc:sldMk cId="1847539174" sldId="389"/>
        </pc:sldMkLst>
        <pc:spChg chg="mod">
          <ac:chgData name="Max" userId="110298e0-ad27-42b5-b24f-a191109a3ae7" providerId="ADAL" clId="{04421695-1C7D-4757-AD0D-C798564C9F06}" dt="2023-03-28T23:05:10.916" v="124" actId="20577"/>
          <ac:spMkLst>
            <pc:docMk/>
            <pc:sldMk cId="1847539174" sldId="389"/>
            <ac:spMk id="884" creationId="{00000000-0000-0000-0000-000000000000}"/>
          </ac:spMkLst>
        </pc:spChg>
        <pc:picChg chg="del">
          <ac:chgData name="Max" userId="110298e0-ad27-42b5-b24f-a191109a3ae7" providerId="ADAL" clId="{04421695-1C7D-4757-AD0D-C798564C9F06}" dt="2023-03-28T23:05:08.911" v="122" actId="478"/>
          <ac:picMkLst>
            <pc:docMk/>
            <pc:sldMk cId="1847539174" sldId="389"/>
            <ac:picMk id="2" creationId="{6C284818-1991-DEB4-ECB2-D912A085E23A}"/>
          </ac:picMkLst>
        </pc:picChg>
        <pc:picChg chg="add mod">
          <ac:chgData name="Max" userId="110298e0-ad27-42b5-b24f-a191109a3ae7" providerId="ADAL" clId="{04421695-1C7D-4757-AD0D-C798564C9F06}" dt="2023-03-28T23:05:06.570" v="121"/>
          <ac:picMkLst>
            <pc:docMk/>
            <pc:sldMk cId="1847539174" sldId="389"/>
            <ac:picMk id="3" creationId="{7A134657-1A53-37C4-2EB1-D5939AF6979C}"/>
          </ac:picMkLst>
        </pc:picChg>
      </pc:sldChg>
      <pc:sldChg chg="ord">
        <pc:chgData name="Max" userId="110298e0-ad27-42b5-b24f-a191109a3ae7" providerId="ADAL" clId="{04421695-1C7D-4757-AD0D-C798564C9F06}" dt="2023-03-29T22:39:42.463" v="209"/>
        <pc:sldMkLst>
          <pc:docMk/>
          <pc:sldMk cId="3566331298" sldId="390"/>
        </pc:sldMkLst>
      </pc:sldChg>
    </pc:docChg>
  </pc:docChgLst>
  <pc:docChgLst>
    <pc:chgData name="Rey, Jordi" userId="S::jordi.rey@ufl.edu::e8eb87d1-9304-4c4c-b17d-4684dbee226f" providerId="AD" clId="Web-{01FBD351-5784-46BE-A100-D7B79700D831}"/>
    <pc:docChg chg="modSld">
      <pc:chgData name="Rey, Jordi" userId="S::jordi.rey@ufl.edu::e8eb87d1-9304-4c4c-b17d-4684dbee226f" providerId="AD" clId="Web-{01FBD351-5784-46BE-A100-D7B79700D831}" dt="2023-03-30T21:51:01.784" v="267" actId="20577"/>
      <pc:docMkLst>
        <pc:docMk/>
      </pc:docMkLst>
      <pc:sldChg chg="modSp">
        <pc:chgData name="Rey, Jordi" userId="S::jordi.rey@ufl.edu::e8eb87d1-9304-4c4c-b17d-4684dbee226f" providerId="AD" clId="Web-{01FBD351-5784-46BE-A100-D7B79700D831}" dt="2023-03-30T21:51:01.784" v="267" actId="20577"/>
        <pc:sldMkLst>
          <pc:docMk/>
          <pc:sldMk cId="0" sldId="297"/>
        </pc:sldMkLst>
        <pc:spChg chg="mod">
          <ac:chgData name="Rey, Jordi" userId="S::jordi.rey@ufl.edu::e8eb87d1-9304-4c4c-b17d-4684dbee226f" providerId="AD" clId="Web-{01FBD351-5784-46BE-A100-D7B79700D831}" dt="2023-03-30T21:51:01.784" v="267" actId="20577"/>
          <ac:spMkLst>
            <pc:docMk/>
            <pc:sldMk cId="0" sldId="297"/>
            <ac:spMk id="2" creationId="{6BF6071A-4D8D-BC3A-46DF-CBC05CB7BBAF}"/>
          </ac:spMkLst>
        </pc:spChg>
        <pc:graphicFrameChg chg="mod modGraphic">
          <ac:chgData name="Rey, Jordi" userId="S::jordi.rey@ufl.edu::e8eb87d1-9304-4c4c-b17d-4684dbee226f" providerId="AD" clId="Web-{01FBD351-5784-46BE-A100-D7B79700D831}" dt="2023-03-30T21:50:35.315" v="263"/>
          <ac:graphicFrameMkLst>
            <pc:docMk/>
            <pc:sldMk cId="0" sldId="297"/>
            <ac:graphicFrameMk id="10" creationId="{6ECD3D3C-1922-354A-3A0D-A5BB29659138}"/>
          </ac:graphicFrameMkLst>
        </pc:graphicFrameChg>
      </pc:sldChg>
      <pc:sldChg chg="modSp">
        <pc:chgData name="Rey, Jordi" userId="S::jordi.rey@ufl.edu::e8eb87d1-9304-4c4c-b17d-4684dbee226f" providerId="AD" clId="Web-{01FBD351-5784-46BE-A100-D7B79700D831}" dt="2023-03-30T21:49:54.594" v="241"/>
        <pc:sldMkLst>
          <pc:docMk/>
          <pc:sldMk cId="3197443941" sldId="365"/>
        </pc:sldMkLst>
        <pc:graphicFrameChg chg="mod modGraphic">
          <ac:chgData name="Rey, Jordi" userId="S::jordi.rey@ufl.edu::e8eb87d1-9304-4c4c-b17d-4684dbee226f" providerId="AD" clId="Web-{01FBD351-5784-46BE-A100-D7B79700D831}" dt="2023-03-30T21:49:54.594" v="241"/>
          <ac:graphicFrameMkLst>
            <pc:docMk/>
            <pc:sldMk cId="3197443941" sldId="365"/>
            <ac:graphicFrameMk id="3" creationId="{C7388990-3A56-E279-6805-26F045D9D981}"/>
          </ac:graphicFrameMkLst>
        </pc:graphicFrameChg>
      </pc:sldChg>
      <pc:sldChg chg="modSp">
        <pc:chgData name="Rey, Jordi" userId="S::jordi.rey@ufl.edu::e8eb87d1-9304-4c4c-b17d-4684dbee226f" providerId="AD" clId="Web-{01FBD351-5784-46BE-A100-D7B79700D831}" dt="2023-03-30T21:50:00.407" v="243" actId="20577"/>
        <pc:sldMkLst>
          <pc:docMk/>
          <pc:sldMk cId="2660029347" sldId="400"/>
        </pc:sldMkLst>
        <pc:spChg chg="mod">
          <ac:chgData name="Rey, Jordi" userId="S::jordi.rey@ufl.edu::e8eb87d1-9304-4c4c-b17d-4684dbee226f" providerId="AD" clId="Web-{01FBD351-5784-46BE-A100-D7B79700D831}" dt="2023-03-30T21:50:00.407" v="243" actId="20577"/>
          <ac:spMkLst>
            <pc:docMk/>
            <pc:sldMk cId="2660029347" sldId="400"/>
            <ac:spMk id="5" creationId="{237F6B8A-5A99-5370-C13F-E392CA82BC55}"/>
          </ac:spMkLst>
        </pc:spChg>
        <pc:graphicFrameChg chg="mod modGraphic">
          <ac:chgData name="Rey, Jordi" userId="S::jordi.rey@ufl.edu::e8eb87d1-9304-4c4c-b17d-4684dbee226f" providerId="AD" clId="Web-{01FBD351-5784-46BE-A100-D7B79700D831}" dt="2023-03-30T21:19:04.307" v="162"/>
          <ac:graphicFrameMkLst>
            <pc:docMk/>
            <pc:sldMk cId="2660029347" sldId="400"/>
            <ac:graphicFrameMk id="4" creationId="{34337173-E8C3-86B1-FE98-AC8EBD91A4FD}"/>
          </ac:graphicFrameMkLst>
        </pc:graphicFrameChg>
      </pc:sldChg>
    </pc:docChg>
  </pc:docChgLst>
  <pc:docChgLst>
    <pc:chgData name="Horton, Daniel P." userId="S::d.horton@ufl.edu::08b3ffd0-6987-49e7-bfe0-05a52ca2d0df" providerId="AD" clId="Web-{56C7BA27-816B-4709-B6FF-DE43AACD3E96}"/>
    <pc:docChg chg="modSld">
      <pc:chgData name="Horton, Daniel P." userId="S::d.horton@ufl.edu::08b3ffd0-6987-49e7-bfe0-05a52ca2d0df" providerId="AD" clId="Web-{56C7BA27-816B-4709-B6FF-DE43AACD3E96}" dt="2023-03-29T22:30:35.058" v="0" actId="20577"/>
      <pc:docMkLst>
        <pc:docMk/>
      </pc:docMkLst>
      <pc:sldChg chg="modSp">
        <pc:chgData name="Horton, Daniel P." userId="S::d.horton@ufl.edu::08b3ffd0-6987-49e7-bfe0-05a52ca2d0df" providerId="AD" clId="Web-{56C7BA27-816B-4709-B6FF-DE43AACD3E96}" dt="2023-03-29T22:30:35.058" v="0" actId="20577"/>
        <pc:sldMkLst>
          <pc:docMk/>
          <pc:sldMk cId="2107059503" sldId="366"/>
        </pc:sldMkLst>
        <pc:spChg chg="mod">
          <ac:chgData name="Horton, Daniel P." userId="S::d.horton@ufl.edu::08b3ffd0-6987-49e7-bfe0-05a52ca2d0df" providerId="AD" clId="Web-{56C7BA27-816B-4709-B6FF-DE43AACD3E96}" dt="2023-03-29T22:30:35.058" v="0" actId="20577"/>
          <ac:spMkLst>
            <pc:docMk/>
            <pc:sldMk cId="2107059503" sldId="366"/>
            <ac:spMk id="614" creationId="{00000000-0000-0000-0000-000000000000}"/>
          </ac:spMkLst>
        </pc:spChg>
      </pc:sldChg>
    </pc:docChg>
  </pc:docChgLst>
  <pc:docChgLst>
    <pc:chgData name="Epstein, Max B." userId="S::epsteinmax@ufl.edu::110298e0-ad27-42b5-b24f-a191109a3ae7" providerId="AD" clId="Web-{1485220F-CDCE-4B7B-A77F-9F7213F56816}"/>
    <pc:docChg chg="modSld">
      <pc:chgData name="Epstein, Max B." userId="S::epsteinmax@ufl.edu::110298e0-ad27-42b5-b24f-a191109a3ae7" providerId="AD" clId="Web-{1485220F-CDCE-4B7B-A77F-9F7213F56816}" dt="2023-07-26T04:57:00.749" v="7"/>
      <pc:docMkLst>
        <pc:docMk/>
      </pc:docMkLst>
      <pc:sldChg chg="addSp">
        <pc:chgData name="Epstein, Max B." userId="S::epsteinmax@ufl.edu::110298e0-ad27-42b5-b24f-a191109a3ae7" providerId="AD" clId="Web-{1485220F-CDCE-4B7B-A77F-9F7213F56816}" dt="2023-07-26T04:56:39.482" v="4"/>
        <pc:sldMkLst>
          <pc:docMk/>
          <pc:sldMk cId="0" sldId="256"/>
        </pc:sldMkLst>
        <pc:spChg chg="add">
          <ac:chgData name="Epstein, Max B." userId="S::epsteinmax@ufl.edu::110298e0-ad27-42b5-b24f-a191109a3ae7" providerId="AD" clId="Web-{1485220F-CDCE-4B7B-A77F-9F7213F56816}" dt="2023-07-26T04:56:19.935" v="0"/>
          <ac:spMkLst>
            <pc:docMk/>
            <pc:sldMk cId="0" sldId="256"/>
            <ac:spMk id="2" creationId="{143FE30C-C262-702F-3AA6-C0D7DA85A02F}"/>
          </ac:spMkLst>
        </pc:spChg>
        <pc:spChg chg="add">
          <ac:chgData name="Epstein, Max B." userId="S::epsteinmax@ufl.edu::110298e0-ad27-42b5-b24f-a191109a3ae7" providerId="AD" clId="Web-{1485220F-CDCE-4B7B-A77F-9F7213F56816}" dt="2023-07-26T04:56:24.326" v="1"/>
          <ac:spMkLst>
            <pc:docMk/>
            <pc:sldMk cId="0" sldId="256"/>
            <ac:spMk id="3" creationId="{2EC1F613-4B6A-1FF4-2066-6040650C3D72}"/>
          </ac:spMkLst>
        </pc:spChg>
        <pc:spChg chg="add">
          <ac:chgData name="Epstein, Max B." userId="S::epsteinmax@ufl.edu::110298e0-ad27-42b5-b24f-a191109a3ae7" providerId="AD" clId="Web-{1485220F-CDCE-4B7B-A77F-9F7213F56816}" dt="2023-07-26T04:56:29.638" v="2"/>
          <ac:spMkLst>
            <pc:docMk/>
            <pc:sldMk cId="0" sldId="256"/>
            <ac:spMk id="4" creationId="{A71F3222-1368-E261-45CD-0838894D2C2F}"/>
          </ac:spMkLst>
        </pc:spChg>
        <pc:spChg chg="add">
          <ac:chgData name="Epstein, Max B." userId="S::epsteinmax@ufl.edu::110298e0-ad27-42b5-b24f-a191109a3ae7" providerId="AD" clId="Web-{1485220F-CDCE-4B7B-A77F-9F7213F56816}" dt="2023-07-26T04:56:34.701" v="3"/>
          <ac:spMkLst>
            <pc:docMk/>
            <pc:sldMk cId="0" sldId="256"/>
            <ac:spMk id="5" creationId="{40048D21-E8E6-A806-E3F6-53CE1547F967}"/>
          </ac:spMkLst>
        </pc:spChg>
        <pc:spChg chg="add">
          <ac:chgData name="Epstein, Max B." userId="S::epsteinmax@ufl.edu::110298e0-ad27-42b5-b24f-a191109a3ae7" providerId="AD" clId="Web-{1485220F-CDCE-4B7B-A77F-9F7213F56816}" dt="2023-07-26T04:56:39.482" v="4"/>
          <ac:spMkLst>
            <pc:docMk/>
            <pc:sldMk cId="0" sldId="256"/>
            <ac:spMk id="6" creationId="{B1969704-7DCB-122B-1CE8-CFC8D53F948D}"/>
          </ac:spMkLst>
        </pc:spChg>
      </pc:sldChg>
      <pc:sldChg chg="addSp">
        <pc:chgData name="Epstein, Max B." userId="S::epsteinmax@ufl.edu::110298e0-ad27-42b5-b24f-a191109a3ae7" providerId="AD" clId="Web-{1485220F-CDCE-4B7B-A77F-9F7213F56816}" dt="2023-07-26T04:57:00.749" v="7"/>
        <pc:sldMkLst>
          <pc:docMk/>
          <pc:sldMk cId="0" sldId="257"/>
        </pc:sldMkLst>
        <pc:spChg chg="add">
          <ac:chgData name="Epstein, Max B." userId="S::epsteinmax@ufl.edu::110298e0-ad27-42b5-b24f-a191109a3ae7" providerId="AD" clId="Web-{1485220F-CDCE-4B7B-A77F-9F7213F56816}" dt="2023-07-26T04:56:41.404" v="5"/>
          <ac:spMkLst>
            <pc:docMk/>
            <pc:sldMk cId="0" sldId="257"/>
            <ac:spMk id="2" creationId="{B95EAEC0-F924-1782-EC85-AD00DE756D84}"/>
          </ac:spMkLst>
        </pc:spChg>
        <pc:spChg chg="add">
          <ac:chgData name="Epstein, Max B." userId="S::epsteinmax@ufl.edu::110298e0-ad27-42b5-b24f-a191109a3ae7" providerId="AD" clId="Web-{1485220F-CDCE-4B7B-A77F-9F7213F56816}" dt="2023-07-26T04:56:59.264" v="6"/>
          <ac:spMkLst>
            <pc:docMk/>
            <pc:sldMk cId="0" sldId="257"/>
            <ac:spMk id="4" creationId="{0670E37C-CE5E-CCCE-9D19-7679D641285C}"/>
          </ac:spMkLst>
        </pc:spChg>
        <pc:spChg chg="add">
          <ac:chgData name="Epstein, Max B." userId="S::epsteinmax@ufl.edu::110298e0-ad27-42b5-b24f-a191109a3ae7" providerId="AD" clId="Web-{1485220F-CDCE-4B7B-A77F-9F7213F56816}" dt="2023-07-26T04:57:00.749" v="7"/>
          <ac:spMkLst>
            <pc:docMk/>
            <pc:sldMk cId="0" sldId="257"/>
            <ac:spMk id="6" creationId="{A06C9EBB-0B64-EAFC-0131-0D412B3FD3A1}"/>
          </ac:spMkLst>
        </pc:spChg>
      </pc:sldChg>
    </pc:docChg>
  </pc:docChgLst>
  <pc:docChgLst>
    <pc:chgData name="Datta, Savari" userId="61c6d349-21ae-4aac-a985-8fe2668f0958" providerId="ADAL" clId="{76AFBE12-EBFB-4915-B1A9-B6F0A892A4C3}"/>
    <pc:docChg chg="custSel modSld">
      <pc:chgData name="Datta, Savari" userId="61c6d349-21ae-4aac-a985-8fe2668f0958" providerId="ADAL" clId="{76AFBE12-EBFB-4915-B1A9-B6F0A892A4C3}" dt="2023-05-16T02:42:37.027" v="304" actId="1076"/>
      <pc:docMkLst>
        <pc:docMk/>
      </pc:docMkLst>
      <pc:sldChg chg="modSp mod">
        <pc:chgData name="Datta, Savari" userId="61c6d349-21ae-4aac-a985-8fe2668f0958" providerId="ADAL" clId="{76AFBE12-EBFB-4915-B1A9-B6F0A892A4C3}" dt="2023-03-31T19:45:01.829" v="280" actId="20577"/>
        <pc:sldMkLst>
          <pc:docMk/>
          <pc:sldMk cId="0" sldId="317"/>
        </pc:sldMkLst>
        <pc:spChg chg="mod">
          <ac:chgData name="Datta, Savari" userId="61c6d349-21ae-4aac-a985-8fe2668f0958" providerId="ADAL" clId="{76AFBE12-EBFB-4915-B1A9-B6F0A892A4C3}" dt="2023-03-31T19:45:01.829" v="280" actId="20577"/>
          <ac:spMkLst>
            <pc:docMk/>
            <pc:sldMk cId="0" sldId="317"/>
            <ac:spMk id="816" creationId="{00000000-0000-0000-0000-000000000000}"/>
          </ac:spMkLst>
        </pc:spChg>
      </pc:sldChg>
      <pc:sldChg chg="modSp mod">
        <pc:chgData name="Datta, Savari" userId="61c6d349-21ae-4aac-a985-8fe2668f0958" providerId="ADAL" clId="{76AFBE12-EBFB-4915-B1A9-B6F0A892A4C3}" dt="2023-05-16T02:42:37.027" v="304" actId="1076"/>
        <pc:sldMkLst>
          <pc:docMk/>
          <pc:sldMk cId="0" sldId="329"/>
        </pc:sldMkLst>
        <pc:spChg chg="mod">
          <ac:chgData name="Datta, Savari" userId="61c6d349-21ae-4aac-a985-8fe2668f0958" providerId="ADAL" clId="{76AFBE12-EBFB-4915-B1A9-B6F0A892A4C3}" dt="2023-05-16T02:42:37.027" v="304" actId="1076"/>
          <ac:spMkLst>
            <pc:docMk/>
            <pc:sldMk cId="0" sldId="329"/>
            <ac:spMk id="3" creationId="{D4E89696-CC5E-FAC3-6374-38B837BB32F4}"/>
          </ac:spMkLst>
        </pc:spChg>
        <pc:spChg chg="mod">
          <ac:chgData name="Datta, Savari" userId="61c6d349-21ae-4aac-a985-8fe2668f0958" providerId="ADAL" clId="{76AFBE12-EBFB-4915-B1A9-B6F0A892A4C3}" dt="2023-05-16T02:42:31.022" v="303" actId="14100"/>
          <ac:spMkLst>
            <pc:docMk/>
            <pc:sldMk cId="0" sldId="329"/>
            <ac:spMk id="7" creationId="{A93EE1B0-A1F2-36E8-B823-998F6F9BCB9B}"/>
          </ac:spMkLst>
        </pc:spChg>
        <pc:spChg chg="mod">
          <ac:chgData name="Datta, Savari" userId="61c6d349-21ae-4aac-a985-8fe2668f0958" providerId="ADAL" clId="{76AFBE12-EBFB-4915-B1A9-B6F0A892A4C3}" dt="2023-05-16T02:42:28.196" v="302" actId="1076"/>
          <ac:spMkLst>
            <pc:docMk/>
            <pc:sldMk cId="0" sldId="329"/>
            <ac:spMk id="8" creationId="{8FEB28FB-D184-C5A7-22D9-1E6BAE3E1D83}"/>
          </ac:spMkLst>
        </pc:spChg>
        <pc:spChg chg="mod">
          <ac:chgData name="Datta, Savari" userId="61c6d349-21ae-4aac-a985-8fe2668f0958" providerId="ADAL" clId="{76AFBE12-EBFB-4915-B1A9-B6F0A892A4C3}" dt="2023-05-16T02:42:37.027" v="304" actId="1076"/>
          <ac:spMkLst>
            <pc:docMk/>
            <pc:sldMk cId="0" sldId="329"/>
            <ac:spMk id="13" creationId="{323B2443-25D2-B968-15A5-BE4123C63B5D}"/>
          </ac:spMkLst>
        </pc:spChg>
        <pc:spChg chg="mod">
          <ac:chgData name="Datta, Savari" userId="61c6d349-21ae-4aac-a985-8fe2668f0958" providerId="ADAL" clId="{76AFBE12-EBFB-4915-B1A9-B6F0A892A4C3}" dt="2023-05-16T02:42:37.027" v="304" actId="1076"/>
          <ac:spMkLst>
            <pc:docMk/>
            <pc:sldMk cId="0" sldId="329"/>
            <ac:spMk id="14" creationId="{DC144648-5D30-43D1-5B2E-AD2A39DD8F53}"/>
          </ac:spMkLst>
        </pc:spChg>
        <pc:spChg chg="mod">
          <ac:chgData name="Datta, Savari" userId="61c6d349-21ae-4aac-a985-8fe2668f0958" providerId="ADAL" clId="{76AFBE12-EBFB-4915-B1A9-B6F0A892A4C3}" dt="2023-05-16T02:42:37.027" v="304" actId="1076"/>
          <ac:spMkLst>
            <pc:docMk/>
            <pc:sldMk cId="0" sldId="329"/>
            <ac:spMk id="15" creationId="{87F220CD-A845-1C20-7341-887D2F7A9EC7}"/>
          </ac:spMkLst>
        </pc:spChg>
        <pc:spChg chg="mod">
          <ac:chgData name="Datta, Savari" userId="61c6d349-21ae-4aac-a985-8fe2668f0958" providerId="ADAL" clId="{76AFBE12-EBFB-4915-B1A9-B6F0A892A4C3}" dt="2023-05-16T02:42:37.027" v="304" actId="1076"/>
          <ac:spMkLst>
            <pc:docMk/>
            <pc:sldMk cId="0" sldId="329"/>
            <ac:spMk id="22" creationId="{4560D1D3-6023-8513-08B1-F783D83095C1}"/>
          </ac:spMkLst>
        </pc:spChg>
        <pc:cxnChg chg="mod">
          <ac:chgData name="Datta, Savari" userId="61c6d349-21ae-4aac-a985-8fe2668f0958" providerId="ADAL" clId="{76AFBE12-EBFB-4915-B1A9-B6F0A892A4C3}" dt="2023-05-16T02:42:37.027" v="304" actId="1076"/>
          <ac:cxnSpMkLst>
            <pc:docMk/>
            <pc:sldMk cId="0" sldId="329"/>
            <ac:cxnSpMk id="2" creationId="{B377193C-F1FF-44C0-E89E-B25D870152CE}"/>
          </ac:cxnSpMkLst>
        </pc:cxnChg>
        <pc:cxnChg chg="mod">
          <ac:chgData name="Datta, Savari" userId="61c6d349-21ae-4aac-a985-8fe2668f0958" providerId="ADAL" clId="{76AFBE12-EBFB-4915-B1A9-B6F0A892A4C3}" dt="2023-05-16T02:42:37.027" v="304" actId="1076"/>
          <ac:cxnSpMkLst>
            <pc:docMk/>
            <pc:sldMk cId="0" sldId="329"/>
            <ac:cxnSpMk id="16" creationId="{E8831489-078F-C384-46E8-A0D832AD3EC4}"/>
          </ac:cxnSpMkLst>
        </pc:cxnChg>
        <pc:cxnChg chg="mod">
          <ac:chgData name="Datta, Savari" userId="61c6d349-21ae-4aac-a985-8fe2668f0958" providerId="ADAL" clId="{76AFBE12-EBFB-4915-B1A9-B6F0A892A4C3}" dt="2023-05-16T02:42:37.027" v="304" actId="1076"/>
          <ac:cxnSpMkLst>
            <pc:docMk/>
            <pc:sldMk cId="0" sldId="329"/>
            <ac:cxnSpMk id="17" creationId="{B4818312-F8D2-EB38-6FF1-090C60AB8697}"/>
          </ac:cxnSpMkLst>
        </pc:cxnChg>
      </pc:sldChg>
      <pc:sldChg chg="delCm">
        <pc:chgData name="Datta, Savari" userId="61c6d349-21ae-4aac-a985-8fe2668f0958" providerId="ADAL" clId="{76AFBE12-EBFB-4915-B1A9-B6F0A892A4C3}" dt="2023-03-31T19:25:03.648" v="78" actId="1592"/>
        <pc:sldMkLst>
          <pc:docMk/>
          <pc:sldMk cId="0" sldId="336"/>
        </pc:sldMkLst>
      </pc:sldChg>
      <pc:sldChg chg="modSp mod">
        <pc:chgData name="Datta, Savari" userId="61c6d349-21ae-4aac-a985-8fe2668f0958" providerId="ADAL" clId="{76AFBE12-EBFB-4915-B1A9-B6F0A892A4C3}" dt="2023-03-31T19:24:10.383" v="77" actId="20577"/>
        <pc:sldMkLst>
          <pc:docMk/>
          <pc:sldMk cId="0" sldId="347"/>
        </pc:sldMkLst>
        <pc:graphicFrameChg chg="modGraphic">
          <ac:chgData name="Datta, Savari" userId="61c6d349-21ae-4aac-a985-8fe2668f0958" providerId="ADAL" clId="{76AFBE12-EBFB-4915-B1A9-B6F0A892A4C3}" dt="2023-03-31T19:24:10.383" v="77" actId="20577"/>
          <ac:graphicFrameMkLst>
            <pc:docMk/>
            <pc:sldMk cId="0" sldId="347"/>
            <ac:graphicFrameMk id="10" creationId="{024BAED6-3CA1-CD66-773B-CD4354BD357B}"/>
          </ac:graphicFrameMkLst>
        </pc:graphicFrameChg>
        <pc:graphicFrameChg chg="modGraphic">
          <ac:chgData name="Datta, Savari" userId="61c6d349-21ae-4aac-a985-8fe2668f0958" providerId="ADAL" clId="{76AFBE12-EBFB-4915-B1A9-B6F0A892A4C3}" dt="2023-03-31T19:23:42.205" v="67" actId="14100"/>
          <ac:graphicFrameMkLst>
            <pc:docMk/>
            <pc:sldMk cId="0" sldId="347"/>
            <ac:graphicFrameMk id="12" creationId="{AD0A6262-8941-7752-4B23-AEEA8AB64C78}"/>
          </ac:graphicFrameMkLst>
        </pc:graphicFrameChg>
      </pc:sldChg>
      <pc:sldChg chg="modSp mod">
        <pc:chgData name="Datta, Savari" userId="61c6d349-21ae-4aac-a985-8fe2668f0958" providerId="ADAL" clId="{76AFBE12-EBFB-4915-B1A9-B6F0A892A4C3}" dt="2023-03-31T19:31:39.673" v="236" actId="14100"/>
        <pc:sldMkLst>
          <pc:docMk/>
          <pc:sldMk cId="0" sldId="362"/>
        </pc:sldMkLst>
        <pc:spChg chg="mod">
          <ac:chgData name="Datta, Savari" userId="61c6d349-21ae-4aac-a985-8fe2668f0958" providerId="ADAL" clId="{76AFBE12-EBFB-4915-B1A9-B6F0A892A4C3}" dt="2023-03-31T19:30:33.232" v="79" actId="1076"/>
          <ac:spMkLst>
            <pc:docMk/>
            <pc:sldMk cId="0" sldId="362"/>
            <ac:spMk id="4" creationId="{E0FD6539-E2B6-78E4-0149-D3874129CD38}"/>
          </ac:spMkLst>
        </pc:spChg>
        <pc:spChg chg="mod">
          <ac:chgData name="Datta, Savari" userId="61c6d349-21ae-4aac-a985-8fe2668f0958" providerId="ADAL" clId="{76AFBE12-EBFB-4915-B1A9-B6F0A892A4C3}" dt="2023-03-31T19:31:39.673" v="236" actId="14100"/>
          <ac:spMkLst>
            <pc:docMk/>
            <pc:sldMk cId="0" sldId="362"/>
            <ac:spMk id="5" creationId="{19CB88D5-3DD9-59B2-3ED2-FBFF74F2578B}"/>
          </ac:spMkLst>
        </pc:spChg>
        <pc:spChg chg="mod">
          <ac:chgData name="Datta, Savari" userId="61c6d349-21ae-4aac-a985-8fe2668f0958" providerId="ADAL" clId="{76AFBE12-EBFB-4915-B1A9-B6F0A892A4C3}" dt="2023-03-31T19:30:39.367" v="81" actId="1076"/>
          <ac:spMkLst>
            <pc:docMk/>
            <pc:sldMk cId="0" sldId="362"/>
            <ac:spMk id="6" creationId="{DC9AE753-B3A3-D01B-53C5-D0492A9369BC}"/>
          </ac:spMkLst>
        </pc:spChg>
        <pc:spChg chg="mod">
          <ac:chgData name="Datta, Savari" userId="61c6d349-21ae-4aac-a985-8fe2668f0958" providerId="ADAL" clId="{76AFBE12-EBFB-4915-B1A9-B6F0A892A4C3}" dt="2023-03-31T19:30:43.291" v="82" actId="1076"/>
          <ac:spMkLst>
            <pc:docMk/>
            <pc:sldMk cId="0" sldId="362"/>
            <ac:spMk id="7" creationId="{5CCA0726-4BA6-A20C-F123-AF8B5848E7F6}"/>
          </ac:spMkLst>
        </pc:spChg>
      </pc:sldChg>
    </pc:docChg>
  </pc:docChgLst>
  <pc:docChgLst>
    <pc:chgData name="Rey, Jordi" userId="S::jordi.rey@ufl.edu::e8eb87d1-9304-4c4c-b17d-4684dbee226f" providerId="AD" clId="Web-{677E0BFC-97B1-42B2-BCF7-65835023A7E9}"/>
    <pc:docChg chg="modSld">
      <pc:chgData name="Rey, Jordi" userId="S::jordi.rey@ufl.edu::e8eb87d1-9304-4c4c-b17d-4684dbee226f" providerId="AD" clId="Web-{677E0BFC-97B1-42B2-BCF7-65835023A7E9}" dt="2023-03-31T17:41:00.938" v="99"/>
      <pc:docMkLst>
        <pc:docMk/>
      </pc:docMkLst>
      <pc:sldChg chg="modSp">
        <pc:chgData name="Rey, Jordi" userId="S::jordi.rey@ufl.edu::e8eb87d1-9304-4c4c-b17d-4684dbee226f" providerId="AD" clId="Web-{677E0BFC-97B1-42B2-BCF7-65835023A7E9}" dt="2023-03-31T17:40:28.749" v="91"/>
        <pc:sldMkLst>
          <pc:docMk/>
          <pc:sldMk cId="0" sldId="297"/>
        </pc:sldMkLst>
        <pc:graphicFrameChg chg="mod modGraphic">
          <ac:chgData name="Rey, Jordi" userId="S::jordi.rey@ufl.edu::e8eb87d1-9304-4c4c-b17d-4684dbee226f" providerId="AD" clId="Web-{677E0BFC-97B1-42B2-BCF7-65835023A7E9}" dt="2023-03-31T17:40:28.749" v="91"/>
          <ac:graphicFrameMkLst>
            <pc:docMk/>
            <pc:sldMk cId="0" sldId="297"/>
            <ac:graphicFrameMk id="5" creationId="{6579989D-6BEC-9B5C-AEFB-8EEE4E0B5DF2}"/>
          </ac:graphicFrameMkLst>
        </pc:graphicFrameChg>
      </pc:sldChg>
      <pc:sldChg chg="modSp">
        <pc:chgData name="Rey, Jordi" userId="S::jordi.rey@ufl.edu::e8eb87d1-9304-4c4c-b17d-4684dbee226f" providerId="AD" clId="Web-{677E0BFC-97B1-42B2-BCF7-65835023A7E9}" dt="2023-03-31T17:29:13.225" v="35"/>
        <pc:sldMkLst>
          <pc:docMk/>
          <pc:sldMk cId="1575441747" sldId="364"/>
        </pc:sldMkLst>
        <pc:graphicFrameChg chg="mod modGraphic">
          <ac:chgData name="Rey, Jordi" userId="S::jordi.rey@ufl.edu::e8eb87d1-9304-4c4c-b17d-4684dbee226f" providerId="AD" clId="Web-{677E0BFC-97B1-42B2-BCF7-65835023A7E9}" dt="2023-03-31T17:29:13.225" v="35"/>
          <ac:graphicFrameMkLst>
            <pc:docMk/>
            <pc:sldMk cId="1575441747" sldId="364"/>
            <ac:graphicFrameMk id="3" creationId="{D4AA8788-BE35-E7B3-CD59-9A0AC4774607}"/>
          </ac:graphicFrameMkLst>
        </pc:graphicFrameChg>
      </pc:sldChg>
      <pc:sldChg chg="modSp">
        <pc:chgData name="Rey, Jordi" userId="S::jordi.rey@ufl.edu::e8eb87d1-9304-4c4c-b17d-4684dbee226f" providerId="AD" clId="Web-{677E0BFC-97B1-42B2-BCF7-65835023A7E9}" dt="2023-03-31T17:41:00.938" v="99"/>
        <pc:sldMkLst>
          <pc:docMk/>
          <pc:sldMk cId="3197443941" sldId="365"/>
        </pc:sldMkLst>
        <pc:graphicFrameChg chg="mod modGraphic">
          <ac:chgData name="Rey, Jordi" userId="S::jordi.rey@ufl.edu::e8eb87d1-9304-4c4c-b17d-4684dbee226f" providerId="AD" clId="Web-{677E0BFC-97B1-42B2-BCF7-65835023A7E9}" dt="2023-03-31T17:41:00.938" v="99"/>
          <ac:graphicFrameMkLst>
            <pc:docMk/>
            <pc:sldMk cId="3197443941" sldId="365"/>
            <ac:graphicFrameMk id="5" creationId="{A39B0D3A-CC9A-15B5-86A8-555226E34D5B}"/>
          </ac:graphicFrameMkLst>
        </pc:graphicFrameChg>
      </pc:sldChg>
      <pc:sldChg chg="modSp">
        <pc:chgData name="Rey, Jordi" userId="S::jordi.rey@ufl.edu::e8eb87d1-9304-4c4c-b17d-4684dbee226f" providerId="AD" clId="Web-{677E0BFC-97B1-42B2-BCF7-65835023A7E9}" dt="2023-03-31T17:29:44.398" v="67"/>
        <pc:sldMkLst>
          <pc:docMk/>
          <pc:sldMk cId="2107059503" sldId="366"/>
        </pc:sldMkLst>
        <pc:graphicFrameChg chg="mod modGraphic">
          <ac:chgData name="Rey, Jordi" userId="S::jordi.rey@ufl.edu::e8eb87d1-9304-4c4c-b17d-4684dbee226f" providerId="AD" clId="Web-{677E0BFC-97B1-42B2-BCF7-65835023A7E9}" dt="2023-03-31T17:29:44.398" v="67"/>
          <ac:graphicFrameMkLst>
            <pc:docMk/>
            <pc:sldMk cId="2107059503" sldId="366"/>
            <ac:graphicFrameMk id="6" creationId="{CEF4AD4B-BACC-9BF7-ED14-4A0230FB3051}"/>
          </ac:graphicFrameMkLst>
        </pc:graphicFrameChg>
      </pc:sldChg>
      <pc:sldChg chg="modSp">
        <pc:chgData name="Rey, Jordi" userId="S::jordi.rey@ufl.edu::e8eb87d1-9304-4c4c-b17d-4684dbee226f" providerId="AD" clId="Web-{677E0BFC-97B1-42B2-BCF7-65835023A7E9}" dt="2023-03-31T17:25:28.451" v="11" actId="20577"/>
        <pc:sldMkLst>
          <pc:docMk/>
          <pc:sldMk cId="1404305202" sldId="367"/>
        </pc:sldMkLst>
        <pc:spChg chg="mod">
          <ac:chgData name="Rey, Jordi" userId="S::jordi.rey@ufl.edu::e8eb87d1-9304-4c4c-b17d-4684dbee226f" providerId="AD" clId="Web-{677E0BFC-97B1-42B2-BCF7-65835023A7E9}" dt="2023-03-31T17:25:28.451" v="11" actId="20577"/>
          <ac:spMkLst>
            <pc:docMk/>
            <pc:sldMk cId="1404305202" sldId="367"/>
            <ac:spMk id="3" creationId="{760BAC30-B1F3-F868-DBC7-9FA87383FD6E}"/>
          </ac:spMkLst>
        </pc:spChg>
        <pc:graphicFrameChg chg="mod modGraphic">
          <ac:chgData name="Rey, Jordi" userId="S::jordi.rey@ufl.edu::e8eb87d1-9304-4c4c-b17d-4684dbee226f" providerId="AD" clId="Web-{677E0BFC-97B1-42B2-BCF7-65835023A7E9}" dt="2023-03-31T17:25:01.388" v="8"/>
          <ac:graphicFrameMkLst>
            <pc:docMk/>
            <pc:sldMk cId="1404305202" sldId="367"/>
            <ac:graphicFrameMk id="2" creationId="{4D74A5D1-BDEA-FAFA-0CB5-67107F38EC4B}"/>
          </ac:graphicFrameMkLst>
        </pc:graphicFrameChg>
      </pc:sldChg>
      <pc:sldChg chg="modSp">
        <pc:chgData name="Rey, Jordi" userId="S::jordi.rey@ufl.edu::e8eb87d1-9304-4c4c-b17d-4684dbee226f" providerId="AD" clId="Web-{677E0BFC-97B1-42B2-BCF7-65835023A7E9}" dt="2023-03-31T17:32:18.091" v="69" actId="1076"/>
        <pc:sldMkLst>
          <pc:docMk/>
          <pc:sldMk cId="2660029347" sldId="400"/>
        </pc:sldMkLst>
        <pc:spChg chg="mod">
          <ac:chgData name="Rey, Jordi" userId="S::jordi.rey@ufl.edu::e8eb87d1-9304-4c4c-b17d-4684dbee226f" providerId="AD" clId="Web-{677E0BFC-97B1-42B2-BCF7-65835023A7E9}" dt="2023-03-31T17:32:18.091" v="69" actId="1076"/>
          <ac:spMkLst>
            <pc:docMk/>
            <pc:sldMk cId="2660029347" sldId="400"/>
            <ac:spMk id="5" creationId="{237F6B8A-5A99-5370-C13F-E392CA82BC55}"/>
          </ac:spMkLst>
        </pc:spChg>
        <pc:graphicFrameChg chg="mod modGraphic">
          <ac:chgData name="Rey, Jordi" userId="S::jordi.rey@ufl.edu::e8eb87d1-9304-4c4c-b17d-4684dbee226f" providerId="AD" clId="Web-{677E0BFC-97B1-42B2-BCF7-65835023A7E9}" dt="2023-03-31T17:29:29.382" v="47"/>
          <ac:graphicFrameMkLst>
            <pc:docMk/>
            <pc:sldMk cId="2660029347" sldId="400"/>
            <ac:graphicFrameMk id="6" creationId="{E7188EE7-E051-D8E4-ABD4-385377F50795}"/>
          </ac:graphicFrameMkLst>
        </pc:graphicFrameChg>
      </pc:sldChg>
    </pc:docChg>
  </pc:docChgLst>
  <pc:docChgLst>
    <pc:chgData name="Rey, Jordi" userId="S::jordi.rey@ufl.edu::e8eb87d1-9304-4c4c-b17d-4684dbee226f" providerId="AD" clId="Web-{34BE5507-2064-4A51-B809-AE9C98DC2AB4}"/>
    <pc:docChg chg="modSld">
      <pc:chgData name="Rey, Jordi" userId="S::jordi.rey@ufl.edu::e8eb87d1-9304-4c4c-b17d-4684dbee226f" providerId="AD" clId="Web-{34BE5507-2064-4A51-B809-AE9C98DC2AB4}" dt="2023-03-31T19:26:32.604" v="122" actId="20577"/>
      <pc:docMkLst>
        <pc:docMk/>
      </pc:docMkLst>
      <pc:sldChg chg="modSp">
        <pc:chgData name="Rey, Jordi" userId="S::jordi.rey@ufl.edu::e8eb87d1-9304-4c4c-b17d-4684dbee226f" providerId="AD" clId="Web-{34BE5507-2064-4A51-B809-AE9C98DC2AB4}" dt="2023-03-31T19:22:55.474" v="13"/>
        <pc:sldMkLst>
          <pc:docMk/>
          <pc:sldMk cId="0" sldId="297"/>
        </pc:sldMkLst>
        <pc:graphicFrameChg chg="mod modGraphic">
          <ac:chgData name="Rey, Jordi" userId="S::jordi.rey@ufl.edu::e8eb87d1-9304-4c4c-b17d-4684dbee226f" providerId="AD" clId="Web-{34BE5507-2064-4A51-B809-AE9C98DC2AB4}" dt="2023-03-31T19:22:55.474" v="13"/>
          <ac:graphicFrameMkLst>
            <pc:docMk/>
            <pc:sldMk cId="0" sldId="297"/>
            <ac:graphicFrameMk id="5" creationId="{6579989D-6BEC-9B5C-AEFB-8EEE4E0B5DF2}"/>
          </ac:graphicFrameMkLst>
        </pc:graphicFrameChg>
      </pc:sldChg>
      <pc:sldChg chg="modSp">
        <pc:chgData name="Rey, Jordi" userId="S::jordi.rey@ufl.edu::e8eb87d1-9304-4c4c-b17d-4684dbee226f" providerId="AD" clId="Web-{34BE5507-2064-4A51-B809-AE9C98DC2AB4}" dt="2023-03-31T19:25:20.743" v="87"/>
        <pc:sldMkLst>
          <pc:docMk/>
          <pc:sldMk cId="3197443941" sldId="365"/>
        </pc:sldMkLst>
        <pc:graphicFrameChg chg="mod modGraphic">
          <ac:chgData name="Rey, Jordi" userId="S::jordi.rey@ufl.edu::e8eb87d1-9304-4c4c-b17d-4684dbee226f" providerId="AD" clId="Web-{34BE5507-2064-4A51-B809-AE9C98DC2AB4}" dt="2023-03-31T19:25:20.743" v="87"/>
          <ac:graphicFrameMkLst>
            <pc:docMk/>
            <pc:sldMk cId="3197443941" sldId="365"/>
            <ac:graphicFrameMk id="5" creationId="{A39B0D3A-CC9A-15B5-86A8-555226E34D5B}"/>
          </ac:graphicFrameMkLst>
        </pc:graphicFrameChg>
      </pc:sldChg>
      <pc:sldChg chg="modSp">
        <pc:chgData name="Rey, Jordi" userId="S::jordi.rey@ufl.edu::e8eb87d1-9304-4c4c-b17d-4684dbee226f" providerId="AD" clId="Web-{34BE5507-2064-4A51-B809-AE9C98DC2AB4}" dt="2023-03-31T19:26:32.604" v="122" actId="20577"/>
        <pc:sldMkLst>
          <pc:docMk/>
          <pc:sldMk cId="2660029347" sldId="400"/>
        </pc:sldMkLst>
        <pc:spChg chg="mod">
          <ac:chgData name="Rey, Jordi" userId="S::jordi.rey@ufl.edu::e8eb87d1-9304-4c4c-b17d-4684dbee226f" providerId="AD" clId="Web-{34BE5507-2064-4A51-B809-AE9C98DC2AB4}" dt="2023-03-31T19:26:32.604" v="122" actId="20577"/>
          <ac:spMkLst>
            <pc:docMk/>
            <pc:sldMk cId="2660029347" sldId="400"/>
            <ac:spMk id="5" creationId="{237F6B8A-5A99-5370-C13F-E392CA82BC55}"/>
          </ac:spMkLst>
        </pc:spChg>
        <pc:graphicFrameChg chg="mod modGraphic">
          <ac:chgData name="Rey, Jordi" userId="S::jordi.rey@ufl.edu::e8eb87d1-9304-4c4c-b17d-4684dbee226f" providerId="AD" clId="Web-{34BE5507-2064-4A51-B809-AE9C98DC2AB4}" dt="2023-03-31T19:26:15.667" v="118"/>
          <ac:graphicFrameMkLst>
            <pc:docMk/>
            <pc:sldMk cId="2660029347" sldId="400"/>
            <ac:graphicFrameMk id="6" creationId="{E7188EE7-E051-D8E4-ABD4-385377F50795}"/>
          </ac:graphicFrameMkLst>
        </pc:graphicFrameChg>
      </pc:sldChg>
    </pc:docChg>
  </pc:docChgLst>
  <pc:docChgLst>
    <pc:chgData name="Gonzalez Grospe, Melissa C." userId="7677ecd0-4903-4895-bfc4-8e657250f287" providerId="ADAL" clId="{E007D009-2DD3-4315-84BC-B2F692C50819}"/>
    <pc:docChg chg="modSld">
      <pc:chgData name="Gonzalez Grospe, Melissa C." userId="7677ecd0-4903-4895-bfc4-8e657250f287" providerId="ADAL" clId="{E007D009-2DD3-4315-84BC-B2F692C50819}" dt="2023-03-28T17:50:48.395" v="0"/>
      <pc:docMkLst>
        <pc:docMk/>
      </pc:docMkLst>
      <pc:sldChg chg="modSp">
        <pc:chgData name="Gonzalez Grospe, Melissa C." userId="7677ecd0-4903-4895-bfc4-8e657250f287" providerId="ADAL" clId="{E007D009-2DD3-4315-84BC-B2F692C50819}" dt="2023-03-28T17:50:48.395" v="0"/>
        <pc:sldMkLst>
          <pc:docMk/>
          <pc:sldMk cId="0" sldId="346"/>
        </pc:sldMkLst>
        <pc:picChg chg="mod">
          <ac:chgData name="Gonzalez Grospe, Melissa C." userId="7677ecd0-4903-4895-bfc4-8e657250f287" providerId="ADAL" clId="{E007D009-2DD3-4315-84BC-B2F692C50819}" dt="2023-03-28T17:50:48.395" v="0"/>
          <ac:picMkLst>
            <pc:docMk/>
            <pc:sldMk cId="0" sldId="346"/>
            <ac:picMk id="5" creationId="{97792C88-A654-5660-A4DD-C3EE09A639C8}"/>
          </ac:picMkLst>
        </pc:picChg>
      </pc:sldChg>
    </pc:docChg>
  </pc:docChgLst>
  <pc:docChgLst>
    <pc:chgData name="Rey, Jordi" userId="S::jordi.rey@ufl.edu::e8eb87d1-9304-4c4c-b17d-4684dbee226f" providerId="AD" clId="Web-{07915D22-1258-4B14-88C0-483C263800CF}"/>
    <pc:docChg chg="modSld">
      <pc:chgData name="Rey, Jordi" userId="S::jordi.rey@ufl.edu::e8eb87d1-9304-4c4c-b17d-4684dbee226f" providerId="AD" clId="Web-{07915D22-1258-4B14-88C0-483C263800CF}" dt="2023-03-28T23:09:51.528" v="1841"/>
      <pc:docMkLst>
        <pc:docMk/>
      </pc:docMkLst>
      <pc:sldChg chg="addSp delSp modSp">
        <pc:chgData name="Rey, Jordi" userId="S::jordi.rey@ufl.edu::e8eb87d1-9304-4c4c-b17d-4684dbee226f" providerId="AD" clId="Web-{07915D22-1258-4B14-88C0-483C263800CF}" dt="2023-03-28T23:09:51.528" v="1841"/>
        <pc:sldMkLst>
          <pc:docMk/>
          <pc:sldMk cId="0" sldId="297"/>
        </pc:sldMkLst>
        <pc:spChg chg="add del mod">
          <ac:chgData name="Rey, Jordi" userId="S::jordi.rey@ufl.edu::e8eb87d1-9304-4c4c-b17d-4684dbee226f" providerId="AD" clId="Web-{07915D22-1258-4B14-88C0-483C263800CF}" dt="2023-03-28T18:14:00.686" v="65"/>
          <ac:spMkLst>
            <pc:docMk/>
            <pc:sldMk cId="0" sldId="297"/>
            <ac:spMk id="5" creationId="{0EEF698C-6C13-9548-8849-9CFE52DAF49D}"/>
          </ac:spMkLst>
        </pc:spChg>
        <pc:spChg chg="add del mod">
          <ac:chgData name="Rey, Jordi" userId="S::jordi.rey@ufl.edu::e8eb87d1-9304-4c4c-b17d-4684dbee226f" providerId="AD" clId="Web-{07915D22-1258-4B14-88C0-483C263800CF}" dt="2023-03-28T18:13:36.873" v="63"/>
          <ac:spMkLst>
            <pc:docMk/>
            <pc:sldMk cId="0" sldId="297"/>
            <ac:spMk id="8" creationId="{CEA7F1BE-A04D-F931-8B44-D99F0A89A50D}"/>
          </ac:spMkLst>
        </pc:spChg>
        <pc:graphicFrameChg chg="del mod modGraphic">
          <ac:chgData name="Rey, Jordi" userId="S::jordi.rey@ufl.edu::e8eb87d1-9304-4c4c-b17d-4684dbee226f" providerId="AD" clId="Web-{07915D22-1258-4B14-88C0-483C263800CF}" dt="2023-03-28T18:15:10.547" v="126"/>
          <ac:graphicFrameMkLst>
            <pc:docMk/>
            <pc:sldMk cId="0" sldId="297"/>
            <ac:graphicFrameMk id="3" creationId="{5CAC05FB-A59A-D902-24FA-BF483B90918B}"/>
          </ac:graphicFrameMkLst>
        </pc:graphicFrameChg>
        <pc:graphicFrameChg chg="add del mod">
          <ac:chgData name="Rey, Jordi" userId="S::jordi.rey@ufl.edu::e8eb87d1-9304-4c4c-b17d-4684dbee226f" providerId="AD" clId="Web-{07915D22-1258-4B14-88C0-483C263800CF}" dt="2023-03-28T18:13:01.935" v="56"/>
          <ac:graphicFrameMkLst>
            <pc:docMk/>
            <pc:sldMk cId="0" sldId="297"/>
            <ac:graphicFrameMk id="4" creationId="{A8DD3B28-1D7C-C004-8B45-E715E8C3C4FD}"/>
          </ac:graphicFrameMkLst>
        </pc:graphicFrameChg>
        <pc:graphicFrameChg chg="add del mod">
          <ac:chgData name="Rey, Jordi" userId="S::jordi.rey@ufl.edu::e8eb87d1-9304-4c4c-b17d-4684dbee226f" providerId="AD" clId="Web-{07915D22-1258-4B14-88C0-483C263800CF}" dt="2023-03-28T18:13:36.873" v="64"/>
          <ac:graphicFrameMkLst>
            <pc:docMk/>
            <pc:sldMk cId="0" sldId="297"/>
            <ac:graphicFrameMk id="7" creationId="{A0933798-8E8C-C3F7-3579-D86FA63D9C85}"/>
          </ac:graphicFrameMkLst>
        </pc:graphicFrameChg>
        <pc:graphicFrameChg chg="add mod modGraphic">
          <ac:chgData name="Rey, Jordi" userId="S::jordi.rey@ufl.edu::e8eb87d1-9304-4c4c-b17d-4684dbee226f" providerId="AD" clId="Web-{07915D22-1258-4B14-88C0-483C263800CF}" dt="2023-03-28T23:09:51.528" v="1841"/>
          <ac:graphicFrameMkLst>
            <pc:docMk/>
            <pc:sldMk cId="0" sldId="297"/>
            <ac:graphicFrameMk id="10" creationId="{6ECD3D3C-1922-354A-3A0D-A5BB29659138}"/>
          </ac:graphicFrameMkLst>
        </pc:graphicFrameChg>
      </pc:sldChg>
      <pc:sldChg chg="addSp modSp">
        <pc:chgData name="Rey, Jordi" userId="S::jordi.rey@ufl.edu::e8eb87d1-9304-4c4c-b17d-4684dbee226f" providerId="AD" clId="Web-{07915D22-1258-4B14-88C0-483C263800CF}" dt="2023-03-28T22:08:39.922" v="1652" actId="1076"/>
        <pc:sldMkLst>
          <pc:docMk/>
          <pc:sldMk cId="1575441747" sldId="364"/>
        </pc:sldMkLst>
        <pc:graphicFrameChg chg="add mod modGraphic">
          <ac:chgData name="Rey, Jordi" userId="S::jordi.rey@ufl.edu::e8eb87d1-9304-4c4c-b17d-4684dbee226f" providerId="AD" clId="Web-{07915D22-1258-4B14-88C0-483C263800CF}" dt="2023-03-28T22:08:39.922" v="1652" actId="1076"/>
          <ac:graphicFrameMkLst>
            <pc:docMk/>
            <pc:sldMk cId="1575441747" sldId="364"/>
            <ac:graphicFrameMk id="3" creationId="{D4AA8788-BE35-E7B3-CD59-9A0AC4774607}"/>
          </ac:graphicFrameMkLst>
        </pc:graphicFrameChg>
      </pc:sldChg>
      <pc:sldChg chg="addSp modSp">
        <pc:chgData name="Rey, Jordi" userId="S::jordi.rey@ufl.edu::e8eb87d1-9304-4c4c-b17d-4684dbee226f" providerId="AD" clId="Web-{07915D22-1258-4B14-88C0-483C263800CF}" dt="2023-03-28T23:01:42.853" v="1761" actId="20577"/>
        <pc:sldMkLst>
          <pc:docMk/>
          <pc:sldMk cId="3197443941" sldId="365"/>
        </pc:sldMkLst>
        <pc:spChg chg="add mod">
          <ac:chgData name="Rey, Jordi" userId="S::jordi.rey@ufl.edu::e8eb87d1-9304-4c4c-b17d-4684dbee226f" providerId="AD" clId="Web-{07915D22-1258-4B14-88C0-483C263800CF}" dt="2023-03-28T23:01:42.853" v="1761" actId="20577"/>
          <ac:spMkLst>
            <pc:docMk/>
            <pc:sldMk cId="3197443941" sldId="365"/>
            <ac:spMk id="2" creationId="{A86DA3E5-C158-D44C-F867-8DF7290C1A03}"/>
          </ac:spMkLst>
        </pc:spChg>
        <pc:graphicFrameChg chg="add mod modGraphic">
          <ac:chgData name="Rey, Jordi" userId="S::jordi.rey@ufl.edu::e8eb87d1-9304-4c4c-b17d-4684dbee226f" providerId="AD" clId="Web-{07915D22-1258-4B14-88C0-483C263800CF}" dt="2023-03-28T23:00:02.678" v="1731" actId="1076"/>
          <ac:graphicFrameMkLst>
            <pc:docMk/>
            <pc:sldMk cId="3197443941" sldId="365"/>
            <ac:graphicFrameMk id="3" creationId="{C7388990-3A56-E279-6805-26F045D9D981}"/>
          </ac:graphicFrameMkLst>
        </pc:graphicFrameChg>
      </pc:sldChg>
      <pc:sldChg chg="addSp modSp">
        <pc:chgData name="Rey, Jordi" userId="S::jordi.rey@ufl.edu::e8eb87d1-9304-4c4c-b17d-4684dbee226f" providerId="AD" clId="Web-{07915D22-1258-4B14-88C0-483C263800CF}" dt="2023-03-28T23:07:06.475" v="1829" actId="1076"/>
        <pc:sldMkLst>
          <pc:docMk/>
          <pc:sldMk cId="2107059503" sldId="366"/>
        </pc:sldMkLst>
        <pc:graphicFrameChg chg="add mod modGraphic">
          <ac:chgData name="Rey, Jordi" userId="S::jordi.rey@ufl.edu::e8eb87d1-9304-4c4c-b17d-4684dbee226f" providerId="AD" clId="Web-{07915D22-1258-4B14-88C0-483C263800CF}" dt="2023-03-28T23:07:06.475" v="1829" actId="1076"/>
          <ac:graphicFrameMkLst>
            <pc:docMk/>
            <pc:sldMk cId="2107059503" sldId="366"/>
            <ac:graphicFrameMk id="3" creationId="{0ACE4407-0202-D4AA-6FEE-7AA7FBEA48C6}"/>
          </ac:graphicFrameMkLst>
        </pc:graphicFrameChg>
      </pc:sldChg>
    </pc:docChg>
  </pc:docChgLst>
  <pc:docChgLst>
    <pc:chgData name="Horton, Daniel P." userId="S::d.horton@ufl.edu::08b3ffd0-6987-49e7-bfe0-05a52ca2d0df" providerId="AD" clId="Web-{3EDF600B-7339-480F-9892-BA51D266685A}"/>
    <pc:docChg chg="modSld">
      <pc:chgData name="Horton, Daniel P." userId="S::d.horton@ufl.edu::08b3ffd0-6987-49e7-bfe0-05a52ca2d0df" providerId="AD" clId="Web-{3EDF600B-7339-480F-9892-BA51D266685A}" dt="2023-03-30T21:05:35" v="137" actId="1076"/>
      <pc:docMkLst>
        <pc:docMk/>
      </pc:docMkLst>
      <pc:sldChg chg="addSp modSp">
        <pc:chgData name="Horton, Daniel P." userId="S::d.horton@ufl.edu::08b3ffd0-6987-49e7-bfe0-05a52ca2d0df" providerId="AD" clId="Web-{3EDF600B-7339-480F-9892-BA51D266685A}" dt="2023-03-30T21:05:35" v="137" actId="1076"/>
        <pc:sldMkLst>
          <pc:docMk/>
          <pc:sldMk cId="0" sldId="362"/>
        </pc:sldMkLst>
        <pc:spChg chg="add mod">
          <ac:chgData name="Horton, Daniel P." userId="S::d.horton@ufl.edu::08b3ffd0-6987-49e7-bfe0-05a52ca2d0df" providerId="AD" clId="Web-{3EDF600B-7339-480F-9892-BA51D266685A}" dt="2023-03-30T21:01:09.759" v="43" actId="20577"/>
          <ac:spMkLst>
            <pc:docMk/>
            <pc:sldMk cId="0" sldId="362"/>
            <ac:spMk id="3" creationId="{25C9E458-A50C-ADEC-EBB0-F8A3EB967AD8}"/>
          </ac:spMkLst>
        </pc:spChg>
        <pc:spChg chg="add mod">
          <ac:chgData name="Horton, Daniel P." userId="S::d.horton@ufl.edu::08b3ffd0-6987-49e7-bfe0-05a52ca2d0df" providerId="AD" clId="Web-{3EDF600B-7339-480F-9892-BA51D266685A}" dt="2023-03-30T21:04:48.108" v="136" actId="20577"/>
          <ac:spMkLst>
            <pc:docMk/>
            <pc:sldMk cId="0" sldId="362"/>
            <ac:spMk id="4" creationId="{E0FD6539-E2B6-78E4-0149-D3874129CD38}"/>
          </ac:spMkLst>
        </pc:spChg>
        <pc:spChg chg="mod">
          <ac:chgData name="Horton, Daniel P." userId="S::d.horton@ufl.edu::08b3ffd0-6987-49e7-bfe0-05a52ca2d0df" providerId="AD" clId="Web-{3EDF600B-7339-480F-9892-BA51D266685A}" dt="2023-03-30T21:05:35" v="137" actId="1076"/>
          <ac:spMkLst>
            <pc:docMk/>
            <pc:sldMk cId="0" sldId="362"/>
            <ac:spMk id="5" creationId="{19CB88D5-3DD9-59B2-3ED2-FBFF74F2578B}"/>
          </ac:spMkLst>
        </pc:spChg>
        <pc:spChg chg="mod">
          <ac:chgData name="Horton, Daniel P." userId="S::d.horton@ufl.edu::08b3ffd0-6987-49e7-bfe0-05a52ca2d0df" providerId="AD" clId="Web-{3EDF600B-7339-480F-9892-BA51D266685A}" dt="2023-03-30T21:03:01.496" v="112" actId="1076"/>
          <ac:spMkLst>
            <pc:docMk/>
            <pc:sldMk cId="0" sldId="362"/>
            <ac:spMk id="6" creationId="{DC9AE753-B3A3-D01B-53C5-D0492A9369BC}"/>
          </ac:spMkLst>
        </pc:spChg>
        <pc:spChg chg="mod">
          <ac:chgData name="Horton, Daniel P." userId="S::d.horton@ufl.edu::08b3ffd0-6987-49e7-bfe0-05a52ca2d0df" providerId="AD" clId="Web-{3EDF600B-7339-480F-9892-BA51D266685A}" dt="2023-03-30T21:02:57.512" v="111" actId="1076"/>
          <ac:spMkLst>
            <pc:docMk/>
            <pc:sldMk cId="0" sldId="362"/>
            <ac:spMk id="7" creationId="{5CCA0726-4BA6-A20C-F123-AF8B5848E7F6}"/>
          </ac:spMkLst>
        </pc:spChg>
        <pc:picChg chg="mod">
          <ac:chgData name="Horton, Daniel P." userId="S::d.horton@ufl.edu::08b3ffd0-6987-49e7-bfe0-05a52ca2d0df" providerId="AD" clId="Web-{3EDF600B-7339-480F-9892-BA51D266685A}" dt="2023-03-30T20:59:17.959" v="6" actId="1076"/>
          <ac:picMkLst>
            <pc:docMk/>
            <pc:sldMk cId="0" sldId="362"/>
            <ac:picMk id="10242" creationId="{58DA1568-412B-33FB-6246-7A761D84AD52}"/>
          </ac:picMkLst>
        </pc:picChg>
        <pc:cxnChg chg="add mod">
          <ac:chgData name="Horton, Daniel P." userId="S::d.horton@ufl.edu::08b3ffd0-6987-49e7-bfe0-05a52ca2d0df" providerId="AD" clId="Web-{3EDF600B-7339-480F-9892-BA51D266685A}" dt="2023-03-30T20:59:22.381" v="7" actId="14100"/>
          <ac:cxnSpMkLst>
            <pc:docMk/>
            <pc:sldMk cId="0" sldId="362"/>
            <ac:cxnSpMk id="2" creationId="{D41EFF7B-82B5-AC51-CB3D-685E08DC26FE}"/>
          </ac:cxnSpMkLst>
        </pc:cxnChg>
      </pc:sldChg>
    </pc:docChg>
  </pc:docChgLst>
  <pc:docChgLst>
    <pc:chgData name="Max" userId="110298e0-ad27-42b5-b24f-a191109a3ae7" providerId="ADAL" clId="{067541E5-16F0-49AF-9D3A-938A44ADD014}"/>
    <pc:docChg chg="modSld">
      <pc:chgData name="Max" userId="110298e0-ad27-42b5-b24f-a191109a3ae7" providerId="ADAL" clId="{067541E5-16F0-49AF-9D3A-938A44ADD014}" dt="2023-03-30T23:59:48.006" v="43" actId="20577"/>
      <pc:docMkLst>
        <pc:docMk/>
      </pc:docMkLst>
      <pc:sldChg chg="modSp mod">
        <pc:chgData name="Max" userId="110298e0-ad27-42b5-b24f-a191109a3ae7" providerId="ADAL" clId="{067541E5-16F0-49AF-9D3A-938A44ADD014}" dt="2023-03-30T23:59:48.006" v="43" actId="20577"/>
        <pc:sldMkLst>
          <pc:docMk/>
          <pc:sldMk cId="0" sldId="305"/>
        </pc:sldMkLst>
        <pc:spChg chg="mod">
          <ac:chgData name="Max" userId="110298e0-ad27-42b5-b24f-a191109a3ae7" providerId="ADAL" clId="{067541E5-16F0-49AF-9D3A-938A44ADD014}" dt="2023-03-30T23:59:48.006" v="43" actId="20577"/>
          <ac:spMkLst>
            <pc:docMk/>
            <pc:sldMk cId="0" sldId="305"/>
            <ac:spMk id="4" creationId="{A19EC4F1-512B-7C4E-270B-75CD32EF3AE7}"/>
          </ac:spMkLst>
        </pc:spChg>
      </pc:sldChg>
    </pc:docChg>
  </pc:docChgLst>
  <pc:docChgLst>
    <pc:chgData name="Rey, Jordi" userId="S::jordi.rey@ufl.edu::e8eb87d1-9304-4c4c-b17d-4684dbee226f" providerId="AD" clId="Web-{01E5980B-E48A-4BC9-A821-E92E49BEB284}"/>
    <pc:docChg chg="modSld">
      <pc:chgData name="Rey, Jordi" userId="S::jordi.rey@ufl.edu::e8eb87d1-9304-4c4c-b17d-4684dbee226f" providerId="AD" clId="Web-{01E5980B-E48A-4BC9-A821-E92E49BEB284}" dt="2023-03-31T19:42:28.565" v="294" actId="20577"/>
      <pc:docMkLst>
        <pc:docMk/>
      </pc:docMkLst>
      <pc:sldChg chg="modSp">
        <pc:chgData name="Rey, Jordi" userId="S::jordi.rey@ufl.edu::e8eb87d1-9304-4c4c-b17d-4684dbee226f" providerId="AD" clId="Web-{01E5980B-E48A-4BC9-A821-E92E49BEB284}" dt="2023-03-31T19:33:47.489" v="27" actId="20577"/>
        <pc:sldMkLst>
          <pc:docMk/>
          <pc:sldMk cId="0" sldId="297"/>
        </pc:sldMkLst>
        <pc:spChg chg="mod">
          <ac:chgData name="Rey, Jordi" userId="S::jordi.rey@ufl.edu::e8eb87d1-9304-4c4c-b17d-4684dbee226f" providerId="AD" clId="Web-{01E5980B-E48A-4BC9-A821-E92E49BEB284}" dt="2023-03-31T19:33:47.489" v="27" actId="20577"/>
          <ac:spMkLst>
            <pc:docMk/>
            <pc:sldMk cId="0" sldId="297"/>
            <ac:spMk id="2" creationId="{6BF6071A-4D8D-BC3A-46DF-CBC05CB7BBAF}"/>
          </ac:spMkLst>
        </pc:spChg>
        <pc:graphicFrameChg chg="mod modGraphic">
          <ac:chgData name="Rey, Jordi" userId="S::jordi.rey@ufl.edu::e8eb87d1-9304-4c4c-b17d-4684dbee226f" providerId="AD" clId="Web-{01E5980B-E48A-4BC9-A821-E92E49BEB284}" dt="2023-03-31T19:33:27.160" v="26"/>
          <ac:graphicFrameMkLst>
            <pc:docMk/>
            <pc:sldMk cId="0" sldId="297"/>
            <ac:graphicFrameMk id="5" creationId="{6579989D-6BEC-9B5C-AEFB-8EEE4E0B5DF2}"/>
          </ac:graphicFrameMkLst>
        </pc:graphicFrameChg>
      </pc:sldChg>
      <pc:sldChg chg="modSp">
        <pc:chgData name="Rey, Jordi" userId="S::jordi.rey@ufl.edu::e8eb87d1-9304-4c4c-b17d-4684dbee226f" providerId="AD" clId="Web-{01E5980B-E48A-4BC9-A821-E92E49BEB284}" dt="2023-03-31T19:37:59.917" v="185"/>
        <pc:sldMkLst>
          <pc:docMk/>
          <pc:sldMk cId="2107059503" sldId="366"/>
        </pc:sldMkLst>
        <pc:graphicFrameChg chg="mod modGraphic">
          <ac:chgData name="Rey, Jordi" userId="S::jordi.rey@ufl.edu::e8eb87d1-9304-4c4c-b17d-4684dbee226f" providerId="AD" clId="Web-{01E5980B-E48A-4BC9-A821-E92E49BEB284}" dt="2023-03-31T19:37:59.917" v="185"/>
          <ac:graphicFrameMkLst>
            <pc:docMk/>
            <pc:sldMk cId="2107059503" sldId="366"/>
            <ac:graphicFrameMk id="6" creationId="{CEF4AD4B-BACC-9BF7-ED14-4A0230FB3051}"/>
          </ac:graphicFrameMkLst>
        </pc:graphicFrameChg>
      </pc:sldChg>
      <pc:sldChg chg="addSp delSp modSp">
        <pc:chgData name="Rey, Jordi" userId="S::jordi.rey@ufl.edu::e8eb87d1-9304-4c4c-b17d-4684dbee226f" providerId="AD" clId="Web-{01E5980B-E48A-4BC9-A821-E92E49BEB284}" dt="2023-03-31T19:42:28.565" v="294" actId="20577"/>
        <pc:sldMkLst>
          <pc:docMk/>
          <pc:sldMk cId="1404305202" sldId="367"/>
        </pc:sldMkLst>
        <pc:spChg chg="del mod">
          <ac:chgData name="Rey, Jordi" userId="S::jordi.rey@ufl.edu::e8eb87d1-9304-4c4c-b17d-4684dbee226f" providerId="AD" clId="Web-{01E5980B-E48A-4BC9-A821-E92E49BEB284}" dt="2023-03-31T19:38:31.449" v="197"/>
          <ac:spMkLst>
            <pc:docMk/>
            <pc:sldMk cId="1404305202" sldId="367"/>
            <ac:spMk id="3" creationId="{760BAC30-B1F3-F868-DBC7-9FA87383FD6E}"/>
          </ac:spMkLst>
        </pc:spChg>
        <pc:spChg chg="add mod">
          <ac:chgData name="Rey, Jordi" userId="S::jordi.rey@ufl.edu::e8eb87d1-9304-4c4c-b17d-4684dbee226f" providerId="AD" clId="Web-{01E5980B-E48A-4BC9-A821-E92E49BEB284}" dt="2023-03-31T19:42:28.565" v="294" actId="20577"/>
          <ac:spMkLst>
            <pc:docMk/>
            <pc:sldMk cId="1404305202" sldId="367"/>
            <ac:spMk id="6" creationId="{BB97313B-F15E-F1FA-B678-994B7C502E65}"/>
          </ac:spMkLst>
        </pc:spChg>
        <pc:graphicFrameChg chg="mod modGraphic">
          <ac:chgData name="Rey, Jordi" userId="S::jordi.rey@ufl.edu::e8eb87d1-9304-4c4c-b17d-4684dbee226f" providerId="AD" clId="Web-{01E5980B-E48A-4BC9-A821-E92E49BEB284}" dt="2023-03-31T19:39:26.591" v="230" actId="1076"/>
          <ac:graphicFrameMkLst>
            <pc:docMk/>
            <pc:sldMk cId="1404305202" sldId="367"/>
            <ac:graphicFrameMk id="2" creationId="{4D74A5D1-BDEA-FAFA-0CB5-67107F38EC4B}"/>
          </ac:graphicFrameMkLst>
        </pc:graphicFrameChg>
        <pc:graphicFrameChg chg="add mod modGraphic">
          <ac:chgData name="Rey, Jordi" userId="S::jordi.rey@ufl.edu::e8eb87d1-9304-4c4c-b17d-4684dbee226f" providerId="AD" clId="Web-{01E5980B-E48A-4BC9-A821-E92E49BEB284}" dt="2023-03-31T19:39:35.810" v="231" actId="1076"/>
          <ac:graphicFrameMkLst>
            <pc:docMk/>
            <pc:sldMk cId="1404305202" sldId="367"/>
            <ac:graphicFrameMk id="5" creationId="{B998274A-9EF7-6C1B-8923-0EA2488A2DC6}"/>
          </ac:graphicFrameMkLst>
        </pc:graphicFrameChg>
      </pc:sldChg>
      <pc:sldChg chg="modSp">
        <pc:chgData name="Rey, Jordi" userId="S::jordi.rey@ufl.edu::e8eb87d1-9304-4c4c-b17d-4684dbee226f" providerId="AD" clId="Web-{01E5980B-E48A-4BC9-A821-E92E49BEB284}" dt="2023-03-31T19:34:46.271" v="105"/>
        <pc:sldMkLst>
          <pc:docMk/>
          <pc:sldMk cId="2660029347" sldId="400"/>
        </pc:sldMkLst>
        <pc:spChg chg="mod">
          <ac:chgData name="Rey, Jordi" userId="S::jordi.rey@ufl.edu::e8eb87d1-9304-4c4c-b17d-4684dbee226f" providerId="AD" clId="Web-{01E5980B-E48A-4BC9-A821-E92E49BEB284}" dt="2023-03-31T19:34:26.036" v="39" actId="20577"/>
          <ac:spMkLst>
            <pc:docMk/>
            <pc:sldMk cId="2660029347" sldId="400"/>
            <ac:spMk id="5" creationId="{237F6B8A-5A99-5370-C13F-E392CA82BC55}"/>
          </ac:spMkLst>
        </pc:spChg>
        <pc:graphicFrameChg chg="mod modGraphic">
          <ac:chgData name="Rey, Jordi" userId="S::jordi.rey@ufl.edu::e8eb87d1-9304-4c4c-b17d-4684dbee226f" providerId="AD" clId="Web-{01E5980B-E48A-4BC9-A821-E92E49BEB284}" dt="2023-03-31T19:34:46.271" v="105"/>
          <ac:graphicFrameMkLst>
            <pc:docMk/>
            <pc:sldMk cId="2660029347" sldId="400"/>
            <ac:graphicFrameMk id="6" creationId="{E7188EE7-E051-D8E4-ABD4-385377F50795}"/>
          </ac:graphicFrameMkLst>
        </pc:graphicFrameChg>
      </pc:sldChg>
    </pc:docChg>
  </pc:docChgLst>
  <pc:docChgLst>
    <pc:chgData name="Horton, Daniel P." userId="S::d.horton@ufl.edu::08b3ffd0-6987-49e7-bfe0-05a52ca2d0df" providerId="AD" clId="Web-{7AC6AC0D-944B-4CAD-B1A9-5B0C8B727626}"/>
    <pc:docChg chg="modSld">
      <pc:chgData name="Horton, Daniel P." userId="S::d.horton@ufl.edu::08b3ffd0-6987-49e7-bfe0-05a52ca2d0df" providerId="AD" clId="Web-{7AC6AC0D-944B-4CAD-B1A9-5B0C8B727626}" dt="2023-03-30T18:36:41.196" v="717" actId="1076"/>
      <pc:docMkLst>
        <pc:docMk/>
      </pc:docMkLst>
      <pc:sldChg chg="addSp modSp">
        <pc:chgData name="Horton, Daniel P." userId="S::d.horton@ufl.edu::08b3ffd0-6987-49e7-bfe0-05a52ca2d0df" providerId="AD" clId="Web-{7AC6AC0D-944B-4CAD-B1A9-5B0C8B727626}" dt="2023-03-30T18:36:41.196" v="717" actId="1076"/>
        <pc:sldMkLst>
          <pc:docMk/>
          <pc:sldMk cId="0" sldId="397"/>
        </pc:sldMkLst>
        <pc:spChg chg="add mod">
          <ac:chgData name="Horton, Daniel P." userId="S::d.horton@ufl.edu::08b3ffd0-6987-49e7-bfe0-05a52ca2d0df" providerId="AD" clId="Web-{7AC6AC0D-944B-4CAD-B1A9-5B0C8B727626}" dt="2023-03-30T18:36:33.648" v="716"/>
          <ac:spMkLst>
            <pc:docMk/>
            <pc:sldMk cId="0" sldId="397"/>
            <ac:spMk id="3" creationId="{71B695C7-5714-6E71-4CD5-AD9646877D96}"/>
          </ac:spMkLst>
        </pc:spChg>
        <pc:spChg chg="mod">
          <ac:chgData name="Horton, Daniel P." userId="S::d.horton@ufl.edu::08b3ffd0-6987-49e7-bfe0-05a52ca2d0df" providerId="AD" clId="Web-{7AC6AC0D-944B-4CAD-B1A9-5B0C8B727626}" dt="2023-03-30T18:36:41.196" v="717" actId="1076"/>
          <ac:spMkLst>
            <pc:docMk/>
            <pc:sldMk cId="0" sldId="397"/>
            <ac:spMk id="10" creationId="{4AC4CBA4-033C-461F-8E84-2D61013896FE}"/>
          </ac:spMkLst>
        </pc:spChg>
      </pc:sldChg>
      <pc:sldChg chg="addSp delSp modSp">
        <pc:chgData name="Horton, Daniel P." userId="S::d.horton@ufl.edu::08b3ffd0-6987-49e7-bfe0-05a52ca2d0df" providerId="AD" clId="Web-{7AC6AC0D-944B-4CAD-B1A9-5B0C8B727626}" dt="2023-03-30T18:35:49.178" v="715" actId="20577"/>
        <pc:sldMkLst>
          <pc:docMk/>
          <pc:sldMk cId="0" sldId="398"/>
        </pc:sldMkLst>
        <pc:spChg chg="add mod">
          <ac:chgData name="Horton, Daniel P." userId="S::d.horton@ufl.edu::08b3ffd0-6987-49e7-bfe0-05a52ca2d0df" providerId="AD" clId="Web-{7AC6AC0D-944B-4CAD-B1A9-5B0C8B727626}" dt="2023-03-30T18:34:41.004" v="685" actId="20577"/>
          <ac:spMkLst>
            <pc:docMk/>
            <pc:sldMk cId="0" sldId="398"/>
            <ac:spMk id="5" creationId="{0CACA5B8-F4B8-1D77-74E3-17BA4C7903CE}"/>
          </ac:spMkLst>
        </pc:spChg>
        <pc:spChg chg="mod">
          <ac:chgData name="Horton, Daniel P." userId="S::d.horton@ufl.edu::08b3ffd0-6987-49e7-bfe0-05a52ca2d0df" providerId="AD" clId="Web-{7AC6AC0D-944B-4CAD-B1A9-5B0C8B727626}" dt="2023-03-30T18:33:08.173" v="503" actId="20577"/>
          <ac:spMkLst>
            <pc:docMk/>
            <pc:sldMk cId="0" sldId="398"/>
            <ac:spMk id="7" creationId="{75C22E1C-270A-248C-FD23-EB5760098DCD}"/>
          </ac:spMkLst>
        </pc:spChg>
        <pc:spChg chg="del">
          <ac:chgData name="Horton, Daniel P." userId="S::d.horton@ufl.edu::08b3ffd0-6987-49e7-bfe0-05a52ca2d0df" providerId="AD" clId="Web-{7AC6AC0D-944B-4CAD-B1A9-5B0C8B727626}" dt="2023-03-30T18:20:09.602" v="279"/>
          <ac:spMkLst>
            <pc:docMk/>
            <pc:sldMk cId="0" sldId="398"/>
            <ac:spMk id="8" creationId="{41F3FBBE-72B7-A7A5-0CE7-6344A0492BC8}"/>
          </ac:spMkLst>
        </pc:spChg>
        <pc:spChg chg="del mod">
          <ac:chgData name="Horton, Daniel P." userId="S::d.horton@ufl.edu::08b3ffd0-6987-49e7-bfe0-05a52ca2d0df" providerId="AD" clId="Web-{7AC6AC0D-944B-4CAD-B1A9-5B0C8B727626}" dt="2023-03-30T18:14:49.233" v="183"/>
          <ac:spMkLst>
            <pc:docMk/>
            <pc:sldMk cId="0" sldId="398"/>
            <ac:spMk id="10" creationId="{594A092E-5D86-C3CA-E9B6-D685576E8DA1}"/>
          </ac:spMkLst>
        </pc:spChg>
        <pc:spChg chg="mod">
          <ac:chgData name="Horton, Daniel P." userId="S::d.horton@ufl.edu::08b3ffd0-6987-49e7-bfe0-05a52ca2d0df" providerId="AD" clId="Web-{7AC6AC0D-944B-4CAD-B1A9-5B0C8B727626}" dt="2023-03-30T18:35:49.178" v="715" actId="20577"/>
          <ac:spMkLst>
            <pc:docMk/>
            <pc:sldMk cId="0" sldId="398"/>
            <ac:spMk id="11" creationId="{FF0BABA9-A1E7-2AF5-8C00-2AA2C166AE81}"/>
          </ac:spMkLst>
        </pc:spChg>
        <pc:spChg chg="mod">
          <ac:chgData name="Horton, Daniel P." userId="S::d.horton@ufl.edu::08b3ffd0-6987-49e7-bfe0-05a52ca2d0df" providerId="AD" clId="Web-{7AC6AC0D-944B-4CAD-B1A9-5B0C8B727626}" dt="2023-03-30T18:21:00.541" v="324" actId="20577"/>
          <ac:spMkLst>
            <pc:docMk/>
            <pc:sldMk cId="0" sldId="398"/>
            <ac:spMk id="17" creationId="{0E200D34-951D-BDDC-88FE-02FD865E0481}"/>
          </ac:spMkLst>
        </pc:spChg>
        <pc:spChg chg="mod">
          <ac:chgData name="Horton, Daniel P." userId="S::d.horton@ufl.edu::08b3ffd0-6987-49e7-bfe0-05a52ca2d0df" providerId="AD" clId="Web-{7AC6AC0D-944B-4CAD-B1A9-5B0C8B727626}" dt="2023-03-30T18:21:22.183" v="332" actId="1076"/>
          <ac:spMkLst>
            <pc:docMk/>
            <pc:sldMk cId="0" sldId="398"/>
            <ac:spMk id="21" creationId="{98583E31-9B8B-8B4E-E769-20596E8842A2}"/>
          </ac:spMkLst>
        </pc:spChg>
        <pc:cxnChg chg="del">
          <ac:chgData name="Horton, Daniel P." userId="S::d.horton@ufl.edu::08b3ffd0-6987-49e7-bfe0-05a52ca2d0df" providerId="AD" clId="Web-{7AC6AC0D-944B-4CAD-B1A9-5B0C8B727626}" dt="2023-03-30T18:13:55.106" v="140"/>
          <ac:cxnSpMkLst>
            <pc:docMk/>
            <pc:sldMk cId="0" sldId="398"/>
            <ac:cxnSpMk id="3" creationId="{998A6B55-D976-DEB8-00C4-CA43D91C68C8}"/>
          </ac:cxnSpMkLst>
        </pc:cxnChg>
        <pc:cxnChg chg="mod">
          <ac:chgData name="Horton, Daniel P." userId="S::d.horton@ufl.edu::08b3ffd0-6987-49e7-bfe0-05a52ca2d0df" providerId="AD" clId="Web-{7AC6AC0D-944B-4CAD-B1A9-5B0C8B727626}" dt="2023-03-30T18:15:37.719" v="275" actId="14100"/>
          <ac:cxnSpMkLst>
            <pc:docMk/>
            <pc:sldMk cId="0" sldId="398"/>
            <ac:cxnSpMk id="4" creationId="{112C7FF9-EAEB-26EC-3B5D-7EEAD5107CBC}"/>
          </ac:cxnSpMkLst>
        </pc:cxnChg>
        <pc:cxnChg chg="add mod">
          <ac:chgData name="Horton, Daniel P." userId="S::d.horton@ufl.edu::08b3ffd0-6987-49e7-bfe0-05a52ca2d0df" providerId="AD" clId="Web-{7AC6AC0D-944B-4CAD-B1A9-5B0C8B727626}" dt="2023-03-30T18:34:55.724" v="689" actId="14100"/>
          <ac:cxnSpMkLst>
            <pc:docMk/>
            <pc:sldMk cId="0" sldId="398"/>
            <ac:cxnSpMk id="6" creationId="{24EF2851-529E-84D0-86A2-D398E4A5FA95}"/>
          </ac:cxnSpMkLst>
        </pc:cxnChg>
        <pc:cxnChg chg="mod">
          <ac:chgData name="Horton, Daniel P." userId="S::d.horton@ufl.edu::08b3ffd0-6987-49e7-bfe0-05a52ca2d0df" providerId="AD" clId="Web-{7AC6AC0D-944B-4CAD-B1A9-5B0C8B727626}" dt="2023-03-30T18:33:14.564" v="505" actId="14100"/>
          <ac:cxnSpMkLst>
            <pc:docMk/>
            <pc:sldMk cId="0" sldId="398"/>
            <ac:cxnSpMk id="23" creationId="{28001AD0-D41F-A2D7-FA56-BD62B9F719F4}"/>
          </ac:cxnSpMkLst>
        </pc:cxnChg>
        <pc:cxnChg chg="del">
          <ac:chgData name="Horton, Daniel P." userId="S::d.horton@ufl.edu::08b3ffd0-6987-49e7-bfe0-05a52ca2d0df" providerId="AD" clId="Web-{7AC6AC0D-944B-4CAD-B1A9-5B0C8B727626}" dt="2023-03-30T18:14:53.577" v="184"/>
          <ac:cxnSpMkLst>
            <pc:docMk/>
            <pc:sldMk cId="0" sldId="398"/>
            <ac:cxnSpMk id="25" creationId="{1E3D54DC-FD0E-FFC6-B483-E85335533C42}"/>
          </ac:cxnSpMkLst>
        </pc:cxnChg>
        <pc:cxnChg chg="mod">
          <ac:chgData name="Horton, Daniel P." userId="S::d.horton@ufl.edu::08b3ffd0-6987-49e7-bfe0-05a52ca2d0df" providerId="AD" clId="Web-{7AC6AC0D-944B-4CAD-B1A9-5B0C8B727626}" dt="2023-03-30T18:12:05.587" v="0" actId="14100"/>
          <ac:cxnSpMkLst>
            <pc:docMk/>
            <pc:sldMk cId="0" sldId="398"/>
            <ac:cxnSpMk id="27" creationId="{01F97B30-36AA-319D-D9F3-65645EF308A0}"/>
          </ac:cxnSpMkLst>
        </pc:cxnChg>
        <pc:cxnChg chg="del">
          <ac:chgData name="Horton, Daniel P." userId="S::d.horton@ufl.edu::08b3ffd0-6987-49e7-bfe0-05a52ca2d0df" providerId="AD" clId="Web-{7AC6AC0D-944B-4CAD-B1A9-5B0C8B727626}" dt="2023-03-30T18:20:11.524" v="280"/>
          <ac:cxnSpMkLst>
            <pc:docMk/>
            <pc:sldMk cId="0" sldId="398"/>
            <ac:cxnSpMk id="29" creationId="{3A422D2E-7165-F150-4DB9-CE81D2F22660}"/>
          </ac:cxnSpMkLst>
        </pc:cxnChg>
        <pc:cxnChg chg="del">
          <ac:chgData name="Horton, Daniel P." userId="S::d.horton@ufl.edu::08b3ffd0-6987-49e7-bfe0-05a52ca2d0df" providerId="AD" clId="Web-{7AC6AC0D-944B-4CAD-B1A9-5B0C8B727626}" dt="2023-03-30T18:20:12.993" v="281"/>
          <ac:cxnSpMkLst>
            <pc:docMk/>
            <pc:sldMk cId="0" sldId="398"/>
            <ac:cxnSpMk id="31" creationId="{34B2A21A-12EB-7C48-C2C9-CB5B4F7FB28A}"/>
          </ac:cxnSpMkLst>
        </pc:cxnChg>
        <pc:cxnChg chg="mod">
          <ac:chgData name="Horton, Daniel P." userId="S::d.horton@ufl.edu::08b3ffd0-6987-49e7-bfe0-05a52ca2d0df" providerId="AD" clId="Web-{7AC6AC0D-944B-4CAD-B1A9-5B0C8B727626}" dt="2023-03-30T18:21:25.839" v="334" actId="14100"/>
          <ac:cxnSpMkLst>
            <pc:docMk/>
            <pc:sldMk cId="0" sldId="398"/>
            <ac:cxnSpMk id="34" creationId="{2589F641-2328-AC19-A329-4F4EFD0987E6}"/>
          </ac:cxnSpMkLst>
        </pc:cxnChg>
        <pc:cxnChg chg="mod">
          <ac:chgData name="Horton, Daniel P." userId="S::d.horton@ufl.edu::08b3ffd0-6987-49e7-bfe0-05a52ca2d0df" providerId="AD" clId="Web-{7AC6AC0D-944B-4CAD-B1A9-5B0C8B727626}" dt="2023-03-30T18:31:36.499" v="458" actId="14100"/>
          <ac:cxnSpMkLst>
            <pc:docMk/>
            <pc:sldMk cId="0" sldId="398"/>
            <ac:cxnSpMk id="36" creationId="{7A6319CF-40B8-A6CF-1D02-97450966E6A0}"/>
          </ac:cxnSpMkLst>
        </pc:cxn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3-30T13:15:42.850" idx="13">
    <p:pos x="10" y="10"/>
    <p:text>add in diagram with the container launch config. inside the rocket</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E2374E-72BB-4BD5-88C0-C9204FED6298}"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C375383B-C78C-43C9-9803-0958F54E9A38}">
      <dgm:prSet phldrT="[Text]" phldr="0"/>
      <dgm:spPr/>
      <dgm:t>
        <a:bodyPr/>
        <a:lstStyle/>
        <a:p>
          <a:pPr rtl="0"/>
          <a:r>
            <a:rPr lang="en-US">
              <a:latin typeface="Arial"/>
            </a:rPr>
            <a:t> </a:t>
          </a:r>
          <a:r>
            <a:rPr lang="en-US" b="1">
              <a:latin typeface="Arial"/>
            </a:rPr>
            <a:t>How simulation works</a:t>
          </a:r>
          <a:endParaRPr lang="en-US" b="1"/>
        </a:p>
      </dgm:t>
    </dgm:pt>
    <dgm:pt modelId="{D08A51B6-1C44-4312-AFD9-5F24A8759AB2}" type="parTrans" cxnId="{4691A616-BA17-40A8-A88C-8F03EFAD2FD7}">
      <dgm:prSet/>
      <dgm:spPr/>
      <dgm:t>
        <a:bodyPr/>
        <a:lstStyle/>
        <a:p>
          <a:endParaRPr lang="en-US"/>
        </a:p>
      </dgm:t>
    </dgm:pt>
    <dgm:pt modelId="{DCBD6C0F-053A-4B72-B69D-1502BC7EF619}" type="sibTrans" cxnId="{4691A616-BA17-40A8-A88C-8F03EFAD2FD7}">
      <dgm:prSet/>
      <dgm:spPr/>
      <dgm:t>
        <a:bodyPr/>
        <a:lstStyle/>
        <a:p>
          <a:endParaRPr lang="en-US"/>
        </a:p>
      </dgm:t>
    </dgm:pt>
    <dgm:pt modelId="{59A66937-E443-4079-B1B0-06C7930D0E16}">
      <dgm:prSet phldrT="[Text]" phldr="0"/>
      <dgm:spPr>
        <a:solidFill>
          <a:schemeClr val="accent2">
            <a:lumMod val="20000"/>
            <a:lumOff val="80000"/>
          </a:schemeClr>
        </a:solidFill>
      </dgm:spPr>
      <dgm:t>
        <a:bodyPr/>
        <a:lstStyle/>
        <a:p>
          <a:pPr rtl="0">
            <a:buFont typeface="Arial" panose="020B0604020202020204" pitchFamily="34" charset="0"/>
            <a:buChar char="•"/>
          </a:pPr>
          <a:r>
            <a:rPr lang="en-US">
              <a:solidFill>
                <a:schemeClr val="tx1"/>
              </a:solidFill>
              <a:latin typeface="Arial"/>
            </a:rPr>
            <a:t> After configuration, once the </a:t>
          </a:r>
          <a:r>
            <a:rPr lang="en-US">
              <a:solidFill>
                <a:schemeClr val="tx1"/>
              </a:solidFill>
            </a:rPr>
            <a:t>SIM ENABLE and SIM ACTIVATE</a:t>
          </a:r>
          <a:r>
            <a:rPr lang="en-US">
              <a:solidFill>
                <a:schemeClr val="tx1"/>
              </a:solidFill>
              <a:latin typeface="Arial"/>
            </a:rPr>
            <a:t> commands are ran, simulation mode will run.</a:t>
          </a:r>
          <a:endParaRPr lang="en-US">
            <a:solidFill>
              <a:schemeClr val="tx1"/>
            </a:solidFill>
          </a:endParaRPr>
        </a:p>
      </dgm:t>
    </dgm:pt>
    <dgm:pt modelId="{5513B3A9-464C-4746-BD3E-996EF58DCD9A}" type="parTrans" cxnId="{6B257A80-EAD8-4A2E-A1FA-8436D154B111}">
      <dgm:prSet/>
      <dgm:spPr/>
      <dgm:t>
        <a:bodyPr/>
        <a:lstStyle/>
        <a:p>
          <a:endParaRPr lang="en-US"/>
        </a:p>
      </dgm:t>
    </dgm:pt>
    <dgm:pt modelId="{1395A09B-BEEC-4731-99CD-93C6365A3948}" type="sibTrans" cxnId="{6B257A80-EAD8-4A2E-A1FA-8436D154B111}">
      <dgm:prSet/>
      <dgm:spPr/>
      <dgm:t>
        <a:bodyPr/>
        <a:lstStyle/>
        <a:p>
          <a:endParaRPr lang="en-US"/>
        </a:p>
      </dgm:t>
    </dgm:pt>
    <dgm:pt modelId="{85F1449E-FDB9-4998-A1D0-A9D7399B93B3}">
      <dgm:prSet phldrT="[Text]" phldr="0"/>
      <dgm:spPr>
        <a:solidFill>
          <a:schemeClr val="accent2">
            <a:lumMod val="20000"/>
            <a:lumOff val="80000"/>
          </a:schemeClr>
        </a:solidFill>
      </dgm:spPr>
      <dgm:t>
        <a:bodyPr/>
        <a:lstStyle/>
        <a:p>
          <a:pPr rtl="0"/>
          <a:r>
            <a:rPr lang="en-US" b="0">
              <a:solidFill>
                <a:schemeClr val="tx1"/>
              </a:solidFill>
              <a:latin typeface="Arial"/>
            </a:rPr>
            <a:t>The ground station will transmit pressure data from a csv file at 1Hz intervals to the payload.</a:t>
          </a:r>
          <a:endParaRPr lang="en-US" b="0">
            <a:solidFill>
              <a:schemeClr val="tx1"/>
            </a:solidFill>
          </a:endParaRPr>
        </a:p>
      </dgm:t>
    </dgm:pt>
    <dgm:pt modelId="{AF5ED6C0-ECE8-4669-A0A8-B5C3013A3394}" type="parTrans" cxnId="{03BC54F9-97E2-4504-B733-B3E4CB00F44C}">
      <dgm:prSet/>
      <dgm:spPr/>
      <dgm:t>
        <a:bodyPr/>
        <a:lstStyle/>
        <a:p>
          <a:endParaRPr lang="en-US"/>
        </a:p>
      </dgm:t>
    </dgm:pt>
    <dgm:pt modelId="{AE4A430C-6FCA-4211-A6DA-09143212F5E6}" type="sibTrans" cxnId="{03BC54F9-97E2-4504-B733-B3E4CB00F44C}">
      <dgm:prSet/>
      <dgm:spPr/>
      <dgm:t>
        <a:bodyPr/>
        <a:lstStyle/>
        <a:p>
          <a:endParaRPr lang="en-US"/>
        </a:p>
      </dgm:t>
    </dgm:pt>
    <dgm:pt modelId="{10CEF069-D193-4E07-AA98-C7F4FBB2DEB8}">
      <dgm:prSet phldrT="[Text]"/>
      <dgm:spPr/>
      <dgm:t>
        <a:bodyPr/>
        <a:lstStyle/>
        <a:p>
          <a:pPr rtl="0"/>
          <a:r>
            <a:rPr lang="en-US" b="1">
              <a:solidFill>
                <a:schemeClr val="tx1"/>
              </a:solidFill>
              <a:latin typeface="Arial"/>
            </a:rPr>
            <a:t>What parts are tested</a:t>
          </a:r>
          <a:endParaRPr lang="en-US" b="1">
            <a:solidFill>
              <a:schemeClr val="tx1"/>
            </a:solidFill>
          </a:endParaRPr>
        </a:p>
      </dgm:t>
    </dgm:pt>
    <dgm:pt modelId="{80C91B90-A6A6-40C4-A601-4E4E77EF3212}" type="parTrans" cxnId="{976EA675-B2DD-47EB-BD06-F53E428714A3}">
      <dgm:prSet/>
      <dgm:spPr/>
      <dgm:t>
        <a:bodyPr/>
        <a:lstStyle/>
        <a:p>
          <a:endParaRPr lang="en-US"/>
        </a:p>
      </dgm:t>
    </dgm:pt>
    <dgm:pt modelId="{D00DB485-6528-4075-BF16-63047FCC89B2}" type="sibTrans" cxnId="{976EA675-B2DD-47EB-BD06-F53E428714A3}">
      <dgm:prSet/>
      <dgm:spPr/>
      <dgm:t>
        <a:bodyPr/>
        <a:lstStyle/>
        <a:p>
          <a:endParaRPr lang="en-US"/>
        </a:p>
      </dgm:t>
    </dgm:pt>
    <dgm:pt modelId="{5DBDF67F-D6B2-4F90-9C70-3FA30DEC9051}">
      <dgm:prSet phldr="0"/>
      <dgm:spPr>
        <a:solidFill>
          <a:schemeClr val="accent2">
            <a:lumMod val="20000"/>
            <a:lumOff val="80000"/>
          </a:schemeClr>
        </a:solidFill>
      </dgm:spPr>
      <dgm:t>
        <a:bodyPr/>
        <a:lstStyle/>
        <a:p>
          <a:pPr rtl="0"/>
          <a:r>
            <a:rPr lang="en-US" b="0" i="0">
              <a:solidFill>
                <a:schemeClr val="tx1"/>
              </a:solidFill>
              <a:effectLst/>
              <a:latin typeface="Arial"/>
              <a:cs typeface="Arial"/>
            </a:rPr>
            <a:t>The configuration and echoing of commands.</a:t>
          </a:r>
        </a:p>
      </dgm:t>
    </dgm:pt>
    <dgm:pt modelId="{A7ADD96D-4C69-4877-8EEA-F42B8BB7941C}" type="parTrans" cxnId="{4D1E7E9D-0EA2-4025-9988-0531845EE0EC}">
      <dgm:prSet/>
      <dgm:spPr/>
      <dgm:t>
        <a:bodyPr/>
        <a:lstStyle/>
        <a:p>
          <a:endParaRPr lang="en-US"/>
        </a:p>
      </dgm:t>
    </dgm:pt>
    <dgm:pt modelId="{E2ACEBD2-97EC-490D-B4FE-115682B5AC79}" type="sibTrans" cxnId="{4D1E7E9D-0EA2-4025-9988-0531845EE0EC}">
      <dgm:prSet/>
      <dgm:spPr/>
      <dgm:t>
        <a:bodyPr/>
        <a:lstStyle/>
        <a:p>
          <a:endParaRPr lang="en-US"/>
        </a:p>
      </dgm:t>
    </dgm:pt>
    <dgm:pt modelId="{D8604909-F8D3-4FFE-B4E2-F7441DBCE114}">
      <dgm:prSet phldr="0"/>
      <dgm:spPr>
        <a:solidFill>
          <a:schemeClr val="accent2">
            <a:lumMod val="20000"/>
            <a:lumOff val="80000"/>
          </a:schemeClr>
        </a:solidFill>
      </dgm:spPr>
      <dgm:t>
        <a:bodyPr/>
        <a:lstStyle/>
        <a:p>
          <a:pPr rtl="0"/>
          <a:r>
            <a:rPr lang="en-US" b="0">
              <a:solidFill>
                <a:schemeClr val="tx1"/>
              </a:solidFill>
              <a:latin typeface="Arial"/>
            </a:rPr>
            <a:t>The flight software will determine altitude using radio linked values instead of live sensor data. </a:t>
          </a:r>
        </a:p>
      </dgm:t>
    </dgm:pt>
    <dgm:pt modelId="{0C0627F2-EFAC-46D7-AE70-9D063E9F542C}" type="parTrans" cxnId="{FD944EE6-2125-4982-8860-D16828DDA9BB}">
      <dgm:prSet/>
      <dgm:spPr/>
      <dgm:t>
        <a:bodyPr/>
        <a:lstStyle/>
        <a:p>
          <a:endParaRPr lang="en-US"/>
        </a:p>
      </dgm:t>
    </dgm:pt>
    <dgm:pt modelId="{FB2B7B7B-9294-4F14-AB8D-40C5C44FF969}" type="sibTrans" cxnId="{FD944EE6-2125-4982-8860-D16828DDA9BB}">
      <dgm:prSet/>
      <dgm:spPr/>
      <dgm:t>
        <a:bodyPr/>
        <a:lstStyle/>
        <a:p>
          <a:endParaRPr lang="en-US"/>
        </a:p>
      </dgm:t>
    </dgm:pt>
    <dgm:pt modelId="{7C62574F-EE81-4F18-B65D-B31076D51CD8}">
      <dgm:prSet phldr="0"/>
      <dgm:spPr>
        <a:solidFill>
          <a:schemeClr val="accent2">
            <a:lumMod val="20000"/>
            <a:lumOff val="80000"/>
          </a:schemeClr>
        </a:solidFill>
      </dgm:spPr>
      <dgm:t>
        <a:bodyPr/>
        <a:lstStyle/>
        <a:p>
          <a:pPr rtl="0"/>
          <a:r>
            <a:rPr lang="en-US" b="0">
              <a:solidFill>
                <a:schemeClr val="tx1"/>
              </a:solidFill>
              <a:latin typeface="Arial"/>
            </a:rPr>
            <a:t>The flight software will detect the launch and release payload and parachute at respective altitudes.</a:t>
          </a:r>
        </a:p>
      </dgm:t>
    </dgm:pt>
    <dgm:pt modelId="{A01972A6-41AB-4551-927F-D94E255CD776}" type="parTrans" cxnId="{D223732E-D6EF-47B1-82CC-6D04197EB3C4}">
      <dgm:prSet/>
      <dgm:spPr/>
      <dgm:t>
        <a:bodyPr/>
        <a:lstStyle/>
        <a:p>
          <a:endParaRPr lang="en-US"/>
        </a:p>
      </dgm:t>
    </dgm:pt>
    <dgm:pt modelId="{6207B67E-EF02-4AE5-8D31-070B06B75EA6}" type="sibTrans" cxnId="{D223732E-D6EF-47B1-82CC-6D04197EB3C4}">
      <dgm:prSet/>
      <dgm:spPr/>
      <dgm:t>
        <a:bodyPr/>
        <a:lstStyle/>
        <a:p>
          <a:endParaRPr lang="en-US"/>
        </a:p>
      </dgm:t>
    </dgm:pt>
    <dgm:pt modelId="{44BAC409-BA63-4773-B6F7-71B193942188}">
      <dgm:prSet phldr="0"/>
      <dgm:spPr>
        <a:solidFill>
          <a:schemeClr val="accent2">
            <a:lumMod val="20000"/>
            <a:lumOff val="80000"/>
          </a:schemeClr>
        </a:solidFill>
      </dgm:spPr>
      <dgm:t>
        <a:bodyPr/>
        <a:lstStyle/>
        <a:p>
          <a:pPr rtl="0"/>
          <a:r>
            <a:rPr lang="en-US" b="0">
              <a:solidFill>
                <a:schemeClr val="tx1"/>
              </a:solidFill>
              <a:latin typeface="Arial"/>
            </a:rPr>
            <a:t>Lastly, the mast will be raised and the audio beacon will begin once landing is detected</a:t>
          </a:r>
        </a:p>
      </dgm:t>
    </dgm:pt>
    <dgm:pt modelId="{02DF3087-19D5-4D37-87B2-2B4C9C2F17E0}" type="parTrans" cxnId="{323C3EBA-54EE-41F3-A35C-B8799C1F0A52}">
      <dgm:prSet/>
      <dgm:spPr/>
      <dgm:t>
        <a:bodyPr/>
        <a:lstStyle/>
        <a:p>
          <a:endParaRPr lang="en-US"/>
        </a:p>
      </dgm:t>
    </dgm:pt>
    <dgm:pt modelId="{2323A2BC-FFC2-4C6F-8A1E-D167E282F3E5}" type="sibTrans" cxnId="{323C3EBA-54EE-41F3-A35C-B8799C1F0A52}">
      <dgm:prSet/>
      <dgm:spPr/>
      <dgm:t>
        <a:bodyPr/>
        <a:lstStyle/>
        <a:p>
          <a:endParaRPr lang="en-US"/>
        </a:p>
      </dgm:t>
    </dgm:pt>
    <dgm:pt modelId="{53D37692-41FA-484C-BDC7-C1DA649AFA30}">
      <dgm:prSet phldr="0"/>
      <dgm:spPr>
        <a:solidFill>
          <a:schemeClr val="accent2">
            <a:lumMod val="20000"/>
            <a:lumOff val="80000"/>
          </a:schemeClr>
        </a:solidFill>
      </dgm:spPr>
      <dgm:t>
        <a:bodyPr/>
        <a:lstStyle/>
        <a:p>
          <a:pPr rtl="0"/>
          <a:r>
            <a:rPr lang="en-US" b="0" i="0">
              <a:solidFill>
                <a:schemeClr val="tx1"/>
              </a:solidFill>
              <a:effectLst/>
            </a:rPr>
            <a:t>The deployment of payload parachute, mast raise, and trigger of audio beacon</a:t>
          </a:r>
          <a:r>
            <a:rPr lang="en-US" b="0" i="0">
              <a:solidFill>
                <a:schemeClr val="tx1"/>
              </a:solidFill>
              <a:effectLst/>
              <a:latin typeface="Arial"/>
              <a:cs typeface="Arial"/>
            </a:rPr>
            <a:t>.</a:t>
          </a:r>
        </a:p>
      </dgm:t>
    </dgm:pt>
    <dgm:pt modelId="{70A9B675-4E9A-49CC-A0F0-1BDF5D134C71}" type="parTrans" cxnId="{3D478C0B-77EC-45A6-B35A-9B058A39B957}">
      <dgm:prSet/>
      <dgm:spPr/>
      <dgm:t>
        <a:bodyPr/>
        <a:lstStyle/>
        <a:p>
          <a:endParaRPr lang="en-US"/>
        </a:p>
      </dgm:t>
    </dgm:pt>
    <dgm:pt modelId="{43E7AA0F-EB3D-4DAD-BBBE-5EA1A538A8BA}" type="sibTrans" cxnId="{3D478C0B-77EC-45A6-B35A-9B058A39B957}">
      <dgm:prSet/>
      <dgm:spPr/>
      <dgm:t>
        <a:bodyPr/>
        <a:lstStyle/>
        <a:p>
          <a:endParaRPr lang="en-US"/>
        </a:p>
      </dgm:t>
    </dgm:pt>
    <dgm:pt modelId="{29E92E30-0586-4167-8033-3FBA49D53669}">
      <dgm:prSet phldr="0"/>
      <dgm:spPr>
        <a:solidFill>
          <a:schemeClr val="accent2">
            <a:lumMod val="20000"/>
            <a:lumOff val="80000"/>
          </a:schemeClr>
        </a:solidFill>
      </dgm:spPr>
      <dgm:t>
        <a:bodyPr/>
        <a:lstStyle/>
        <a:p>
          <a:pPr rtl="0"/>
          <a:r>
            <a:rPr lang="en-US" b="0" i="0">
              <a:solidFill>
                <a:schemeClr val="tx1"/>
              </a:solidFill>
              <a:effectLst/>
            </a:rPr>
            <a:t>The calculation of altitude with fed data from the CSV.</a:t>
          </a:r>
        </a:p>
      </dgm:t>
    </dgm:pt>
    <dgm:pt modelId="{1E365A36-079D-4B5C-B6BA-14955D095C8F}" type="parTrans" cxnId="{E7AF7B84-E83D-462F-A9EC-37F3C2FAEA1F}">
      <dgm:prSet/>
      <dgm:spPr/>
      <dgm:t>
        <a:bodyPr/>
        <a:lstStyle/>
        <a:p>
          <a:endParaRPr lang="en-US"/>
        </a:p>
      </dgm:t>
    </dgm:pt>
    <dgm:pt modelId="{3DCE402D-AE7A-4D71-9194-006AA30A28CF}" type="sibTrans" cxnId="{E7AF7B84-E83D-462F-A9EC-37F3C2FAEA1F}">
      <dgm:prSet/>
      <dgm:spPr/>
      <dgm:t>
        <a:bodyPr/>
        <a:lstStyle/>
        <a:p>
          <a:endParaRPr lang="en-US"/>
        </a:p>
      </dgm:t>
    </dgm:pt>
    <dgm:pt modelId="{91104C96-60CA-4FE2-9D1C-A706BCD04DE8}">
      <dgm:prSet phldr="0"/>
      <dgm:spPr>
        <a:solidFill>
          <a:schemeClr val="accent2">
            <a:lumMod val="20000"/>
            <a:lumOff val="80000"/>
          </a:schemeClr>
        </a:solidFill>
      </dgm:spPr>
      <dgm:t>
        <a:bodyPr/>
        <a:lstStyle/>
        <a:p>
          <a:pPr rtl="0"/>
          <a:r>
            <a:rPr lang="en-US" b="0" i="0">
              <a:solidFill>
                <a:schemeClr val="tx1"/>
              </a:solidFill>
              <a:effectLst/>
              <a:latin typeface="Arial"/>
              <a:cs typeface="Arial"/>
            </a:rPr>
            <a:t>Payload video is saved</a:t>
          </a:r>
        </a:p>
      </dgm:t>
    </dgm:pt>
    <dgm:pt modelId="{32BEF5E1-24C3-47FF-ADCA-92A94F5D85EC}" type="parTrans" cxnId="{7D24CD30-4080-42D6-BFF3-14C127DD0C8C}">
      <dgm:prSet/>
      <dgm:spPr/>
      <dgm:t>
        <a:bodyPr/>
        <a:lstStyle/>
        <a:p>
          <a:endParaRPr lang="en-US"/>
        </a:p>
      </dgm:t>
    </dgm:pt>
    <dgm:pt modelId="{DAE0B0DE-43FC-4970-9CC4-4747368D6B12}" type="sibTrans" cxnId="{7D24CD30-4080-42D6-BFF3-14C127DD0C8C}">
      <dgm:prSet/>
      <dgm:spPr/>
      <dgm:t>
        <a:bodyPr/>
        <a:lstStyle/>
        <a:p>
          <a:endParaRPr lang="en-US"/>
        </a:p>
      </dgm:t>
    </dgm:pt>
    <dgm:pt modelId="{9DF2A24F-C727-4D52-B0E1-2406DC56AAD8}" type="pres">
      <dgm:prSet presAssocID="{EEE2374E-72BB-4BD5-88C0-C9204FED6298}" presName="Name0" presStyleCnt="0">
        <dgm:presLayoutVars>
          <dgm:dir/>
          <dgm:animLvl val="lvl"/>
          <dgm:resizeHandles val="exact"/>
        </dgm:presLayoutVars>
      </dgm:prSet>
      <dgm:spPr/>
    </dgm:pt>
    <dgm:pt modelId="{25CB7B8F-25B5-4967-9872-F797EEA939AE}" type="pres">
      <dgm:prSet presAssocID="{C375383B-C78C-43C9-9803-0958F54E9A38}" presName="linNode" presStyleCnt="0"/>
      <dgm:spPr/>
    </dgm:pt>
    <dgm:pt modelId="{926DEF9E-1A96-4DA2-9A59-88DF166EB44C}" type="pres">
      <dgm:prSet presAssocID="{C375383B-C78C-43C9-9803-0958F54E9A38}" presName="parTx" presStyleLbl="revTx" presStyleIdx="0" presStyleCnt="2">
        <dgm:presLayoutVars>
          <dgm:chMax val="1"/>
          <dgm:bulletEnabled val="1"/>
        </dgm:presLayoutVars>
      </dgm:prSet>
      <dgm:spPr/>
    </dgm:pt>
    <dgm:pt modelId="{4DAF75B8-BEB5-47FA-AD7D-6424F5F3CF5D}" type="pres">
      <dgm:prSet presAssocID="{C375383B-C78C-43C9-9803-0958F54E9A38}" presName="bracket" presStyleLbl="parChTrans1D1" presStyleIdx="0" presStyleCnt="2"/>
      <dgm:spPr>
        <a:noFill/>
        <a:ln>
          <a:solidFill>
            <a:schemeClr val="accent6"/>
          </a:solidFill>
        </a:ln>
      </dgm:spPr>
    </dgm:pt>
    <dgm:pt modelId="{98D4C471-4EBC-4B47-BEF3-11530772EFFF}" type="pres">
      <dgm:prSet presAssocID="{C375383B-C78C-43C9-9803-0958F54E9A38}" presName="spH" presStyleCnt="0"/>
      <dgm:spPr/>
    </dgm:pt>
    <dgm:pt modelId="{91BC1151-6273-49AA-87E4-2A82AFE7C5D9}" type="pres">
      <dgm:prSet presAssocID="{C375383B-C78C-43C9-9803-0958F54E9A38}" presName="desTx" presStyleLbl="node1" presStyleIdx="0" presStyleCnt="2">
        <dgm:presLayoutVars>
          <dgm:bulletEnabled val="1"/>
        </dgm:presLayoutVars>
      </dgm:prSet>
      <dgm:spPr/>
    </dgm:pt>
    <dgm:pt modelId="{1C6D8A1F-6DE0-409A-BFFD-E6DBD612B90D}" type="pres">
      <dgm:prSet presAssocID="{DCBD6C0F-053A-4B72-B69D-1502BC7EF619}" presName="spV" presStyleCnt="0"/>
      <dgm:spPr/>
    </dgm:pt>
    <dgm:pt modelId="{F5FE32BB-CC17-447B-B387-B08409378BC6}" type="pres">
      <dgm:prSet presAssocID="{10CEF069-D193-4E07-AA98-C7F4FBB2DEB8}" presName="linNode" presStyleCnt="0"/>
      <dgm:spPr/>
    </dgm:pt>
    <dgm:pt modelId="{3E15F331-BD55-4015-81D4-E2AB20D55A32}" type="pres">
      <dgm:prSet presAssocID="{10CEF069-D193-4E07-AA98-C7F4FBB2DEB8}" presName="parTx" presStyleLbl="revTx" presStyleIdx="1" presStyleCnt="2">
        <dgm:presLayoutVars>
          <dgm:chMax val="1"/>
          <dgm:bulletEnabled val="1"/>
        </dgm:presLayoutVars>
      </dgm:prSet>
      <dgm:spPr/>
    </dgm:pt>
    <dgm:pt modelId="{F06D2595-202A-47FA-80EE-E7A1E6A0C9EF}" type="pres">
      <dgm:prSet presAssocID="{10CEF069-D193-4E07-AA98-C7F4FBB2DEB8}" presName="bracket" presStyleLbl="parChTrans1D1" presStyleIdx="1" presStyleCnt="2"/>
      <dgm:spPr>
        <a:noFill/>
        <a:ln>
          <a:solidFill>
            <a:schemeClr val="accent6"/>
          </a:solidFill>
        </a:ln>
      </dgm:spPr>
    </dgm:pt>
    <dgm:pt modelId="{1A03A2D4-83B0-4771-85B9-FC3B916F16C5}" type="pres">
      <dgm:prSet presAssocID="{10CEF069-D193-4E07-AA98-C7F4FBB2DEB8}" presName="spH" presStyleCnt="0"/>
      <dgm:spPr/>
    </dgm:pt>
    <dgm:pt modelId="{3B9E828A-62C3-4ED0-B221-52D9F37927D8}" type="pres">
      <dgm:prSet presAssocID="{10CEF069-D193-4E07-AA98-C7F4FBB2DEB8}" presName="desTx" presStyleLbl="node1" presStyleIdx="1" presStyleCnt="2">
        <dgm:presLayoutVars>
          <dgm:bulletEnabled val="1"/>
        </dgm:presLayoutVars>
      </dgm:prSet>
      <dgm:spPr/>
    </dgm:pt>
  </dgm:ptLst>
  <dgm:cxnLst>
    <dgm:cxn modelId="{3D478C0B-77EC-45A6-B35A-9B058A39B957}" srcId="{10CEF069-D193-4E07-AA98-C7F4FBB2DEB8}" destId="{53D37692-41FA-484C-BDC7-C1DA649AFA30}" srcOrd="2" destOrd="0" parTransId="{70A9B675-4E9A-49CC-A0F0-1BDF5D134C71}" sibTransId="{43E7AA0F-EB3D-4DAD-BBBE-5EA1A538A8BA}"/>
    <dgm:cxn modelId="{6FD76F15-BA2F-4203-AA18-C118E364FB72}" type="presOf" srcId="{10CEF069-D193-4E07-AA98-C7F4FBB2DEB8}" destId="{3E15F331-BD55-4015-81D4-E2AB20D55A32}" srcOrd="0" destOrd="0" presId="urn:diagrams.loki3.com/BracketList"/>
    <dgm:cxn modelId="{4691A616-BA17-40A8-A88C-8F03EFAD2FD7}" srcId="{EEE2374E-72BB-4BD5-88C0-C9204FED6298}" destId="{C375383B-C78C-43C9-9803-0958F54E9A38}" srcOrd="0" destOrd="0" parTransId="{D08A51B6-1C44-4312-AFD9-5F24A8759AB2}" sibTransId="{DCBD6C0F-053A-4B72-B69D-1502BC7EF619}"/>
    <dgm:cxn modelId="{074F882D-71C0-43D4-B92A-9AB23215E992}" type="presOf" srcId="{29E92E30-0586-4167-8033-3FBA49D53669}" destId="{3B9E828A-62C3-4ED0-B221-52D9F37927D8}" srcOrd="0" destOrd="1" presId="urn:diagrams.loki3.com/BracketList"/>
    <dgm:cxn modelId="{D223732E-D6EF-47B1-82CC-6D04197EB3C4}" srcId="{C375383B-C78C-43C9-9803-0958F54E9A38}" destId="{7C62574F-EE81-4F18-B65D-B31076D51CD8}" srcOrd="3" destOrd="0" parTransId="{A01972A6-41AB-4551-927F-D94E255CD776}" sibTransId="{6207B67E-EF02-4AE5-8D31-070B06B75EA6}"/>
    <dgm:cxn modelId="{7D24CD30-4080-42D6-BFF3-14C127DD0C8C}" srcId="{10CEF069-D193-4E07-AA98-C7F4FBB2DEB8}" destId="{91104C96-60CA-4FE2-9D1C-A706BCD04DE8}" srcOrd="3" destOrd="0" parTransId="{32BEF5E1-24C3-47FF-ADCA-92A94F5D85EC}" sibTransId="{DAE0B0DE-43FC-4970-9CC4-4747368D6B12}"/>
    <dgm:cxn modelId="{F9048139-D744-4A01-BA70-0B0ECC98D95D}" type="presOf" srcId="{44BAC409-BA63-4773-B6F7-71B193942188}" destId="{91BC1151-6273-49AA-87E4-2A82AFE7C5D9}" srcOrd="0" destOrd="4" presId="urn:diagrams.loki3.com/BracketList"/>
    <dgm:cxn modelId="{DE75E55D-937D-4B0E-9866-09D6437F664E}" type="presOf" srcId="{5DBDF67F-D6B2-4F90-9C70-3FA30DEC9051}" destId="{3B9E828A-62C3-4ED0-B221-52D9F37927D8}" srcOrd="0" destOrd="0" presId="urn:diagrams.loki3.com/BracketList"/>
    <dgm:cxn modelId="{54E78F72-DA3B-4B66-80D8-249F4FAAB24D}" type="presOf" srcId="{59A66937-E443-4079-B1B0-06C7930D0E16}" destId="{91BC1151-6273-49AA-87E4-2A82AFE7C5D9}" srcOrd="0" destOrd="0" presId="urn:diagrams.loki3.com/BracketList"/>
    <dgm:cxn modelId="{976EA675-B2DD-47EB-BD06-F53E428714A3}" srcId="{EEE2374E-72BB-4BD5-88C0-C9204FED6298}" destId="{10CEF069-D193-4E07-AA98-C7F4FBB2DEB8}" srcOrd="1" destOrd="0" parTransId="{80C91B90-A6A6-40C4-A601-4E4E77EF3212}" sibTransId="{D00DB485-6528-4075-BF16-63047FCC89B2}"/>
    <dgm:cxn modelId="{322F2D78-04B6-46A3-8380-CEC41DE2BA41}" type="presOf" srcId="{91104C96-60CA-4FE2-9D1C-A706BCD04DE8}" destId="{3B9E828A-62C3-4ED0-B221-52D9F37927D8}" srcOrd="0" destOrd="3" presId="urn:diagrams.loki3.com/BracketList"/>
    <dgm:cxn modelId="{6B257A80-EAD8-4A2E-A1FA-8436D154B111}" srcId="{C375383B-C78C-43C9-9803-0958F54E9A38}" destId="{59A66937-E443-4079-B1B0-06C7930D0E16}" srcOrd="0" destOrd="0" parTransId="{5513B3A9-464C-4746-BD3E-996EF58DCD9A}" sibTransId="{1395A09B-BEEC-4731-99CD-93C6365A3948}"/>
    <dgm:cxn modelId="{E7AF7B84-E83D-462F-A9EC-37F3C2FAEA1F}" srcId="{10CEF069-D193-4E07-AA98-C7F4FBB2DEB8}" destId="{29E92E30-0586-4167-8033-3FBA49D53669}" srcOrd="1" destOrd="0" parTransId="{1E365A36-079D-4B5C-B6BA-14955D095C8F}" sibTransId="{3DCE402D-AE7A-4D71-9194-006AA30A28CF}"/>
    <dgm:cxn modelId="{1D8B2E8E-B435-4F34-816C-C659A103D705}" type="presOf" srcId="{7C62574F-EE81-4F18-B65D-B31076D51CD8}" destId="{91BC1151-6273-49AA-87E4-2A82AFE7C5D9}" srcOrd="0" destOrd="3" presId="urn:diagrams.loki3.com/BracketList"/>
    <dgm:cxn modelId="{27EA6398-BB81-4699-B981-81591B66865A}" type="presOf" srcId="{EEE2374E-72BB-4BD5-88C0-C9204FED6298}" destId="{9DF2A24F-C727-4D52-B0E1-2406DC56AAD8}" srcOrd="0" destOrd="0" presId="urn:diagrams.loki3.com/BracketList"/>
    <dgm:cxn modelId="{4D1E7E9D-0EA2-4025-9988-0531845EE0EC}" srcId="{10CEF069-D193-4E07-AA98-C7F4FBB2DEB8}" destId="{5DBDF67F-D6B2-4F90-9C70-3FA30DEC9051}" srcOrd="0" destOrd="0" parTransId="{A7ADD96D-4C69-4877-8EEA-F42B8BB7941C}" sibTransId="{E2ACEBD2-97EC-490D-B4FE-115682B5AC79}"/>
    <dgm:cxn modelId="{6796149E-76C2-4162-9E0A-92B0F5C43DD1}" type="presOf" srcId="{85F1449E-FDB9-4998-A1D0-A9D7399B93B3}" destId="{91BC1151-6273-49AA-87E4-2A82AFE7C5D9}" srcOrd="0" destOrd="1" presId="urn:diagrams.loki3.com/BracketList"/>
    <dgm:cxn modelId="{509E6EB6-7F01-44DA-84FE-A1916DA1FB43}" type="presOf" srcId="{D8604909-F8D3-4FFE-B4E2-F7441DBCE114}" destId="{91BC1151-6273-49AA-87E4-2A82AFE7C5D9}" srcOrd="0" destOrd="2" presId="urn:diagrams.loki3.com/BracketList"/>
    <dgm:cxn modelId="{323C3EBA-54EE-41F3-A35C-B8799C1F0A52}" srcId="{C375383B-C78C-43C9-9803-0958F54E9A38}" destId="{44BAC409-BA63-4773-B6F7-71B193942188}" srcOrd="4" destOrd="0" parTransId="{02DF3087-19D5-4D37-87B2-2B4C9C2F17E0}" sibTransId="{2323A2BC-FFC2-4C6F-8A1E-D167E282F3E5}"/>
    <dgm:cxn modelId="{364EA1DD-41F8-44CE-823B-C16DED074918}" type="presOf" srcId="{53D37692-41FA-484C-BDC7-C1DA649AFA30}" destId="{3B9E828A-62C3-4ED0-B221-52D9F37927D8}" srcOrd="0" destOrd="2" presId="urn:diagrams.loki3.com/BracketList"/>
    <dgm:cxn modelId="{7007AFE0-A17C-43EE-9C6C-9170071BEA37}" type="presOf" srcId="{C375383B-C78C-43C9-9803-0958F54E9A38}" destId="{926DEF9E-1A96-4DA2-9A59-88DF166EB44C}" srcOrd="0" destOrd="0" presId="urn:diagrams.loki3.com/BracketList"/>
    <dgm:cxn modelId="{FD944EE6-2125-4982-8860-D16828DDA9BB}" srcId="{C375383B-C78C-43C9-9803-0958F54E9A38}" destId="{D8604909-F8D3-4FFE-B4E2-F7441DBCE114}" srcOrd="2" destOrd="0" parTransId="{0C0627F2-EFAC-46D7-AE70-9D063E9F542C}" sibTransId="{FB2B7B7B-9294-4F14-AB8D-40C5C44FF969}"/>
    <dgm:cxn modelId="{03BC54F9-97E2-4504-B733-B3E4CB00F44C}" srcId="{C375383B-C78C-43C9-9803-0958F54E9A38}" destId="{85F1449E-FDB9-4998-A1D0-A9D7399B93B3}" srcOrd="1" destOrd="0" parTransId="{AF5ED6C0-ECE8-4669-A0A8-B5C3013A3394}" sibTransId="{AE4A430C-6FCA-4211-A6DA-09143212F5E6}"/>
    <dgm:cxn modelId="{B223F220-9C69-49F3-8117-EEBDCEE3FD6B}" type="presParOf" srcId="{9DF2A24F-C727-4D52-B0E1-2406DC56AAD8}" destId="{25CB7B8F-25B5-4967-9872-F797EEA939AE}" srcOrd="0" destOrd="0" presId="urn:diagrams.loki3.com/BracketList"/>
    <dgm:cxn modelId="{44EFFD4F-1AC4-414F-9002-34D317D92F09}" type="presParOf" srcId="{25CB7B8F-25B5-4967-9872-F797EEA939AE}" destId="{926DEF9E-1A96-4DA2-9A59-88DF166EB44C}" srcOrd="0" destOrd="0" presId="urn:diagrams.loki3.com/BracketList"/>
    <dgm:cxn modelId="{CA3B268A-463A-46CE-80F1-2F7172F47646}" type="presParOf" srcId="{25CB7B8F-25B5-4967-9872-F797EEA939AE}" destId="{4DAF75B8-BEB5-47FA-AD7D-6424F5F3CF5D}" srcOrd="1" destOrd="0" presId="urn:diagrams.loki3.com/BracketList"/>
    <dgm:cxn modelId="{000ED2D4-3A11-4C52-84EC-BD94E2ED17F8}" type="presParOf" srcId="{25CB7B8F-25B5-4967-9872-F797EEA939AE}" destId="{98D4C471-4EBC-4B47-BEF3-11530772EFFF}" srcOrd="2" destOrd="0" presId="urn:diagrams.loki3.com/BracketList"/>
    <dgm:cxn modelId="{C1823825-F890-4B42-9DBE-DF16188035B3}" type="presParOf" srcId="{25CB7B8F-25B5-4967-9872-F797EEA939AE}" destId="{91BC1151-6273-49AA-87E4-2A82AFE7C5D9}" srcOrd="3" destOrd="0" presId="urn:diagrams.loki3.com/BracketList"/>
    <dgm:cxn modelId="{59570220-D322-4ECA-B1F4-78A20A55F421}" type="presParOf" srcId="{9DF2A24F-C727-4D52-B0E1-2406DC56AAD8}" destId="{1C6D8A1F-6DE0-409A-BFFD-E6DBD612B90D}" srcOrd="1" destOrd="0" presId="urn:diagrams.loki3.com/BracketList"/>
    <dgm:cxn modelId="{29F2873B-8149-43CE-B832-93C3C07344EF}" type="presParOf" srcId="{9DF2A24F-C727-4D52-B0E1-2406DC56AAD8}" destId="{F5FE32BB-CC17-447B-B387-B08409378BC6}" srcOrd="2" destOrd="0" presId="urn:diagrams.loki3.com/BracketList"/>
    <dgm:cxn modelId="{9D75D1F4-020C-495A-A741-4D11AC1EC38A}" type="presParOf" srcId="{F5FE32BB-CC17-447B-B387-B08409378BC6}" destId="{3E15F331-BD55-4015-81D4-E2AB20D55A32}" srcOrd="0" destOrd="0" presId="urn:diagrams.loki3.com/BracketList"/>
    <dgm:cxn modelId="{AF54E0DB-A58E-4490-8EFC-DC9685ED89F3}" type="presParOf" srcId="{F5FE32BB-CC17-447B-B387-B08409378BC6}" destId="{F06D2595-202A-47FA-80EE-E7A1E6A0C9EF}" srcOrd="1" destOrd="0" presId="urn:diagrams.loki3.com/BracketList"/>
    <dgm:cxn modelId="{1748E430-F7A2-431C-92A9-F21B443FBA25}" type="presParOf" srcId="{F5FE32BB-CC17-447B-B387-B08409378BC6}" destId="{1A03A2D4-83B0-4771-85B9-FC3B916F16C5}" srcOrd="2" destOrd="0" presId="urn:diagrams.loki3.com/BracketList"/>
    <dgm:cxn modelId="{B1D07CBC-5FD0-4899-8957-F4D8D4E388FB}" type="presParOf" srcId="{F5FE32BB-CC17-447B-B387-B08409378BC6}" destId="{3B9E828A-62C3-4ED0-B221-52D9F37927D8}"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7F4441-D8EF-49D7-9831-E6AFBCC72BB5}"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A24BEDF8-F3D6-4889-A611-0E6838FA9435}">
      <dgm:prSet phldrT="[Text]"/>
      <dgm:spPr/>
      <dgm:t>
        <a:bodyPr/>
        <a:lstStyle/>
        <a:p>
          <a:r>
            <a:rPr lang="en-US" b="1">
              <a:solidFill>
                <a:schemeClr val="accent6"/>
              </a:solidFill>
            </a:rPr>
            <a:t>Mission Operations Manual</a:t>
          </a:r>
        </a:p>
      </dgm:t>
    </dgm:pt>
    <dgm:pt modelId="{D381A364-BC9F-4CEF-BA9C-045BF19E8DDF}" type="parTrans" cxnId="{25F57B09-31B0-4290-93D1-C57F868508DF}">
      <dgm:prSet/>
      <dgm:spPr/>
      <dgm:t>
        <a:bodyPr/>
        <a:lstStyle/>
        <a:p>
          <a:endParaRPr lang="en-US"/>
        </a:p>
      </dgm:t>
    </dgm:pt>
    <dgm:pt modelId="{18B05D57-D139-4462-B604-AA2EFFB41436}" type="sibTrans" cxnId="{25F57B09-31B0-4290-93D1-C57F868508DF}">
      <dgm:prSet/>
      <dgm:spPr/>
      <dgm:t>
        <a:bodyPr/>
        <a:lstStyle/>
        <a:p>
          <a:endParaRPr lang="en-US"/>
        </a:p>
      </dgm:t>
    </dgm:pt>
    <dgm:pt modelId="{EBF72DFD-EBBE-47C9-A39E-5B1C309CB5AC}">
      <dgm:prSet phldrT="[Text]"/>
      <dgm:spPr/>
      <dgm:t>
        <a:bodyPr/>
        <a:lstStyle/>
        <a:p>
          <a:r>
            <a:rPr lang="en-US"/>
            <a:t>GCS Configuration</a:t>
          </a:r>
        </a:p>
      </dgm:t>
    </dgm:pt>
    <dgm:pt modelId="{BDC3405E-7A2B-45A9-9D4A-5472A64600C9}" type="parTrans" cxnId="{3F43135B-E30F-4E40-8D3B-32CFA27F08E7}">
      <dgm:prSet/>
      <dgm:spPr/>
      <dgm:t>
        <a:bodyPr/>
        <a:lstStyle/>
        <a:p>
          <a:endParaRPr lang="en-US"/>
        </a:p>
      </dgm:t>
    </dgm:pt>
    <dgm:pt modelId="{CCEB897F-D5B4-439C-9B8A-DE7269CDB951}" type="sibTrans" cxnId="{3F43135B-E30F-4E40-8D3B-32CFA27F08E7}">
      <dgm:prSet/>
      <dgm:spPr/>
      <dgm:t>
        <a:bodyPr/>
        <a:lstStyle/>
        <a:p>
          <a:endParaRPr lang="en-US"/>
        </a:p>
      </dgm:t>
    </dgm:pt>
    <dgm:pt modelId="{B5FD7729-7D3C-4976-8595-40E5EA3CA315}">
      <dgm:prSet phldrT="[Text]"/>
      <dgm:spPr/>
      <dgm:t>
        <a:bodyPr/>
        <a:lstStyle/>
        <a:p>
          <a:r>
            <a:rPr lang="en-US"/>
            <a:t>CanSat Preparation</a:t>
          </a:r>
        </a:p>
      </dgm:t>
    </dgm:pt>
    <dgm:pt modelId="{ECF5E83B-809A-48E4-832F-1B3B6E256644}" type="parTrans" cxnId="{5B5B5200-3F60-4AC2-9B61-1CCF7E06E020}">
      <dgm:prSet/>
      <dgm:spPr/>
      <dgm:t>
        <a:bodyPr/>
        <a:lstStyle/>
        <a:p>
          <a:endParaRPr lang="en-US"/>
        </a:p>
      </dgm:t>
    </dgm:pt>
    <dgm:pt modelId="{592D51CC-87ED-4A6A-8313-F4BEA47C88F7}" type="sibTrans" cxnId="{5B5B5200-3F60-4AC2-9B61-1CCF7E06E020}">
      <dgm:prSet/>
      <dgm:spPr/>
      <dgm:t>
        <a:bodyPr/>
        <a:lstStyle/>
        <a:p>
          <a:endParaRPr lang="en-US"/>
        </a:p>
      </dgm:t>
    </dgm:pt>
    <dgm:pt modelId="{0918C772-EC67-43B9-AA40-1B161CC1A9D6}">
      <dgm:prSet phldrT="[Text]"/>
      <dgm:spPr/>
      <dgm:t>
        <a:bodyPr/>
        <a:lstStyle/>
        <a:p>
          <a:r>
            <a:rPr lang="en-US" err="1"/>
            <a:t>CanSat</a:t>
          </a:r>
          <a:r>
            <a:rPr lang="en-US"/>
            <a:t>-Rocket Integration</a:t>
          </a:r>
        </a:p>
      </dgm:t>
    </dgm:pt>
    <dgm:pt modelId="{AF698128-5586-4028-A249-484602D9452F}" type="parTrans" cxnId="{62765586-5B3E-42DD-B644-08D8D298F397}">
      <dgm:prSet/>
      <dgm:spPr/>
      <dgm:t>
        <a:bodyPr/>
        <a:lstStyle/>
        <a:p>
          <a:endParaRPr lang="en-US"/>
        </a:p>
      </dgm:t>
    </dgm:pt>
    <dgm:pt modelId="{8A353FDC-1550-4390-A787-A15787BE8FB4}" type="sibTrans" cxnId="{62765586-5B3E-42DD-B644-08D8D298F397}">
      <dgm:prSet/>
      <dgm:spPr/>
      <dgm:t>
        <a:bodyPr/>
        <a:lstStyle/>
        <a:p>
          <a:endParaRPr lang="en-US"/>
        </a:p>
      </dgm:t>
    </dgm:pt>
    <dgm:pt modelId="{04304BCF-A5BD-4992-BD73-08CC9986EEC6}">
      <dgm:prSet phldrT="[Text]"/>
      <dgm:spPr/>
      <dgm:t>
        <a:bodyPr/>
        <a:lstStyle/>
        <a:p>
          <a:r>
            <a:rPr lang="en-US"/>
            <a:t>I. Ground Station Setup Procedure</a:t>
          </a:r>
        </a:p>
      </dgm:t>
    </dgm:pt>
    <dgm:pt modelId="{64635E78-C6FF-41D5-859C-2480F164B843}" type="parTrans" cxnId="{0AADDD31-9F62-447B-9E48-D1D4EE0F06AC}">
      <dgm:prSet/>
      <dgm:spPr/>
      <dgm:t>
        <a:bodyPr/>
        <a:lstStyle/>
        <a:p>
          <a:endParaRPr lang="en-US"/>
        </a:p>
      </dgm:t>
    </dgm:pt>
    <dgm:pt modelId="{614ABF84-D0A1-43B8-B7CD-7B007E78BCD6}" type="sibTrans" cxnId="{0AADDD31-9F62-447B-9E48-D1D4EE0F06AC}">
      <dgm:prSet/>
      <dgm:spPr/>
      <dgm:t>
        <a:bodyPr/>
        <a:lstStyle/>
        <a:p>
          <a:endParaRPr lang="en-US"/>
        </a:p>
      </dgm:t>
    </dgm:pt>
    <dgm:pt modelId="{A57E2A85-9B12-4A9E-8574-47D1420DFD9D}">
      <dgm:prSet phldrT="[Text]"/>
      <dgm:spPr/>
      <dgm:t>
        <a:bodyPr/>
        <a:lstStyle/>
        <a:p>
          <a:r>
            <a:rPr lang="en-US"/>
            <a:t>II. Communication Tests</a:t>
          </a:r>
        </a:p>
      </dgm:t>
    </dgm:pt>
    <dgm:pt modelId="{EA8166C0-4466-4B87-8428-0BFF4248E725}" type="parTrans" cxnId="{BEAE7BFA-111B-4A56-A329-76F195A07BE9}">
      <dgm:prSet/>
      <dgm:spPr/>
      <dgm:t>
        <a:bodyPr/>
        <a:lstStyle/>
        <a:p>
          <a:endParaRPr lang="en-US"/>
        </a:p>
      </dgm:t>
    </dgm:pt>
    <dgm:pt modelId="{78FF3991-F26B-458D-9EDB-5D9E025A9451}" type="sibTrans" cxnId="{BEAE7BFA-111B-4A56-A329-76F195A07BE9}">
      <dgm:prSet/>
      <dgm:spPr/>
      <dgm:t>
        <a:bodyPr/>
        <a:lstStyle/>
        <a:p>
          <a:endParaRPr lang="en-US"/>
        </a:p>
      </dgm:t>
    </dgm:pt>
    <dgm:pt modelId="{8EDEFC89-8A1B-4DDB-98BD-828432883538}">
      <dgm:prSet phldrT="[Text]"/>
      <dgm:spPr/>
      <dgm:t>
        <a:bodyPr/>
        <a:lstStyle/>
        <a:p>
          <a:r>
            <a:rPr lang="en-US"/>
            <a:t>III. Antenna Tests</a:t>
          </a:r>
        </a:p>
      </dgm:t>
    </dgm:pt>
    <dgm:pt modelId="{245B42EF-9F29-483B-9E7D-36E76033CBAC}" type="parTrans" cxnId="{CD4EF797-D8E8-44F9-B4D1-25BDA859F92C}">
      <dgm:prSet/>
      <dgm:spPr/>
      <dgm:t>
        <a:bodyPr/>
        <a:lstStyle/>
        <a:p>
          <a:endParaRPr lang="en-US"/>
        </a:p>
      </dgm:t>
    </dgm:pt>
    <dgm:pt modelId="{B9AAFFD4-F1D1-4FDB-BF4B-CBA694DEFAA2}" type="sibTrans" cxnId="{CD4EF797-D8E8-44F9-B4D1-25BDA859F92C}">
      <dgm:prSet/>
      <dgm:spPr/>
      <dgm:t>
        <a:bodyPr/>
        <a:lstStyle/>
        <a:p>
          <a:endParaRPr lang="en-US"/>
        </a:p>
      </dgm:t>
    </dgm:pt>
    <dgm:pt modelId="{4EB5C475-35C2-4823-B911-3ACEE005C4C0}">
      <dgm:prSet phldrT="[Text]"/>
      <dgm:spPr/>
      <dgm:t>
        <a:bodyPr/>
        <a:lstStyle/>
        <a:p>
          <a:r>
            <a:rPr lang="en-US"/>
            <a:t>Launch Preparation and Procedure</a:t>
          </a:r>
        </a:p>
      </dgm:t>
    </dgm:pt>
    <dgm:pt modelId="{C1F645AB-9ACE-47F8-9786-ADC6157BE738}" type="parTrans" cxnId="{02D39405-01BC-474A-97F1-7E927968C0C3}">
      <dgm:prSet/>
      <dgm:spPr/>
      <dgm:t>
        <a:bodyPr/>
        <a:lstStyle/>
        <a:p>
          <a:endParaRPr lang="en-US"/>
        </a:p>
      </dgm:t>
    </dgm:pt>
    <dgm:pt modelId="{B8888E6F-A159-4824-B8F5-3E6AA05CC38B}" type="sibTrans" cxnId="{02D39405-01BC-474A-97F1-7E927968C0C3}">
      <dgm:prSet/>
      <dgm:spPr/>
      <dgm:t>
        <a:bodyPr/>
        <a:lstStyle/>
        <a:p>
          <a:endParaRPr lang="en-US"/>
        </a:p>
      </dgm:t>
    </dgm:pt>
    <dgm:pt modelId="{E4260703-A28F-4F34-9E0E-9C655346072F}">
      <dgm:prSet phldrT="[Text]"/>
      <dgm:spPr/>
      <dgm:t>
        <a:bodyPr/>
        <a:lstStyle/>
        <a:p>
          <a:r>
            <a:rPr lang="en-US"/>
            <a:t>I. CanSat Assembly Procedure</a:t>
          </a:r>
        </a:p>
      </dgm:t>
    </dgm:pt>
    <dgm:pt modelId="{18350FA4-5597-40DC-9F70-E40193E0E7F7}" type="parTrans" cxnId="{0240D033-1CF6-4D2E-97A8-14B498AA5FE0}">
      <dgm:prSet/>
      <dgm:spPr/>
      <dgm:t>
        <a:bodyPr/>
        <a:lstStyle/>
        <a:p>
          <a:endParaRPr lang="en-US"/>
        </a:p>
      </dgm:t>
    </dgm:pt>
    <dgm:pt modelId="{C6A75D01-C5D1-4738-94B3-758037AB9794}" type="sibTrans" cxnId="{0240D033-1CF6-4D2E-97A8-14B498AA5FE0}">
      <dgm:prSet/>
      <dgm:spPr/>
      <dgm:t>
        <a:bodyPr/>
        <a:lstStyle/>
        <a:p>
          <a:endParaRPr lang="en-US"/>
        </a:p>
      </dgm:t>
    </dgm:pt>
    <dgm:pt modelId="{9BE79BA3-5260-49A5-AF26-C61C243EB896}">
      <dgm:prSet phldrT="[Text]"/>
      <dgm:spPr/>
      <dgm:t>
        <a:bodyPr/>
        <a:lstStyle/>
        <a:p>
          <a:r>
            <a:rPr lang="en-US"/>
            <a:t>II. Payload to CanSat Integration</a:t>
          </a:r>
        </a:p>
      </dgm:t>
    </dgm:pt>
    <dgm:pt modelId="{A6404DFD-AAF0-4019-84C6-3C1EE67B39E0}" type="parTrans" cxnId="{3F15A080-3020-4F4A-8B58-2BF633E51B4A}">
      <dgm:prSet/>
      <dgm:spPr/>
      <dgm:t>
        <a:bodyPr/>
        <a:lstStyle/>
        <a:p>
          <a:endParaRPr lang="en-US"/>
        </a:p>
      </dgm:t>
    </dgm:pt>
    <dgm:pt modelId="{1EDF1291-B669-45A7-B663-565E4BDC0CEA}" type="sibTrans" cxnId="{3F15A080-3020-4F4A-8B58-2BF633E51B4A}">
      <dgm:prSet/>
      <dgm:spPr/>
      <dgm:t>
        <a:bodyPr/>
        <a:lstStyle/>
        <a:p>
          <a:endParaRPr lang="en-US"/>
        </a:p>
      </dgm:t>
    </dgm:pt>
    <dgm:pt modelId="{15C73E5A-ECED-4E00-B2DC-7B31791A233C}">
      <dgm:prSet phldrT="[Text]"/>
      <dgm:spPr/>
      <dgm:t>
        <a:bodyPr/>
        <a:lstStyle/>
        <a:p>
          <a:r>
            <a:rPr lang="en-US"/>
            <a:t>III. Damage and System Inspection</a:t>
          </a:r>
        </a:p>
      </dgm:t>
    </dgm:pt>
    <dgm:pt modelId="{B31102E0-8622-40A1-9965-836680B2FA3E}" type="parTrans" cxnId="{7E1E2333-9E14-402B-9A28-E8D787185E67}">
      <dgm:prSet/>
      <dgm:spPr/>
      <dgm:t>
        <a:bodyPr/>
        <a:lstStyle/>
        <a:p>
          <a:endParaRPr lang="en-US"/>
        </a:p>
      </dgm:t>
    </dgm:pt>
    <dgm:pt modelId="{AE1F1F62-F3D8-41A6-A6F3-4B1E2285F312}" type="sibTrans" cxnId="{7E1E2333-9E14-402B-9A28-E8D787185E67}">
      <dgm:prSet/>
      <dgm:spPr/>
      <dgm:t>
        <a:bodyPr/>
        <a:lstStyle/>
        <a:p>
          <a:endParaRPr lang="en-US"/>
        </a:p>
      </dgm:t>
    </dgm:pt>
    <dgm:pt modelId="{8157E94B-43C6-428B-B712-112D72C73343}">
      <dgm:prSet phldrT="[Text]"/>
      <dgm:spPr/>
      <dgm:t>
        <a:bodyPr/>
        <a:lstStyle/>
        <a:p>
          <a:r>
            <a:rPr lang="en-US"/>
            <a:t>I. Fit Check</a:t>
          </a:r>
        </a:p>
      </dgm:t>
    </dgm:pt>
    <dgm:pt modelId="{89969613-1096-4FD7-A623-5D59A2851ADC}" type="parTrans" cxnId="{FBB28BF8-9D62-451A-9BB3-591FB3F8608D}">
      <dgm:prSet/>
      <dgm:spPr/>
      <dgm:t>
        <a:bodyPr/>
        <a:lstStyle/>
        <a:p>
          <a:endParaRPr lang="en-US"/>
        </a:p>
      </dgm:t>
    </dgm:pt>
    <dgm:pt modelId="{E692C41A-E162-4640-94B3-D5E70167F1A1}" type="sibTrans" cxnId="{FBB28BF8-9D62-451A-9BB3-591FB3F8608D}">
      <dgm:prSet/>
      <dgm:spPr/>
      <dgm:t>
        <a:bodyPr/>
        <a:lstStyle/>
        <a:p>
          <a:endParaRPr lang="en-US"/>
        </a:p>
      </dgm:t>
    </dgm:pt>
    <dgm:pt modelId="{1F982124-C2F5-4BB4-B5A0-20FAB88D4B9A}">
      <dgm:prSet phldrT="[Text]"/>
      <dgm:spPr/>
      <dgm:t>
        <a:bodyPr/>
        <a:lstStyle/>
        <a:p>
          <a:r>
            <a:rPr lang="en-US"/>
            <a:t>II. CanSat Parachute Preparation</a:t>
          </a:r>
        </a:p>
      </dgm:t>
    </dgm:pt>
    <dgm:pt modelId="{AF74D0AA-9132-4AA3-879B-0DD1271AE67F}" type="parTrans" cxnId="{F1617719-1B68-49A1-8C70-401DE2D6FF0D}">
      <dgm:prSet/>
      <dgm:spPr/>
      <dgm:t>
        <a:bodyPr/>
        <a:lstStyle/>
        <a:p>
          <a:endParaRPr lang="en-US"/>
        </a:p>
      </dgm:t>
    </dgm:pt>
    <dgm:pt modelId="{B2C91383-F2E8-48C1-8162-512D97F70246}" type="sibTrans" cxnId="{F1617719-1B68-49A1-8C70-401DE2D6FF0D}">
      <dgm:prSet/>
      <dgm:spPr/>
      <dgm:t>
        <a:bodyPr/>
        <a:lstStyle/>
        <a:p>
          <a:endParaRPr lang="en-US"/>
        </a:p>
      </dgm:t>
    </dgm:pt>
    <dgm:pt modelId="{1E46CFB1-E9C1-4E28-B8E8-4917184ABF19}">
      <dgm:prSet phldrT="[Text]"/>
      <dgm:spPr/>
      <dgm:t>
        <a:bodyPr/>
        <a:lstStyle/>
        <a:p>
          <a:r>
            <a:rPr lang="en-US"/>
            <a:t>I. Provided by Competition</a:t>
          </a:r>
        </a:p>
      </dgm:t>
    </dgm:pt>
    <dgm:pt modelId="{BF2067DC-838B-4B28-BAE3-B2E8DEA43B5D}" type="parTrans" cxnId="{F1C545D9-59DA-49E0-AB31-02BD083B986E}">
      <dgm:prSet/>
      <dgm:spPr/>
      <dgm:t>
        <a:bodyPr/>
        <a:lstStyle/>
        <a:p>
          <a:endParaRPr lang="en-US"/>
        </a:p>
      </dgm:t>
    </dgm:pt>
    <dgm:pt modelId="{49811444-C0EC-440C-9847-8978BFE63A5D}" type="sibTrans" cxnId="{F1C545D9-59DA-49E0-AB31-02BD083B986E}">
      <dgm:prSet/>
      <dgm:spPr/>
      <dgm:t>
        <a:bodyPr/>
        <a:lstStyle/>
        <a:p>
          <a:endParaRPr lang="en-US"/>
        </a:p>
      </dgm:t>
    </dgm:pt>
    <dgm:pt modelId="{54466D3E-0926-4A33-80F8-94CBE3E212A7}">
      <dgm:prSet phldrT="[Text]"/>
      <dgm:spPr/>
      <dgm:t>
        <a:bodyPr/>
        <a:lstStyle/>
        <a:p>
          <a:r>
            <a:rPr lang="en-US"/>
            <a:t>Removal Procedure</a:t>
          </a:r>
        </a:p>
      </dgm:t>
    </dgm:pt>
    <dgm:pt modelId="{E4C28A4D-778B-426A-BC4F-E63ECF43A617}" type="sibTrans" cxnId="{226DFC3E-1C74-42BE-BD13-52A6F06CC158}">
      <dgm:prSet/>
      <dgm:spPr/>
      <dgm:t>
        <a:bodyPr/>
        <a:lstStyle/>
        <a:p>
          <a:endParaRPr lang="en-US"/>
        </a:p>
      </dgm:t>
    </dgm:pt>
    <dgm:pt modelId="{D1393613-8703-4197-8471-8E87F5208921}" type="parTrans" cxnId="{226DFC3E-1C74-42BE-BD13-52A6F06CC158}">
      <dgm:prSet/>
      <dgm:spPr/>
      <dgm:t>
        <a:bodyPr/>
        <a:lstStyle/>
        <a:p>
          <a:endParaRPr lang="en-US"/>
        </a:p>
      </dgm:t>
    </dgm:pt>
    <dgm:pt modelId="{F39B859C-2FBF-4011-BB00-5A466BF30793}">
      <dgm:prSet phldrT="[Text]"/>
      <dgm:spPr/>
      <dgm:t>
        <a:bodyPr/>
        <a:lstStyle/>
        <a:p>
          <a:r>
            <a:rPr lang="en-US"/>
            <a:t>I. Provided by Competition</a:t>
          </a:r>
        </a:p>
      </dgm:t>
    </dgm:pt>
    <dgm:pt modelId="{C1A3D067-34D3-4D0A-9D6D-6551B08C7EBB}" type="parTrans" cxnId="{5F317F6D-3070-4D31-84DF-45CA4C23CF68}">
      <dgm:prSet/>
      <dgm:spPr/>
      <dgm:t>
        <a:bodyPr/>
        <a:lstStyle/>
        <a:p>
          <a:endParaRPr lang="en-US"/>
        </a:p>
      </dgm:t>
    </dgm:pt>
    <dgm:pt modelId="{D4C72233-0BA7-47D6-9D71-1911F54AE629}" type="sibTrans" cxnId="{5F317F6D-3070-4D31-84DF-45CA4C23CF68}">
      <dgm:prSet/>
      <dgm:spPr/>
      <dgm:t>
        <a:bodyPr/>
        <a:lstStyle/>
        <a:p>
          <a:endParaRPr lang="en-US"/>
        </a:p>
      </dgm:t>
    </dgm:pt>
    <dgm:pt modelId="{021D6AE6-7DDB-40CD-BD12-391217390EE8}" type="pres">
      <dgm:prSet presAssocID="{DB7F4441-D8EF-49D7-9831-E6AFBCC72BB5}" presName="vert0" presStyleCnt="0">
        <dgm:presLayoutVars>
          <dgm:dir/>
          <dgm:animOne val="branch"/>
          <dgm:animLvl val="lvl"/>
        </dgm:presLayoutVars>
      </dgm:prSet>
      <dgm:spPr/>
    </dgm:pt>
    <dgm:pt modelId="{7AEA2C07-E259-46CF-9135-C3AA1FE18599}" type="pres">
      <dgm:prSet presAssocID="{A24BEDF8-F3D6-4889-A611-0E6838FA9435}" presName="thickLine" presStyleLbl="alignNode1" presStyleIdx="0" presStyleCnt="1"/>
      <dgm:spPr/>
    </dgm:pt>
    <dgm:pt modelId="{FEDE5AAB-786F-47FF-B5A7-A27FE724A9AD}" type="pres">
      <dgm:prSet presAssocID="{A24BEDF8-F3D6-4889-A611-0E6838FA9435}" presName="horz1" presStyleCnt="0"/>
      <dgm:spPr/>
    </dgm:pt>
    <dgm:pt modelId="{5394139B-DAB8-4C66-A6D9-9282AF67BFEE}" type="pres">
      <dgm:prSet presAssocID="{A24BEDF8-F3D6-4889-A611-0E6838FA9435}" presName="tx1" presStyleLbl="revTx" presStyleIdx="0" presStyleCnt="16"/>
      <dgm:spPr/>
    </dgm:pt>
    <dgm:pt modelId="{B3784D91-C02B-4582-B35B-13E76B12D5BC}" type="pres">
      <dgm:prSet presAssocID="{A24BEDF8-F3D6-4889-A611-0E6838FA9435}" presName="vert1" presStyleCnt="0"/>
      <dgm:spPr/>
    </dgm:pt>
    <dgm:pt modelId="{FBC10722-3222-4A00-A0DA-C1B4A2A7D888}" type="pres">
      <dgm:prSet presAssocID="{EBF72DFD-EBBE-47C9-A39E-5B1C309CB5AC}" presName="vertSpace2a" presStyleCnt="0"/>
      <dgm:spPr/>
    </dgm:pt>
    <dgm:pt modelId="{76345DED-FA5A-4588-84D8-A0ED7BF97281}" type="pres">
      <dgm:prSet presAssocID="{EBF72DFD-EBBE-47C9-A39E-5B1C309CB5AC}" presName="horz2" presStyleCnt="0"/>
      <dgm:spPr/>
    </dgm:pt>
    <dgm:pt modelId="{CD46CB52-4F3B-47C9-9377-88E1CE708EBE}" type="pres">
      <dgm:prSet presAssocID="{EBF72DFD-EBBE-47C9-A39E-5B1C309CB5AC}" presName="horzSpace2" presStyleCnt="0"/>
      <dgm:spPr/>
    </dgm:pt>
    <dgm:pt modelId="{B573A94E-54ED-4B6C-952E-06CC27ABF57C}" type="pres">
      <dgm:prSet presAssocID="{EBF72DFD-EBBE-47C9-A39E-5B1C309CB5AC}" presName="tx2" presStyleLbl="revTx" presStyleIdx="1" presStyleCnt="16"/>
      <dgm:spPr/>
    </dgm:pt>
    <dgm:pt modelId="{0FAD0D81-7BD8-4B64-B1AD-E77CEDE2D573}" type="pres">
      <dgm:prSet presAssocID="{EBF72DFD-EBBE-47C9-A39E-5B1C309CB5AC}" presName="vert2" presStyleCnt="0"/>
      <dgm:spPr/>
    </dgm:pt>
    <dgm:pt modelId="{BF6DB5B6-472F-4CEE-AA55-ACF2713F8724}" type="pres">
      <dgm:prSet presAssocID="{04304BCF-A5BD-4992-BD73-08CC9986EEC6}" presName="horz3" presStyleCnt="0"/>
      <dgm:spPr/>
    </dgm:pt>
    <dgm:pt modelId="{06B226AA-F834-4948-BA19-8B23689CFC27}" type="pres">
      <dgm:prSet presAssocID="{04304BCF-A5BD-4992-BD73-08CC9986EEC6}" presName="horzSpace3" presStyleCnt="0"/>
      <dgm:spPr/>
    </dgm:pt>
    <dgm:pt modelId="{FC932674-AE1E-4F59-9E29-EEB120C48934}" type="pres">
      <dgm:prSet presAssocID="{04304BCF-A5BD-4992-BD73-08CC9986EEC6}" presName="tx3" presStyleLbl="revTx" presStyleIdx="2" presStyleCnt="16"/>
      <dgm:spPr/>
    </dgm:pt>
    <dgm:pt modelId="{552A2E14-D297-47C1-B205-4070D26B54FD}" type="pres">
      <dgm:prSet presAssocID="{04304BCF-A5BD-4992-BD73-08CC9986EEC6}" presName="vert3" presStyleCnt="0"/>
      <dgm:spPr/>
    </dgm:pt>
    <dgm:pt modelId="{9ABDFEAF-F825-4B37-B783-DFAFF7941FD9}" type="pres">
      <dgm:prSet presAssocID="{614ABF84-D0A1-43B8-B7CD-7B007E78BCD6}" presName="thinLine3" presStyleLbl="callout" presStyleIdx="0" presStyleCnt="10"/>
      <dgm:spPr/>
    </dgm:pt>
    <dgm:pt modelId="{755B0AD3-3D17-4F95-8F4B-AC5D1EC535CC}" type="pres">
      <dgm:prSet presAssocID="{A57E2A85-9B12-4A9E-8574-47D1420DFD9D}" presName="horz3" presStyleCnt="0"/>
      <dgm:spPr/>
    </dgm:pt>
    <dgm:pt modelId="{C5A8AF8B-376D-47E8-94F6-C2C3593EEFB4}" type="pres">
      <dgm:prSet presAssocID="{A57E2A85-9B12-4A9E-8574-47D1420DFD9D}" presName="horzSpace3" presStyleCnt="0"/>
      <dgm:spPr/>
    </dgm:pt>
    <dgm:pt modelId="{DADACEAD-D635-4069-A808-0E25C8F3BA26}" type="pres">
      <dgm:prSet presAssocID="{A57E2A85-9B12-4A9E-8574-47D1420DFD9D}" presName="tx3" presStyleLbl="revTx" presStyleIdx="3" presStyleCnt="16"/>
      <dgm:spPr/>
    </dgm:pt>
    <dgm:pt modelId="{E9D5248C-C43D-4844-B893-DB48F0E83C5D}" type="pres">
      <dgm:prSet presAssocID="{A57E2A85-9B12-4A9E-8574-47D1420DFD9D}" presName="vert3" presStyleCnt="0"/>
      <dgm:spPr/>
    </dgm:pt>
    <dgm:pt modelId="{19E9305C-4079-4935-982C-EF812C978F81}" type="pres">
      <dgm:prSet presAssocID="{78FF3991-F26B-458D-9EDB-5D9E025A9451}" presName="thinLine3" presStyleLbl="callout" presStyleIdx="1" presStyleCnt="10"/>
      <dgm:spPr/>
    </dgm:pt>
    <dgm:pt modelId="{3F7D14BB-9B37-464A-89A1-21637D48DCBE}" type="pres">
      <dgm:prSet presAssocID="{8EDEFC89-8A1B-4DDB-98BD-828432883538}" presName="horz3" presStyleCnt="0"/>
      <dgm:spPr/>
    </dgm:pt>
    <dgm:pt modelId="{250760B6-1F93-4435-BB26-B6C452925981}" type="pres">
      <dgm:prSet presAssocID="{8EDEFC89-8A1B-4DDB-98BD-828432883538}" presName="horzSpace3" presStyleCnt="0"/>
      <dgm:spPr/>
    </dgm:pt>
    <dgm:pt modelId="{F99AE2D0-5EED-4788-BB91-ABB73B9A4DDC}" type="pres">
      <dgm:prSet presAssocID="{8EDEFC89-8A1B-4DDB-98BD-828432883538}" presName="tx3" presStyleLbl="revTx" presStyleIdx="4" presStyleCnt="16"/>
      <dgm:spPr/>
    </dgm:pt>
    <dgm:pt modelId="{B47EB5E7-4C88-4E59-A455-D09A1111E7BA}" type="pres">
      <dgm:prSet presAssocID="{8EDEFC89-8A1B-4DDB-98BD-828432883538}" presName="vert3" presStyleCnt="0"/>
      <dgm:spPr/>
    </dgm:pt>
    <dgm:pt modelId="{369AEF9F-8FA6-4084-BCDF-FC775297AE56}" type="pres">
      <dgm:prSet presAssocID="{EBF72DFD-EBBE-47C9-A39E-5B1C309CB5AC}" presName="thinLine2b" presStyleLbl="callout" presStyleIdx="2" presStyleCnt="10"/>
      <dgm:spPr/>
    </dgm:pt>
    <dgm:pt modelId="{B3035BB1-A8C2-4F1E-88CF-4D0CBFEBD52B}" type="pres">
      <dgm:prSet presAssocID="{EBF72DFD-EBBE-47C9-A39E-5B1C309CB5AC}" presName="vertSpace2b" presStyleCnt="0"/>
      <dgm:spPr/>
    </dgm:pt>
    <dgm:pt modelId="{70E3DE09-C51E-4D10-A036-D2D11C14CF34}" type="pres">
      <dgm:prSet presAssocID="{B5FD7729-7D3C-4976-8595-40E5EA3CA315}" presName="horz2" presStyleCnt="0"/>
      <dgm:spPr/>
    </dgm:pt>
    <dgm:pt modelId="{9CB2C354-0583-444D-BA7A-B45DDF21B2D7}" type="pres">
      <dgm:prSet presAssocID="{B5FD7729-7D3C-4976-8595-40E5EA3CA315}" presName="horzSpace2" presStyleCnt="0"/>
      <dgm:spPr/>
    </dgm:pt>
    <dgm:pt modelId="{E34335BB-2D2F-4448-BA01-93C77012BAD8}" type="pres">
      <dgm:prSet presAssocID="{B5FD7729-7D3C-4976-8595-40E5EA3CA315}" presName="tx2" presStyleLbl="revTx" presStyleIdx="5" presStyleCnt="16"/>
      <dgm:spPr/>
    </dgm:pt>
    <dgm:pt modelId="{6813DF75-9245-4C5A-B46C-43241218D1D4}" type="pres">
      <dgm:prSet presAssocID="{B5FD7729-7D3C-4976-8595-40E5EA3CA315}" presName="vert2" presStyleCnt="0"/>
      <dgm:spPr/>
    </dgm:pt>
    <dgm:pt modelId="{20CB3797-372C-4559-AF86-355766BA17BF}" type="pres">
      <dgm:prSet presAssocID="{E4260703-A28F-4F34-9E0E-9C655346072F}" presName="horz3" presStyleCnt="0"/>
      <dgm:spPr/>
    </dgm:pt>
    <dgm:pt modelId="{683EBD67-0BD5-45EE-8727-7A274057FEFB}" type="pres">
      <dgm:prSet presAssocID="{E4260703-A28F-4F34-9E0E-9C655346072F}" presName="horzSpace3" presStyleCnt="0"/>
      <dgm:spPr/>
    </dgm:pt>
    <dgm:pt modelId="{0F2A4550-B15C-458C-8A2C-81FA2516F9E4}" type="pres">
      <dgm:prSet presAssocID="{E4260703-A28F-4F34-9E0E-9C655346072F}" presName="tx3" presStyleLbl="revTx" presStyleIdx="6" presStyleCnt="16"/>
      <dgm:spPr/>
    </dgm:pt>
    <dgm:pt modelId="{D5CEE105-9CEF-4C53-9F2E-93865E9A6FF9}" type="pres">
      <dgm:prSet presAssocID="{E4260703-A28F-4F34-9E0E-9C655346072F}" presName="vert3" presStyleCnt="0"/>
      <dgm:spPr/>
    </dgm:pt>
    <dgm:pt modelId="{EE7B2D79-82AB-438E-88EB-DB92D4954433}" type="pres">
      <dgm:prSet presAssocID="{C6A75D01-C5D1-4738-94B3-758037AB9794}" presName="thinLine3" presStyleLbl="callout" presStyleIdx="3" presStyleCnt="10"/>
      <dgm:spPr/>
    </dgm:pt>
    <dgm:pt modelId="{0C209498-1707-4D02-9E50-A8EABD7D2FA7}" type="pres">
      <dgm:prSet presAssocID="{9BE79BA3-5260-49A5-AF26-C61C243EB896}" presName="horz3" presStyleCnt="0"/>
      <dgm:spPr/>
    </dgm:pt>
    <dgm:pt modelId="{3E24B7C8-B904-4C5D-B987-7BF85804B799}" type="pres">
      <dgm:prSet presAssocID="{9BE79BA3-5260-49A5-AF26-C61C243EB896}" presName="horzSpace3" presStyleCnt="0"/>
      <dgm:spPr/>
    </dgm:pt>
    <dgm:pt modelId="{27B7F68D-C48B-4907-9022-19F3E066DB92}" type="pres">
      <dgm:prSet presAssocID="{9BE79BA3-5260-49A5-AF26-C61C243EB896}" presName="tx3" presStyleLbl="revTx" presStyleIdx="7" presStyleCnt="16"/>
      <dgm:spPr/>
    </dgm:pt>
    <dgm:pt modelId="{187E990F-3279-4DC5-8D32-B87A55F03EAB}" type="pres">
      <dgm:prSet presAssocID="{9BE79BA3-5260-49A5-AF26-C61C243EB896}" presName="vert3" presStyleCnt="0"/>
      <dgm:spPr/>
    </dgm:pt>
    <dgm:pt modelId="{615AD606-F2D7-42B8-8100-538FD1EB041D}" type="pres">
      <dgm:prSet presAssocID="{1EDF1291-B669-45A7-B663-565E4BDC0CEA}" presName="thinLine3" presStyleLbl="callout" presStyleIdx="4" presStyleCnt="10"/>
      <dgm:spPr/>
    </dgm:pt>
    <dgm:pt modelId="{B3630D60-89B5-410D-A938-D4F38D191479}" type="pres">
      <dgm:prSet presAssocID="{15C73E5A-ECED-4E00-B2DC-7B31791A233C}" presName="horz3" presStyleCnt="0"/>
      <dgm:spPr/>
    </dgm:pt>
    <dgm:pt modelId="{AA0A443C-4C25-43BE-8D09-5B8DC7D94E98}" type="pres">
      <dgm:prSet presAssocID="{15C73E5A-ECED-4E00-B2DC-7B31791A233C}" presName="horzSpace3" presStyleCnt="0"/>
      <dgm:spPr/>
    </dgm:pt>
    <dgm:pt modelId="{FD7B57E4-C885-42C5-92B7-4478ABC46164}" type="pres">
      <dgm:prSet presAssocID="{15C73E5A-ECED-4E00-B2DC-7B31791A233C}" presName="tx3" presStyleLbl="revTx" presStyleIdx="8" presStyleCnt="16"/>
      <dgm:spPr/>
    </dgm:pt>
    <dgm:pt modelId="{0CCFAD71-9EEE-4FE0-8B66-1240A7432BD2}" type="pres">
      <dgm:prSet presAssocID="{15C73E5A-ECED-4E00-B2DC-7B31791A233C}" presName="vert3" presStyleCnt="0"/>
      <dgm:spPr/>
    </dgm:pt>
    <dgm:pt modelId="{13BB319A-84AB-443C-A8BB-286EBD2F592D}" type="pres">
      <dgm:prSet presAssocID="{B5FD7729-7D3C-4976-8595-40E5EA3CA315}" presName="thinLine2b" presStyleLbl="callout" presStyleIdx="5" presStyleCnt="10"/>
      <dgm:spPr/>
    </dgm:pt>
    <dgm:pt modelId="{BE468897-D8E6-4BD4-8E96-59EAD4A08868}" type="pres">
      <dgm:prSet presAssocID="{B5FD7729-7D3C-4976-8595-40E5EA3CA315}" presName="vertSpace2b" presStyleCnt="0"/>
      <dgm:spPr/>
    </dgm:pt>
    <dgm:pt modelId="{01D6DEBD-7454-40C8-890C-73C87C54AB21}" type="pres">
      <dgm:prSet presAssocID="{0918C772-EC67-43B9-AA40-1B161CC1A9D6}" presName="horz2" presStyleCnt="0"/>
      <dgm:spPr/>
    </dgm:pt>
    <dgm:pt modelId="{5E4A9595-B070-4901-B8D4-74CD6AE82A67}" type="pres">
      <dgm:prSet presAssocID="{0918C772-EC67-43B9-AA40-1B161CC1A9D6}" presName="horzSpace2" presStyleCnt="0"/>
      <dgm:spPr/>
    </dgm:pt>
    <dgm:pt modelId="{CF414BA9-FAC9-48D0-968C-AF0A503495A4}" type="pres">
      <dgm:prSet presAssocID="{0918C772-EC67-43B9-AA40-1B161CC1A9D6}" presName="tx2" presStyleLbl="revTx" presStyleIdx="9" presStyleCnt="16"/>
      <dgm:spPr/>
    </dgm:pt>
    <dgm:pt modelId="{44F22742-B9E2-46EC-9196-C15465641438}" type="pres">
      <dgm:prSet presAssocID="{0918C772-EC67-43B9-AA40-1B161CC1A9D6}" presName="vert2" presStyleCnt="0"/>
      <dgm:spPr/>
    </dgm:pt>
    <dgm:pt modelId="{61E3E2EA-3F38-4D3D-8703-1879EBD630FE}" type="pres">
      <dgm:prSet presAssocID="{8157E94B-43C6-428B-B712-112D72C73343}" presName="horz3" presStyleCnt="0"/>
      <dgm:spPr/>
    </dgm:pt>
    <dgm:pt modelId="{B015DB05-1717-456A-939E-6A7D044EE847}" type="pres">
      <dgm:prSet presAssocID="{8157E94B-43C6-428B-B712-112D72C73343}" presName="horzSpace3" presStyleCnt="0"/>
      <dgm:spPr/>
    </dgm:pt>
    <dgm:pt modelId="{7021F20A-BBC5-44D7-828A-F346F6E4BD2F}" type="pres">
      <dgm:prSet presAssocID="{8157E94B-43C6-428B-B712-112D72C73343}" presName="tx3" presStyleLbl="revTx" presStyleIdx="10" presStyleCnt="16"/>
      <dgm:spPr/>
    </dgm:pt>
    <dgm:pt modelId="{C7FD3A3D-421F-4318-882D-C4293C11D08E}" type="pres">
      <dgm:prSet presAssocID="{8157E94B-43C6-428B-B712-112D72C73343}" presName="vert3" presStyleCnt="0"/>
      <dgm:spPr/>
    </dgm:pt>
    <dgm:pt modelId="{12ECF9EC-1348-4500-B02B-A78FDBA80622}" type="pres">
      <dgm:prSet presAssocID="{E692C41A-E162-4640-94B3-D5E70167F1A1}" presName="thinLine3" presStyleLbl="callout" presStyleIdx="6" presStyleCnt="10"/>
      <dgm:spPr/>
    </dgm:pt>
    <dgm:pt modelId="{2966D7C0-47A6-49FD-8D6C-C7AA1DF73930}" type="pres">
      <dgm:prSet presAssocID="{1F982124-C2F5-4BB4-B5A0-20FAB88D4B9A}" presName="horz3" presStyleCnt="0"/>
      <dgm:spPr/>
    </dgm:pt>
    <dgm:pt modelId="{AB5DB1A4-4731-4854-AA2D-70F07BC51B09}" type="pres">
      <dgm:prSet presAssocID="{1F982124-C2F5-4BB4-B5A0-20FAB88D4B9A}" presName="horzSpace3" presStyleCnt="0"/>
      <dgm:spPr/>
    </dgm:pt>
    <dgm:pt modelId="{C4D30685-81EA-4746-96C4-B6C97FD28B97}" type="pres">
      <dgm:prSet presAssocID="{1F982124-C2F5-4BB4-B5A0-20FAB88D4B9A}" presName="tx3" presStyleLbl="revTx" presStyleIdx="11" presStyleCnt="16"/>
      <dgm:spPr/>
    </dgm:pt>
    <dgm:pt modelId="{D730C6D7-86EF-4508-B43E-977F1E900001}" type="pres">
      <dgm:prSet presAssocID="{1F982124-C2F5-4BB4-B5A0-20FAB88D4B9A}" presName="vert3" presStyleCnt="0"/>
      <dgm:spPr/>
    </dgm:pt>
    <dgm:pt modelId="{2378970E-150C-4D9D-B40F-B78B458B7270}" type="pres">
      <dgm:prSet presAssocID="{0918C772-EC67-43B9-AA40-1B161CC1A9D6}" presName="thinLine2b" presStyleLbl="callout" presStyleIdx="7" presStyleCnt="10"/>
      <dgm:spPr/>
    </dgm:pt>
    <dgm:pt modelId="{45149935-981E-4333-A858-77884837E13E}" type="pres">
      <dgm:prSet presAssocID="{0918C772-EC67-43B9-AA40-1B161CC1A9D6}" presName="vertSpace2b" presStyleCnt="0"/>
      <dgm:spPr/>
    </dgm:pt>
    <dgm:pt modelId="{14893B8F-2448-4A09-AEC5-D4E1F9E4B319}" type="pres">
      <dgm:prSet presAssocID="{4EB5C475-35C2-4823-B911-3ACEE005C4C0}" presName="horz2" presStyleCnt="0"/>
      <dgm:spPr/>
    </dgm:pt>
    <dgm:pt modelId="{20D978F6-81F9-4E66-9CDF-DD7A7C0C7C49}" type="pres">
      <dgm:prSet presAssocID="{4EB5C475-35C2-4823-B911-3ACEE005C4C0}" presName="horzSpace2" presStyleCnt="0"/>
      <dgm:spPr/>
    </dgm:pt>
    <dgm:pt modelId="{3E6029AB-F7A5-4BF8-AD98-ECB99EEFBDD5}" type="pres">
      <dgm:prSet presAssocID="{4EB5C475-35C2-4823-B911-3ACEE005C4C0}" presName="tx2" presStyleLbl="revTx" presStyleIdx="12" presStyleCnt="16"/>
      <dgm:spPr/>
    </dgm:pt>
    <dgm:pt modelId="{1FD88FE2-59A3-471E-B582-A86839ECA967}" type="pres">
      <dgm:prSet presAssocID="{4EB5C475-35C2-4823-B911-3ACEE005C4C0}" presName="vert2" presStyleCnt="0"/>
      <dgm:spPr/>
    </dgm:pt>
    <dgm:pt modelId="{665A6BB8-BDC0-4F13-AB7D-05C9525EB8D5}" type="pres">
      <dgm:prSet presAssocID="{1E46CFB1-E9C1-4E28-B8E8-4917184ABF19}" presName="horz3" presStyleCnt="0"/>
      <dgm:spPr/>
    </dgm:pt>
    <dgm:pt modelId="{10550B23-9A49-4767-8C63-1378F9F6FE58}" type="pres">
      <dgm:prSet presAssocID="{1E46CFB1-E9C1-4E28-B8E8-4917184ABF19}" presName="horzSpace3" presStyleCnt="0"/>
      <dgm:spPr/>
    </dgm:pt>
    <dgm:pt modelId="{AF84BD53-47D8-4CDA-837C-4F11DA2C2C45}" type="pres">
      <dgm:prSet presAssocID="{1E46CFB1-E9C1-4E28-B8E8-4917184ABF19}" presName="tx3" presStyleLbl="revTx" presStyleIdx="13" presStyleCnt="16"/>
      <dgm:spPr/>
    </dgm:pt>
    <dgm:pt modelId="{D1128441-8B85-47A9-A6C2-3395B119FE16}" type="pres">
      <dgm:prSet presAssocID="{1E46CFB1-E9C1-4E28-B8E8-4917184ABF19}" presName="vert3" presStyleCnt="0"/>
      <dgm:spPr/>
    </dgm:pt>
    <dgm:pt modelId="{C23539AB-139D-4C55-A6BC-DAAA51F5C0B0}" type="pres">
      <dgm:prSet presAssocID="{4EB5C475-35C2-4823-B911-3ACEE005C4C0}" presName="thinLine2b" presStyleLbl="callout" presStyleIdx="8" presStyleCnt="10"/>
      <dgm:spPr/>
    </dgm:pt>
    <dgm:pt modelId="{EA25DF62-4DA0-46E4-BD11-01AFB5296533}" type="pres">
      <dgm:prSet presAssocID="{4EB5C475-35C2-4823-B911-3ACEE005C4C0}" presName="vertSpace2b" presStyleCnt="0"/>
      <dgm:spPr/>
    </dgm:pt>
    <dgm:pt modelId="{5142DF3E-3B10-4567-8A8E-D68213B7BA1F}" type="pres">
      <dgm:prSet presAssocID="{54466D3E-0926-4A33-80F8-94CBE3E212A7}" presName="horz2" presStyleCnt="0"/>
      <dgm:spPr/>
    </dgm:pt>
    <dgm:pt modelId="{9A697BBA-E9DF-4BD1-A0D2-78F4D041E1F9}" type="pres">
      <dgm:prSet presAssocID="{54466D3E-0926-4A33-80F8-94CBE3E212A7}" presName="horzSpace2" presStyleCnt="0"/>
      <dgm:spPr/>
    </dgm:pt>
    <dgm:pt modelId="{1C2EA9A5-8AB0-4F6B-B386-BFA40739BFF7}" type="pres">
      <dgm:prSet presAssocID="{54466D3E-0926-4A33-80F8-94CBE3E212A7}" presName="tx2" presStyleLbl="revTx" presStyleIdx="14" presStyleCnt="16"/>
      <dgm:spPr/>
    </dgm:pt>
    <dgm:pt modelId="{215C7D7C-C036-4D9B-A29A-A169B312B837}" type="pres">
      <dgm:prSet presAssocID="{54466D3E-0926-4A33-80F8-94CBE3E212A7}" presName="vert2" presStyleCnt="0"/>
      <dgm:spPr/>
    </dgm:pt>
    <dgm:pt modelId="{0570FBFC-CBCA-4950-A61C-76C1C61A967D}" type="pres">
      <dgm:prSet presAssocID="{F39B859C-2FBF-4011-BB00-5A466BF30793}" presName="horz3" presStyleCnt="0"/>
      <dgm:spPr/>
    </dgm:pt>
    <dgm:pt modelId="{426AF8A8-1241-4140-9C5D-36B5FC51CAC8}" type="pres">
      <dgm:prSet presAssocID="{F39B859C-2FBF-4011-BB00-5A466BF30793}" presName="horzSpace3" presStyleCnt="0"/>
      <dgm:spPr/>
    </dgm:pt>
    <dgm:pt modelId="{F9CAFDE1-3897-4259-AB98-3FE7906DA041}" type="pres">
      <dgm:prSet presAssocID="{F39B859C-2FBF-4011-BB00-5A466BF30793}" presName="tx3" presStyleLbl="revTx" presStyleIdx="15" presStyleCnt="16"/>
      <dgm:spPr/>
    </dgm:pt>
    <dgm:pt modelId="{CC6F70A7-0F66-4876-A436-B69F444D9F52}" type="pres">
      <dgm:prSet presAssocID="{F39B859C-2FBF-4011-BB00-5A466BF30793}" presName="vert3" presStyleCnt="0"/>
      <dgm:spPr/>
    </dgm:pt>
    <dgm:pt modelId="{364E6FC1-8D7B-4088-89DF-5E4DE895ADA3}" type="pres">
      <dgm:prSet presAssocID="{54466D3E-0926-4A33-80F8-94CBE3E212A7}" presName="thinLine2b" presStyleLbl="callout" presStyleIdx="9" presStyleCnt="10"/>
      <dgm:spPr/>
    </dgm:pt>
    <dgm:pt modelId="{BC104B28-F5DA-4C12-8BF6-E487BCE70BC2}" type="pres">
      <dgm:prSet presAssocID="{54466D3E-0926-4A33-80F8-94CBE3E212A7}" presName="vertSpace2b" presStyleCnt="0"/>
      <dgm:spPr/>
    </dgm:pt>
  </dgm:ptLst>
  <dgm:cxnLst>
    <dgm:cxn modelId="{5B5B5200-3F60-4AC2-9B61-1CCF7E06E020}" srcId="{A24BEDF8-F3D6-4889-A611-0E6838FA9435}" destId="{B5FD7729-7D3C-4976-8595-40E5EA3CA315}" srcOrd="1" destOrd="0" parTransId="{ECF5E83B-809A-48E4-832F-1B3B6E256644}" sibTransId="{592D51CC-87ED-4A6A-8313-F4BEA47C88F7}"/>
    <dgm:cxn modelId="{02D39405-01BC-474A-97F1-7E927968C0C3}" srcId="{A24BEDF8-F3D6-4889-A611-0E6838FA9435}" destId="{4EB5C475-35C2-4823-B911-3ACEE005C4C0}" srcOrd="3" destOrd="0" parTransId="{C1F645AB-9ACE-47F8-9786-ADC6157BE738}" sibTransId="{B8888E6F-A159-4824-B8F5-3E6AA05CC38B}"/>
    <dgm:cxn modelId="{25F57B09-31B0-4290-93D1-C57F868508DF}" srcId="{DB7F4441-D8EF-49D7-9831-E6AFBCC72BB5}" destId="{A24BEDF8-F3D6-4889-A611-0E6838FA9435}" srcOrd="0" destOrd="0" parTransId="{D381A364-BC9F-4CEF-BA9C-045BF19E8DDF}" sibTransId="{18B05D57-D139-4462-B604-AA2EFFB41436}"/>
    <dgm:cxn modelId="{D9A68E09-8FF9-4EEA-8592-36F5FE509A4E}" type="presOf" srcId="{54466D3E-0926-4A33-80F8-94CBE3E212A7}" destId="{1C2EA9A5-8AB0-4F6B-B386-BFA40739BFF7}" srcOrd="0" destOrd="0" presId="urn:microsoft.com/office/officeart/2008/layout/LinedList"/>
    <dgm:cxn modelId="{1A7C7B0E-5548-493E-B811-145A7314B9AA}" type="presOf" srcId="{1E46CFB1-E9C1-4E28-B8E8-4917184ABF19}" destId="{AF84BD53-47D8-4CDA-837C-4F11DA2C2C45}" srcOrd="0" destOrd="0" presId="urn:microsoft.com/office/officeart/2008/layout/LinedList"/>
    <dgm:cxn modelId="{F1617719-1B68-49A1-8C70-401DE2D6FF0D}" srcId="{0918C772-EC67-43B9-AA40-1B161CC1A9D6}" destId="{1F982124-C2F5-4BB4-B5A0-20FAB88D4B9A}" srcOrd="1" destOrd="0" parTransId="{AF74D0AA-9132-4AA3-879B-0DD1271AE67F}" sibTransId="{B2C91383-F2E8-48C1-8162-512D97F70246}"/>
    <dgm:cxn modelId="{FDAA701C-E7F2-4B73-865C-A405AE78648B}" type="presOf" srcId="{9BE79BA3-5260-49A5-AF26-C61C243EB896}" destId="{27B7F68D-C48B-4907-9022-19F3E066DB92}" srcOrd="0" destOrd="0" presId="urn:microsoft.com/office/officeart/2008/layout/LinedList"/>
    <dgm:cxn modelId="{0AADDD31-9F62-447B-9E48-D1D4EE0F06AC}" srcId="{EBF72DFD-EBBE-47C9-A39E-5B1C309CB5AC}" destId="{04304BCF-A5BD-4992-BD73-08CC9986EEC6}" srcOrd="0" destOrd="0" parTransId="{64635E78-C6FF-41D5-859C-2480F164B843}" sibTransId="{614ABF84-D0A1-43B8-B7CD-7B007E78BCD6}"/>
    <dgm:cxn modelId="{7E1E2333-9E14-402B-9A28-E8D787185E67}" srcId="{B5FD7729-7D3C-4976-8595-40E5EA3CA315}" destId="{15C73E5A-ECED-4E00-B2DC-7B31791A233C}" srcOrd="2" destOrd="0" parTransId="{B31102E0-8622-40A1-9965-836680B2FA3E}" sibTransId="{AE1F1F62-F3D8-41A6-A6F3-4B1E2285F312}"/>
    <dgm:cxn modelId="{0240D033-1CF6-4D2E-97A8-14B498AA5FE0}" srcId="{B5FD7729-7D3C-4976-8595-40E5EA3CA315}" destId="{E4260703-A28F-4F34-9E0E-9C655346072F}" srcOrd="0" destOrd="0" parTransId="{18350FA4-5597-40DC-9F70-E40193E0E7F7}" sibTransId="{C6A75D01-C5D1-4738-94B3-758037AB9794}"/>
    <dgm:cxn modelId="{D2F8C13A-03B3-4C0E-8E13-6CC614002235}" type="presOf" srcId="{1F982124-C2F5-4BB4-B5A0-20FAB88D4B9A}" destId="{C4D30685-81EA-4746-96C4-B6C97FD28B97}" srcOrd="0" destOrd="0" presId="urn:microsoft.com/office/officeart/2008/layout/LinedList"/>
    <dgm:cxn modelId="{226DFC3E-1C74-42BE-BD13-52A6F06CC158}" srcId="{A24BEDF8-F3D6-4889-A611-0E6838FA9435}" destId="{54466D3E-0926-4A33-80F8-94CBE3E212A7}" srcOrd="4" destOrd="0" parTransId="{D1393613-8703-4197-8471-8E87F5208921}" sibTransId="{E4C28A4D-778B-426A-BC4F-E63ECF43A617}"/>
    <dgm:cxn modelId="{3F43135B-E30F-4E40-8D3B-32CFA27F08E7}" srcId="{A24BEDF8-F3D6-4889-A611-0E6838FA9435}" destId="{EBF72DFD-EBBE-47C9-A39E-5B1C309CB5AC}" srcOrd="0" destOrd="0" parTransId="{BDC3405E-7A2B-45A9-9D4A-5472A64600C9}" sibTransId="{CCEB897F-D5B4-439C-9B8A-DE7269CDB951}"/>
    <dgm:cxn modelId="{95A27D5F-0FEB-4CCB-9923-2FAF316FEDD3}" type="presOf" srcId="{EBF72DFD-EBBE-47C9-A39E-5B1C309CB5AC}" destId="{B573A94E-54ED-4B6C-952E-06CC27ABF57C}" srcOrd="0" destOrd="0" presId="urn:microsoft.com/office/officeart/2008/layout/LinedList"/>
    <dgm:cxn modelId="{F4074E62-2F69-40A1-9DBB-771052AC53A8}" type="presOf" srcId="{E4260703-A28F-4F34-9E0E-9C655346072F}" destId="{0F2A4550-B15C-458C-8A2C-81FA2516F9E4}" srcOrd="0" destOrd="0" presId="urn:microsoft.com/office/officeart/2008/layout/LinedList"/>
    <dgm:cxn modelId="{D5DC0748-1839-4E65-A267-894CE888AB2F}" type="presOf" srcId="{B5FD7729-7D3C-4976-8595-40E5EA3CA315}" destId="{E34335BB-2D2F-4448-BA01-93C77012BAD8}" srcOrd="0" destOrd="0" presId="urn:microsoft.com/office/officeart/2008/layout/LinedList"/>
    <dgm:cxn modelId="{21267C4C-6B93-4EFA-B4F8-C68DBB7CCB13}" type="presOf" srcId="{A57E2A85-9B12-4A9E-8574-47D1420DFD9D}" destId="{DADACEAD-D635-4069-A808-0E25C8F3BA26}" srcOrd="0" destOrd="0" presId="urn:microsoft.com/office/officeart/2008/layout/LinedList"/>
    <dgm:cxn modelId="{5F317F6D-3070-4D31-84DF-45CA4C23CF68}" srcId="{54466D3E-0926-4A33-80F8-94CBE3E212A7}" destId="{F39B859C-2FBF-4011-BB00-5A466BF30793}" srcOrd="0" destOrd="0" parTransId="{C1A3D067-34D3-4D0A-9D6D-6551B08C7EBB}" sibTransId="{D4C72233-0BA7-47D6-9D71-1911F54AE629}"/>
    <dgm:cxn modelId="{D1333B6E-4F3F-4B9A-BDC8-3E046539FE04}" type="presOf" srcId="{8EDEFC89-8A1B-4DDB-98BD-828432883538}" destId="{F99AE2D0-5EED-4788-BB91-ABB73B9A4DDC}" srcOrd="0" destOrd="0" presId="urn:microsoft.com/office/officeart/2008/layout/LinedList"/>
    <dgm:cxn modelId="{5A395373-DC02-4DD8-9CD9-185A955012D9}" type="presOf" srcId="{4EB5C475-35C2-4823-B911-3ACEE005C4C0}" destId="{3E6029AB-F7A5-4BF8-AD98-ECB99EEFBDD5}" srcOrd="0" destOrd="0" presId="urn:microsoft.com/office/officeart/2008/layout/LinedList"/>
    <dgm:cxn modelId="{3F15A080-3020-4F4A-8B58-2BF633E51B4A}" srcId="{B5FD7729-7D3C-4976-8595-40E5EA3CA315}" destId="{9BE79BA3-5260-49A5-AF26-C61C243EB896}" srcOrd="1" destOrd="0" parTransId="{A6404DFD-AAF0-4019-84C6-3C1EE67B39E0}" sibTransId="{1EDF1291-B669-45A7-B663-565E4BDC0CEA}"/>
    <dgm:cxn modelId="{62765586-5B3E-42DD-B644-08D8D298F397}" srcId="{A24BEDF8-F3D6-4889-A611-0E6838FA9435}" destId="{0918C772-EC67-43B9-AA40-1B161CC1A9D6}" srcOrd="2" destOrd="0" parTransId="{AF698128-5586-4028-A249-484602D9452F}" sibTransId="{8A353FDC-1550-4390-A787-A15787BE8FB4}"/>
    <dgm:cxn modelId="{CD4EF797-D8E8-44F9-B4D1-25BDA859F92C}" srcId="{EBF72DFD-EBBE-47C9-A39E-5B1C309CB5AC}" destId="{8EDEFC89-8A1B-4DDB-98BD-828432883538}" srcOrd="2" destOrd="0" parTransId="{245B42EF-9F29-483B-9E7D-36E76033CBAC}" sibTransId="{B9AAFFD4-F1D1-4FDB-BF4B-CBA694DEFAA2}"/>
    <dgm:cxn modelId="{9271D39A-5228-4103-9C2D-A498AEF86916}" type="presOf" srcId="{F39B859C-2FBF-4011-BB00-5A466BF30793}" destId="{F9CAFDE1-3897-4259-AB98-3FE7906DA041}" srcOrd="0" destOrd="0" presId="urn:microsoft.com/office/officeart/2008/layout/LinedList"/>
    <dgm:cxn modelId="{A33373B1-F493-49E4-98BF-26F2DEB40074}" type="presOf" srcId="{0918C772-EC67-43B9-AA40-1B161CC1A9D6}" destId="{CF414BA9-FAC9-48D0-968C-AF0A503495A4}" srcOrd="0" destOrd="0" presId="urn:microsoft.com/office/officeart/2008/layout/LinedList"/>
    <dgm:cxn modelId="{874585C5-FB37-46AB-8254-0E660636D909}" type="presOf" srcId="{8157E94B-43C6-428B-B712-112D72C73343}" destId="{7021F20A-BBC5-44D7-828A-F346F6E4BD2F}" srcOrd="0" destOrd="0" presId="urn:microsoft.com/office/officeart/2008/layout/LinedList"/>
    <dgm:cxn modelId="{9B975BC7-005C-417A-B3E4-D36A09525242}" type="presOf" srcId="{DB7F4441-D8EF-49D7-9831-E6AFBCC72BB5}" destId="{021D6AE6-7DDB-40CD-BD12-391217390EE8}" srcOrd="0" destOrd="0" presId="urn:microsoft.com/office/officeart/2008/layout/LinedList"/>
    <dgm:cxn modelId="{63A698CA-40E9-4152-B50A-F781C6FFE6DA}" type="presOf" srcId="{04304BCF-A5BD-4992-BD73-08CC9986EEC6}" destId="{FC932674-AE1E-4F59-9E29-EEB120C48934}" srcOrd="0" destOrd="0" presId="urn:microsoft.com/office/officeart/2008/layout/LinedList"/>
    <dgm:cxn modelId="{2F4F9ECE-1BF7-4421-AF33-BAAA73AF6ECD}" type="presOf" srcId="{A24BEDF8-F3D6-4889-A611-0E6838FA9435}" destId="{5394139B-DAB8-4C66-A6D9-9282AF67BFEE}" srcOrd="0" destOrd="0" presId="urn:microsoft.com/office/officeart/2008/layout/LinedList"/>
    <dgm:cxn modelId="{F1C545D9-59DA-49E0-AB31-02BD083B986E}" srcId="{4EB5C475-35C2-4823-B911-3ACEE005C4C0}" destId="{1E46CFB1-E9C1-4E28-B8E8-4917184ABF19}" srcOrd="0" destOrd="0" parTransId="{BF2067DC-838B-4B28-BAE3-B2E8DEA43B5D}" sibTransId="{49811444-C0EC-440C-9847-8978BFE63A5D}"/>
    <dgm:cxn modelId="{303D26E2-ECED-44DC-B7A3-835CC57E21F9}" type="presOf" srcId="{15C73E5A-ECED-4E00-B2DC-7B31791A233C}" destId="{FD7B57E4-C885-42C5-92B7-4478ABC46164}" srcOrd="0" destOrd="0" presId="urn:microsoft.com/office/officeart/2008/layout/LinedList"/>
    <dgm:cxn modelId="{FBB28BF8-9D62-451A-9BB3-591FB3F8608D}" srcId="{0918C772-EC67-43B9-AA40-1B161CC1A9D6}" destId="{8157E94B-43C6-428B-B712-112D72C73343}" srcOrd="0" destOrd="0" parTransId="{89969613-1096-4FD7-A623-5D59A2851ADC}" sibTransId="{E692C41A-E162-4640-94B3-D5E70167F1A1}"/>
    <dgm:cxn modelId="{BEAE7BFA-111B-4A56-A329-76F195A07BE9}" srcId="{EBF72DFD-EBBE-47C9-A39E-5B1C309CB5AC}" destId="{A57E2A85-9B12-4A9E-8574-47D1420DFD9D}" srcOrd="1" destOrd="0" parTransId="{EA8166C0-4466-4B87-8428-0BFF4248E725}" sibTransId="{78FF3991-F26B-458D-9EDB-5D9E025A9451}"/>
    <dgm:cxn modelId="{9F97F193-1F9A-4A48-87CC-193840784221}" type="presParOf" srcId="{021D6AE6-7DDB-40CD-BD12-391217390EE8}" destId="{7AEA2C07-E259-46CF-9135-C3AA1FE18599}" srcOrd="0" destOrd="0" presId="urn:microsoft.com/office/officeart/2008/layout/LinedList"/>
    <dgm:cxn modelId="{F60FF77F-96D2-454E-8C09-CF29330878EF}" type="presParOf" srcId="{021D6AE6-7DDB-40CD-BD12-391217390EE8}" destId="{FEDE5AAB-786F-47FF-B5A7-A27FE724A9AD}" srcOrd="1" destOrd="0" presId="urn:microsoft.com/office/officeart/2008/layout/LinedList"/>
    <dgm:cxn modelId="{F0074FEF-CDD9-4AD4-A464-2B7B8AAF3622}" type="presParOf" srcId="{FEDE5AAB-786F-47FF-B5A7-A27FE724A9AD}" destId="{5394139B-DAB8-4C66-A6D9-9282AF67BFEE}" srcOrd="0" destOrd="0" presId="urn:microsoft.com/office/officeart/2008/layout/LinedList"/>
    <dgm:cxn modelId="{BB159EC5-0D7B-4700-B89F-5F1551809D01}" type="presParOf" srcId="{FEDE5AAB-786F-47FF-B5A7-A27FE724A9AD}" destId="{B3784D91-C02B-4582-B35B-13E76B12D5BC}" srcOrd="1" destOrd="0" presId="urn:microsoft.com/office/officeart/2008/layout/LinedList"/>
    <dgm:cxn modelId="{1D4B0165-DDC7-4CD8-816E-95A5C1105006}" type="presParOf" srcId="{B3784D91-C02B-4582-B35B-13E76B12D5BC}" destId="{FBC10722-3222-4A00-A0DA-C1B4A2A7D888}" srcOrd="0" destOrd="0" presId="urn:microsoft.com/office/officeart/2008/layout/LinedList"/>
    <dgm:cxn modelId="{D730C4F3-47DD-4D24-9917-D7B0B5B48664}" type="presParOf" srcId="{B3784D91-C02B-4582-B35B-13E76B12D5BC}" destId="{76345DED-FA5A-4588-84D8-A0ED7BF97281}" srcOrd="1" destOrd="0" presId="urn:microsoft.com/office/officeart/2008/layout/LinedList"/>
    <dgm:cxn modelId="{950FACF2-3AE7-4A60-81F3-E34D43C083E0}" type="presParOf" srcId="{76345DED-FA5A-4588-84D8-A0ED7BF97281}" destId="{CD46CB52-4F3B-47C9-9377-88E1CE708EBE}" srcOrd="0" destOrd="0" presId="urn:microsoft.com/office/officeart/2008/layout/LinedList"/>
    <dgm:cxn modelId="{A157E0D6-4DC5-46FF-93EF-660B0B0AC7DD}" type="presParOf" srcId="{76345DED-FA5A-4588-84D8-A0ED7BF97281}" destId="{B573A94E-54ED-4B6C-952E-06CC27ABF57C}" srcOrd="1" destOrd="0" presId="urn:microsoft.com/office/officeart/2008/layout/LinedList"/>
    <dgm:cxn modelId="{42746520-D278-4404-A98C-DE8ADD7C7763}" type="presParOf" srcId="{76345DED-FA5A-4588-84D8-A0ED7BF97281}" destId="{0FAD0D81-7BD8-4B64-B1AD-E77CEDE2D573}" srcOrd="2" destOrd="0" presId="urn:microsoft.com/office/officeart/2008/layout/LinedList"/>
    <dgm:cxn modelId="{F2919704-C081-4648-A63B-EA6C8DEC46D4}" type="presParOf" srcId="{0FAD0D81-7BD8-4B64-B1AD-E77CEDE2D573}" destId="{BF6DB5B6-472F-4CEE-AA55-ACF2713F8724}" srcOrd="0" destOrd="0" presId="urn:microsoft.com/office/officeart/2008/layout/LinedList"/>
    <dgm:cxn modelId="{6EC795A7-568C-4B06-8469-96E0DA93D57A}" type="presParOf" srcId="{BF6DB5B6-472F-4CEE-AA55-ACF2713F8724}" destId="{06B226AA-F834-4948-BA19-8B23689CFC27}" srcOrd="0" destOrd="0" presId="urn:microsoft.com/office/officeart/2008/layout/LinedList"/>
    <dgm:cxn modelId="{0D7C0D07-4CB6-4B86-AB19-719C2C17449C}" type="presParOf" srcId="{BF6DB5B6-472F-4CEE-AA55-ACF2713F8724}" destId="{FC932674-AE1E-4F59-9E29-EEB120C48934}" srcOrd="1" destOrd="0" presId="urn:microsoft.com/office/officeart/2008/layout/LinedList"/>
    <dgm:cxn modelId="{DE8DC779-35EF-4F15-AC6B-5CB60C157B09}" type="presParOf" srcId="{BF6DB5B6-472F-4CEE-AA55-ACF2713F8724}" destId="{552A2E14-D297-47C1-B205-4070D26B54FD}" srcOrd="2" destOrd="0" presId="urn:microsoft.com/office/officeart/2008/layout/LinedList"/>
    <dgm:cxn modelId="{182FE0BE-E781-4395-B860-979076453A34}" type="presParOf" srcId="{0FAD0D81-7BD8-4B64-B1AD-E77CEDE2D573}" destId="{9ABDFEAF-F825-4B37-B783-DFAFF7941FD9}" srcOrd="1" destOrd="0" presId="urn:microsoft.com/office/officeart/2008/layout/LinedList"/>
    <dgm:cxn modelId="{5357302E-0981-4218-84BA-C57C847311A1}" type="presParOf" srcId="{0FAD0D81-7BD8-4B64-B1AD-E77CEDE2D573}" destId="{755B0AD3-3D17-4F95-8F4B-AC5D1EC535CC}" srcOrd="2" destOrd="0" presId="urn:microsoft.com/office/officeart/2008/layout/LinedList"/>
    <dgm:cxn modelId="{8D5A2925-5136-467B-9469-0D7308EE47C8}" type="presParOf" srcId="{755B0AD3-3D17-4F95-8F4B-AC5D1EC535CC}" destId="{C5A8AF8B-376D-47E8-94F6-C2C3593EEFB4}" srcOrd="0" destOrd="0" presId="urn:microsoft.com/office/officeart/2008/layout/LinedList"/>
    <dgm:cxn modelId="{E8C2D199-5A5C-4E22-A7AC-23F98D1F7225}" type="presParOf" srcId="{755B0AD3-3D17-4F95-8F4B-AC5D1EC535CC}" destId="{DADACEAD-D635-4069-A808-0E25C8F3BA26}" srcOrd="1" destOrd="0" presId="urn:microsoft.com/office/officeart/2008/layout/LinedList"/>
    <dgm:cxn modelId="{D292E9C6-C2EE-4CBE-BDD1-F83DC9F374CC}" type="presParOf" srcId="{755B0AD3-3D17-4F95-8F4B-AC5D1EC535CC}" destId="{E9D5248C-C43D-4844-B893-DB48F0E83C5D}" srcOrd="2" destOrd="0" presId="urn:microsoft.com/office/officeart/2008/layout/LinedList"/>
    <dgm:cxn modelId="{AA9ED365-A8F9-4E29-B2C1-0A747DD579BD}" type="presParOf" srcId="{0FAD0D81-7BD8-4B64-B1AD-E77CEDE2D573}" destId="{19E9305C-4079-4935-982C-EF812C978F81}" srcOrd="3" destOrd="0" presId="urn:microsoft.com/office/officeart/2008/layout/LinedList"/>
    <dgm:cxn modelId="{090C71AC-5A3B-470E-A3B5-3500B1631613}" type="presParOf" srcId="{0FAD0D81-7BD8-4B64-B1AD-E77CEDE2D573}" destId="{3F7D14BB-9B37-464A-89A1-21637D48DCBE}" srcOrd="4" destOrd="0" presId="urn:microsoft.com/office/officeart/2008/layout/LinedList"/>
    <dgm:cxn modelId="{19EBBF66-5715-4660-8FED-C73322E7818A}" type="presParOf" srcId="{3F7D14BB-9B37-464A-89A1-21637D48DCBE}" destId="{250760B6-1F93-4435-BB26-B6C452925981}" srcOrd="0" destOrd="0" presId="urn:microsoft.com/office/officeart/2008/layout/LinedList"/>
    <dgm:cxn modelId="{1253CAEB-5C32-4620-BDEC-87ABD3D8BE7A}" type="presParOf" srcId="{3F7D14BB-9B37-464A-89A1-21637D48DCBE}" destId="{F99AE2D0-5EED-4788-BB91-ABB73B9A4DDC}" srcOrd="1" destOrd="0" presId="urn:microsoft.com/office/officeart/2008/layout/LinedList"/>
    <dgm:cxn modelId="{8D531AF8-33F6-49FA-9130-7DBA45BA33C3}" type="presParOf" srcId="{3F7D14BB-9B37-464A-89A1-21637D48DCBE}" destId="{B47EB5E7-4C88-4E59-A455-D09A1111E7BA}" srcOrd="2" destOrd="0" presId="urn:microsoft.com/office/officeart/2008/layout/LinedList"/>
    <dgm:cxn modelId="{22006F95-4F14-4A62-8248-EC0E62DE8B74}" type="presParOf" srcId="{B3784D91-C02B-4582-B35B-13E76B12D5BC}" destId="{369AEF9F-8FA6-4084-BCDF-FC775297AE56}" srcOrd="2" destOrd="0" presId="urn:microsoft.com/office/officeart/2008/layout/LinedList"/>
    <dgm:cxn modelId="{CC37DD09-6410-4B33-BC51-B6F7803CD0C3}" type="presParOf" srcId="{B3784D91-C02B-4582-B35B-13E76B12D5BC}" destId="{B3035BB1-A8C2-4F1E-88CF-4D0CBFEBD52B}" srcOrd="3" destOrd="0" presId="urn:microsoft.com/office/officeart/2008/layout/LinedList"/>
    <dgm:cxn modelId="{A9378185-0A5D-458E-A2BF-3CBE4A7D1434}" type="presParOf" srcId="{B3784D91-C02B-4582-B35B-13E76B12D5BC}" destId="{70E3DE09-C51E-4D10-A036-D2D11C14CF34}" srcOrd="4" destOrd="0" presId="urn:microsoft.com/office/officeart/2008/layout/LinedList"/>
    <dgm:cxn modelId="{65D376F2-A2D7-4597-99F1-D27D9E58131F}" type="presParOf" srcId="{70E3DE09-C51E-4D10-A036-D2D11C14CF34}" destId="{9CB2C354-0583-444D-BA7A-B45DDF21B2D7}" srcOrd="0" destOrd="0" presId="urn:microsoft.com/office/officeart/2008/layout/LinedList"/>
    <dgm:cxn modelId="{1BFA247D-BB81-4F37-8A95-F2BB081F5BA0}" type="presParOf" srcId="{70E3DE09-C51E-4D10-A036-D2D11C14CF34}" destId="{E34335BB-2D2F-4448-BA01-93C77012BAD8}" srcOrd="1" destOrd="0" presId="urn:microsoft.com/office/officeart/2008/layout/LinedList"/>
    <dgm:cxn modelId="{DB956E65-6269-4158-A6D0-AC38AA8C4A72}" type="presParOf" srcId="{70E3DE09-C51E-4D10-A036-D2D11C14CF34}" destId="{6813DF75-9245-4C5A-B46C-43241218D1D4}" srcOrd="2" destOrd="0" presId="urn:microsoft.com/office/officeart/2008/layout/LinedList"/>
    <dgm:cxn modelId="{A349B491-A544-4BCC-A02C-2873568D5737}" type="presParOf" srcId="{6813DF75-9245-4C5A-B46C-43241218D1D4}" destId="{20CB3797-372C-4559-AF86-355766BA17BF}" srcOrd="0" destOrd="0" presId="urn:microsoft.com/office/officeart/2008/layout/LinedList"/>
    <dgm:cxn modelId="{044FCD41-1BFF-4A0F-AEA5-0E643EC51081}" type="presParOf" srcId="{20CB3797-372C-4559-AF86-355766BA17BF}" destId="{683EBD67-0BD5-45EE-8727-7A274057FEFB}" srcOrd="0" destOrd="0" presId="urn:microsoft.com/office/officeart/2008/layout/LinedList"/>
    <dgm:cxn modelId="{46521BBA-B911-44AF-B94C-4B779A81FEBF}" type="presParOf" srcId="{20CB3797-372C-4559-AF86-355766BA17BF}" destId="{0F2A4550-B15C-458C-8A2C-81FA2516F9E4}" srcOrd="1" destOrd="0" presId="urn:microsoft.com/office/officeart/2008/layout/LinedList"/>
    <dgm:cxn modelId="{E3B4B0F6-A056-4F89-BC7C-BED5DBC9C742}" type="presParOf" srcId="{20CB3797-372C-4559-AF86-355766BA17BF}" destId="{D5CEE105-9CEF-4C53-9F2E-93865E9A6FF9}" srcOrd="2" destOrd="0" presId="urn:microsoft.com/office/officeart/2008/layout/LinedList"/>
    <dgm:cxn modelId="{1015BD62-0E6C-4842-A2CD-748188BE7487}" type="presParOf" srcId="{6813DF75-9245-4C5A-B46C-43241218D1D4}" destId="{EE7B2D79-82AB-438E-88EB-DB92D4954433}" srcOrd="1" destOrd="0" presId="urn:microsoft.com/office/officeart/2008/layout/LinedList"/>
    <dgm:cxn modelId="{8C01AE7F-8387-4F75-B725-BE764A2A60D0}" type="presParOf" srcId="{6813DF75-9245-4C5A-B46C-43241218D1D4}" destId="{0C209498-1707-4D02-9E50-A8EABD7D2FA7}" srcOrd="2" destOrd="0" presId="urn:microsoft.com/office/officeart/2008/layout/LinedList"/>
    <dgm:cxn modelId="{3FD65C2B-5FC5-4EAD-9417-071D5B692B67}" type="presParOf" srcId="{0C209498-1707-4D02-9E50-A8EABD7D2FA7}" destId="{3E24B7C8-B904-4C5D-B987-7BF85804B799}" srcOrd="0" destOrd="0" presId="urn:microsoft.com/office/officeart/2008/layout/LinedList"/>
    <dgm:cxn modelId="{671F7860-4FAD-4637-B038-7416B8D4891A}" type="presParOf" srcId="{0C209498-1707-4D02-9E50-A8EABD7D2FA7}" destId="{27B7F68D-C48B-4907-9022-19F3E066DB92}" srcOrd="1" destOrd="0" presId="urn:microsoft.com/office/officeart/2008/layout/LinedList"/>
    <dgm:cxn modelId="{3209FD8E-BF4F-4225-93F3-ECFB6B79EC09}" type="presParOf" srcId="{0C209498-1707-4D02-9E50-A8EABD7D2FA7}" destId="{187E990F-3279-4DC5-8D32-B87A55F03EAB}" srcOrd="2" destOrd="0" presId="urn:microsoft.com/office/officeart/2008/layout/LinedList"/>
    <dgm:cxn modelId="{B24573DD-6E3F-4096-B45A-86ACB495D472}" type="presParOf" srcId="{6813DF75-9245-4C5A-B46C-43241218D1D4}" destId="{615AD606-F2D7-42B8-8100-538FD1EB041D}" srcOrd="3" destOrd="0" presId="urn:microsoft.com/office/officeart/2008/layout/LinedList"/>
    <dgm:cxn modelId="{034A0D33-962F-4234-8306-D3FC0EC9FCD5}" type="presParOf" srcId="{6813DF75-9245-4C5A-B46C-43241218D1D4}" destId="{B3630D60-89B5-410D-A938-D4F38D191479}" srcOrd="4" destOrd="0" presId="urn:microsoft.com/office/officeart/2008/layout/LinedList"/>
    <dgm:cxn modelId="{EC339ECC-1C5F-4345-B44A-6F76D9AF1F0B}" type="presParOf" srcId="{B3630D60-89B5-410D-A938-D4F38D191479}" destId="{AA0A443C-4C25-43BE-8D09-5B8DC7D94E98}" srcOrd="0" destOrd="0" presId="urn:microsoft.com/office/officeart/2008/layout/LinedList"/>
    <dgm:cxn modelId="{1555E5FC-E7DA-4A9A-BBAE-59C45AFEBCE4}" type="presParOf" srcId="{B3630D60-89B5-410D-A938-D4F38D191479}" destId="{FD7B57E4-C885-42C5-92B7-4478ABC46164}" srcOrd="1" destOrd="0" presId="urn:microsoft.com/office/officeart/2008/layout/LinedList"/>
    <dgm:cxn modelId="{BEF2CF18-920D-46D0-A141-05E3CEAA03CA}" type="presParOf" srcId="{B3630D60-89B5-410D-A938-D4F38D191479}" destId="{0CCFAD71-9EEE-4FE0-8B66-1240A7432BD2}" srcOrd="2" destOrd="0" presId="urn:microsoft.com/office/officeart/2008/layout/LinedList"/>
    <dgm:cxn modelId="{6B2798C1-8429-4758-8DDB-7D2D2A8EDC9C}" type="presParOf" srcId="{B3784D91-C02B-4582-B35B-13E76B12D5BC}" destId="{13BB319A-84AB-443C-A8BB-286EBD2F592D}" srcOrd="5" destOrd="0" presId="urn:microsoft.com/office/officeart/2008/layout/LinedList"/>
    <dgm:cxn modelId="{83B68F1B-9E58-4E7A-9326-D71407DA2B70}" type="presParOf" srcId="{B3784D91-C02B-4582-B35B-13E76B12D5BC}" destId="{BE468897-D8E6-4BD4-8E96-59EAD4A08868}" srcOrd="6" destOrd="0" presId="urn:microsoft.com/office/officeart/2008/layout/LinedList"/>
    <dgm:cxn modelId="{B1FF08F5-3074-4573-927D-23408F0B6BFD}" type="presParOf" srcId="{B3784D91-C02B-4582-B35B-13E76B12D5BC}" destId="{01D6DEBD-7454-40C8-890C-73C87C54AB21}" srcOrd="7" destOrd="0" presId="urn:microsoft.com/office/officeart/2008/layout/LinedList"/>
    <dgm:cxn modelId="{46253F8F-8650-4681-8BE3-1B6CBDBB60D6}" type="presParOf" srcId="{01D6DEBD-7454-40C8-890C-73C87C54AB21}" destId="{5E4A9595-B070-4901-B8D4-74CD6AE82A67}" srcOrd="0" destOrd="0" presId="urn:microsoft.com/office/officeart/2008/layout/LinedList"/>
    <dgm:cxn modelId="{C4AC9865-8798-4BE7-94D0-D101F5911074}" type="presParOf" srcId="{01D6DEBD-7454-40C8-890C-73C87C54AB21}" destId="{CF414BA9-FAC9-48D0-968C-AF0A503495A4}" srcOrd="1" destOrd="0" presId="urn:microsoft.com/office/officeart/2008/layout/LinedList"/>
    <dgm:cxn modelId="{35428C49-6C4D-4A9B-A51C-CD169A9B1F9D}" type="presParOf" srcId="{01D6DEBD-7454-40C8-890C-73C87C54AB21}" destId="{44F22742-B9E2-46EC-9196-C15465641438}" srcOrd="2" destOrd="0" presId="urn:microsoft.com/office/officeart/2008/layout/LinedList"/>
    <dgm:cxn modelId="{D89D61C5-4D37-40F7-87F2-321E16B7AB10}" type="presParOf" srcId="{44F22742-B9E2-46EC-9196-C15465641438}" destId="{61E3E2EA-3F38-4D3D-8703-1879EBD630FE}" srcOrd="0" destOrd="0" presId="urn:microsoft.com/office/officeart/2008/layout/LinedList"/>
    <dgm:cxn modelId="{A6CA1E3F-721B-4937-AA69-47EF16E86794}" type="presParOf" srcId="{61E3E2EA-3F38-4D3D-8703-1879EBD630FE}" destId="{B015DB05-1717-456A-939E-6A7D044EE847}" srcOrd="0" destOrd="0" presId="urn:microsoft.com/office/officeart/2008/layout/LinedList"/>
    <dgm:cxn modelId="{54A6A335-BA5B-4A88-B896-0966E72F1CD5}" type="presParOf" srcId="{61E3E2EA-3F38-4D3D-8703-1879EBD630FE}" destId="{7021F20A-BBC5-44D7-828A-F346F6E4BD2F}" srcOrd="1" destOrd="0" presId="urn:microsoft.com/office/officeart/2008/layout/LinedList"/>
    <dgm:cxn modelId="{BFF25EC3-E52C-494D-8570-BBAD3B497A37}" type="presParOf" srcId="{61E3E2EA-3F38-4D3D-8703-1879EBD630FE}" destId="{C7FD3A3D-421F-4318-882D-C4293C11D08E}" srcOrd="2" destOrd="0" presId="urn:microsoft.com/office/officeart/2008/layout/LinedList"/>
    <dgm:cxn modelId="{497E6DA5-34ED-4072-9334-E7BCBF732B0B}" type="presParOf" srcId="{44F22742-B9E2-46EC-9196-C15465641438}" destId="{12ECF9EC-1348-4500-B02B-A78FDBA80622}" srcOrd="1" destOrd="0" presId="urn:microsoft.com/office/officeart/2008/layout/LinedList"/>
    <dgm:cxn modelId="{F1785F63-2FEB-4774-A103-0A8C592554C7}" type="presParOf" srcId="{44F22742-B9E2-46EC-9196-C15465641438}" destId="{2966D7C0-47A6-49FD-8D6C-C7AA1DF73930}" srcOrd="2" destOrd="0" presId="urn:microsoft.com/office/officeart/2008/layout/LinedList"/>
    <dgm:cxn modelId="{F476FFAA-DF5D-48AE-8CE1-53D498BFF322}" type="presParOf" srcId="{2966D7C0-47A6-49FD-8D6C-C7AA1DF73930}" destId="{AB5DB1A4-4731-4854-AA2D-70F07BC51B09}" srcOrd="0" destOrd="0" presId="urn:microsoft.com/office/officeart/2008/layout/LinedList"/>
    <dgm:cxn modelId="{943C0E2B-7D46-4709-ABA5-C0B902DF9F2E}" type="presParOf" srcId="{2966D7C0-47A6-49FD-8D6C-C7AA1DF73930}" destId="{C4D30685-81EA-4746-96C4-B6C97FD28B97}" srcOrd="1" destOrd="0" presId="urn:microsoft.com/office/officeart/2008/layout/LinedList"/>
    <dgm:cxn modelId="{9E2AB053-BFC5-4C9D-89C3-D18C82BB624A}" type="presParOf" srcId="{2966D7C0-47A6-49FD-8D6C-C7AA1DF73930}" destId="{D730C6D7-86EF-4508-B43E-977F1E900001}" srcOrd="2" destOrd="0" presId="urn:microsoft.com/office/officeart/2008/layout/LinedList"/>
    <dgm:cxn modelId="{BFCF6C1F-5C3B-41FD-8920-24A9779F4FB5}" type="presParOf" srcId="{B3784D91-C02B-4582-B35B-13E76B12D5BC}" destId="{2378970E-150C-4D9D-B40F-B78B458B7270}" srcOrd="8" destOrd="0" presId="urn:microsoft.com/office/officeart/2008/layout/LinedList"/>
    <dgm:cxn modelId="{3B347EA6-50B9-4278-B351-100D9D7435DE}" type="presParOf" srcId="{B3784D91-C02B-4582-B35B-13E76B12D5BC}" destId="{45149935-981E-4333-A858-77884837E13E}" srcOrd="9" destOrd="0" presId="urn:microsoft.com/office/officeart/2008/layout/LinedList"/>
    <dgm:cxn modelId="{84E2F55D-4C27-40EF-AA3E-7303E531DC9E}" type="presParOf" srcId="{B3784D91-C02B-4582-B35B-13E76B12D5BC}" destId="{14893B8F-2448-4A09-AEC5-D4E1F9E4B319}" srcOrd="10" destOrd="0" presId="urn:microsoft.com/office/officeart/2008/layout/LinedList"/>
    <dgm:cxn modelId="{A1879C32-77DA-4741-8278-A50690580BBB}" type="presParOf" srcId="{14893B8F-2448-4A09-AEC5-D4E1F9E4B319}" destId="{20D978F6-81F9-4E66-9CDF-DD7A7C0C7C49}" srcOrd="0" destOrd="0" presId="urn:microsoft.com/office/officeart/2008/layout/LinedList"/>
    <dgm:cxn modelId="{71AA5089-599F-45A6-802E-477BE673AD6E}" type="presParOf" srcId="{14893B8F-2448-4A09-AEC5-D4E1F9E4B319}" destId="{3E6029AB-F7A5-4BF8-AD98-ECB99EEFBDD5}" srcOrd="1" destOrd="0" presId="urn:microsoft.com/office/officeart/2008/layout/LinedList"/>
    <dgm:cxn modelId="{996100BA-6734-414D-9673-3D6CF7E4A78D}" type="presParOf" srcId="{14893B8F-2448-4A09-AEC5-D4E1F9E4B319}" destId="{1FD88FE2-59A3-471E-B582-A86839ECA967}" srcOrd="2" destOrd="0" presId="urn:microsoft.com/office/officeart/2008/layout/LinedList"/>
    <dgm:cxn modelId="{DF3EEE63-2AD2-4DB0-A938-FACB00235E3A}" type="presParOf" srcId="{1FD88FE2-59A3-471E-B582-A86839ECA967}" destId="{665A6BB8-BDC0-4F13-AB7D-05C9525EB8D5}" srcOrd="0" destOrd="0" presId="urn:microsoft.com/office/officeart/2008/layout/LinedList"/>
    <dgm:cxn modelId="{B972BAB2-0A32-4680-9F08-B1EFC20434A3}" type="presParOf" srcId="{665A6BB8-BDC0-4F13-AB7D-05C9525EB8D5}" destId="{10550B23-9A49-4767-8C63-1378F9F6FE58}" srcOrd="0" destOrd="0" presId="urn:microsoft.com/office/officeart/2008/layout/LinedList"/>
    <dgm:cxn modelId="{8990655E-6DE0-4DFD-AFB7-268BDDC8E9DD}" type="presParOf" srcId="{665A6BB8-BDC0-4F13-AB7D-05C9525EB8D5}" destId="{AF84BD53-47D8-4CDA-837C-4F11DA2C2C45}" srcOrd="1" destOrd="0" presId="urn:microsoft.com/office/officeart/2008/layout/LinedList"/>
    <dgm:cxn modelId="{459D3E2C-CEE7-42ED-939D-EAAA78E95487}" type="presParOf" srcId="{665A6BB8-BDC0-4F13-AB7D-05C9525EB8D5}" destId="{D1128441-8B85-47A9-A6C2-3395B119FE16}" srcOrd="2" destOrd="0" presId="urn:microsoft.com/office/officeart/2008/layout/LinedList"/>
    <dgm:cxn modelId="{5EFFCC7D-C215-4121-9DFC-DCB28F6EE9B3}" type="presParOf" srcId="{B3784D91-C02B-4582-B35B-13E76B12D5BC}" destId="{C23539AB-139D-4C55-A6BC-DAAA51F5C0B0}" srcOrd="11" destOrd="0" presId="urn:microsoft.com/office/officeart/2008/layout/LinedList"/>
    <dgm:cxn modelId="{1AF51CF3-7DC3-41B0-BCC1-F17AF80BF118}" type="presParOf" srcId="{B3784D91-C02B-4582-B35B-13E76B12D5BC}" destId="{EA25DF62-4DA0-46E4-BD11-01AFB5296533}" srcOrd="12" destOrd="0" presId="urn:microsoft.com/office/officeart/2008/layout/LinedList"/>
    <dgm:cxn modelId="{443CB308-7E4D-409F-8527-D67B9A3377CF}" type="presParOf" srcId="{B3784D91-C02B-4582-B35B-13E76B12D5BC}" destId="{5142DF3E-3B10-4567-8A8E-D68213B7BA1F}" srcOrd="13" destOrd="0" presId="urn:microsoft.com/office/officeart/2008/layout/LinedList"/>
    <dgm:cxn modelId="{3059A990-4705-44EF-9C3F-5C2864B6451F}" type="presParOf" srcId="{5142DF3E-3B10-4567-8A8E-D68213B7BA1F}" destId="{9A697BBA-E9DF-4BD1-A0D2-78F4D041E1F9}" srcOrd="0" destOrd="0" presId="urn:microsoft.com/office/officeart/2008/layout/LinedList"/>
    <dgm:cxn modelId="{897FA1BF-B232-4E7D-8F6D-9FCCC16FBBA9}" type="presParOf" srcId="{5142DF3E-3B10-4567-8A8E-D68213B7BA1F}" destId="{1C2EA9A5-8AB0-4F6B-B386-BFA40739BFF7}" srcOrd="1" destOrd="0" presId="urn:microsoft.com/office/officeart/2008/layout/LinedList"/>
    <dgm:cxn modelId="{985164CC-2BE9-4250-843E-58E479A97966}" type="presParOf" srcId="{5142DF3E-3B10-4567-8A8E-D68213B7BA1F}" destId="{215C7D7C-C036-4D9B-A29A-A169B312B837}" srcOrd="2" destOrd="0" presId="urn:microsoft.com/office/officeart/2008/layout/LinedList"/>
    <dgm:cxn modelId="{C9829DBA-9A87-48F7-9A87-15458788F83B}" type="presParOf" srcId="{215C7D7C-C036-4D9B-A29A-A169B312B837}" destId="{0570FBFC-CBCA-4950-A61C-76C1C61A967D}" srcOrd="0" destOrd="0" presId="urn:microsoft.com/office/officeart/2008/layout/LinedList"/>
    <dgm:cxn modelId="{CD3EDEE2-CCF4-473A-8F64-3C626A642ABB}" type="presParOf" srcId="{0570FBFC-CBCA-4950-A61C-76C1C61A967D}" destId="{426AF8A8-1241-4140-9C5D-36B5FC51CAC8}" srcOrd="0" destOrd="0" presId="urn:microsoft.com/office/officeart/2008/layout/LinedList"/>
    <dgm:cxn modelId="{7FE96658-9E35-40E2-A364-4E60F7B97293}" type="presParOf" srcId="{0570FBFC-CBCA-4950-A61C-76C1C61A967D}" destId="{F9CAFDE1-3897-4259-AB98-3FE7906DA041}" srcOrd="1" destOrd="0" presId="urn:microsoft.com/office/officeart/2008/layout/LinedList"/>
    <dgm:cxn modelId="{9515E924-8906-45CB-ABED-F2F39D8A58A5}" type="presParOf" srcId="{0570FBFC-CBCA-4950-A61C-76C1C61A967D}" destId="{CC6F70A7-0F66-4876-A436-B69F444D9F52}" srcOrd="2" destOrd="0" presId="urn:microsoft.com/office/officeart/2008/layout/LinedList"/>
    <dgm:cxn modelId="{AFE9E324-D5B8-450F-B779-D3AF1C25098A}" type="presParOf" srcId="{B3784D91-C02B-4582-B35B-13E76B12D5BC}" destId="{364E6FC1-8D7B-4088-89DF-5E4DE895ADA3}" srcOrd="14" destOrd="0" presId="urn:microsoft.com/office/officeart/2008/layout/LinedList"/>
    <dgm:cxn modelId="{BD8EC816-842B-4AB0-ADAD-8E69909BB943}" type="presParOf" srcId="{B3784D91-C02B-4582-B35B-13E76B12D5BC}" destId="{BC104B28-F5DA-4C12-8BF6-E487BCE70BC2}"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DEF9E-1A96-4DA2-9A59-88DF166EB44C}">
      <dsp:nvSpPr>
        <dsp:cNvPr id="0" name=""/>
        <dsp:cNvSpPr/>
      </dsp:nvSpPr>
      <dsp:spPr>
        <a:xfrm>
          <a:off x="4248" y="1446108"/>
          <a:ext cx="2173223" cy="56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rtl="0">
            <a:lnSpc>
              <a:spcPct val="90000"/>
            </a:lnSpc>
            <a:spcBef>
              <a:spcPct val="0"/>
            </a:spcBef>
            <a:spcAft>
              <a:spcPct val="35000"/>
            </a:spcAft>
            <a:buNone/>
          </a:pPr>
          <a:r>
            <a:rPr lang="en-US" sz="1800" kern="1200">
              <a:latin typeface="Arial"/>
            </a:rPr>
            <a:t> </a:t>
          </a:r>
          <a:r>
            <a:rPr lang="en-US" sz="1800" b="1" kern="1200">
              <a:latin typeface="Arial"/>
            </a:rPr>
            <a:t>How simulation works</a:t>
          </a:r>
          <a:endParaRPr lang="en-US" sz="1800" b="1" kern="1200"/>
        </a:p>
      </dsp:txBody>
      <dsp:txXfrm>
        <a:off x="4248" y="1446108"/>
        <a:ext cx="2173223" cy="568012"/>
      </dsp:txXfrm>
    </dsp:sp>
    <dsp:sp modelId="{4DAF75B8-BEB5-47FA-AD7D-6424F5F3CF5D}">
      <dsp:nvSpPr>
        <dsp:cNvPr id="0" name=""/>
        <dsp:cNvSpPr/>
      </dsp:nvSpPr>
      <dsp:spPr>
        <a:xfrm>
          <a:off x="2177472" y="274582"/>
          <a:ext cx="434644" cy="2911064"/>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91BC1151-6273-49AA-87E4-2A82AFE7C5D9}">
      <dsp:nvSpPr>
        <dsp:cNvPr id="0" name=""/>
        <dsp:cNvSpPr/>
      </dsp:nvSpPr>
      <dsp:spPr>
        <a:xfrm>
          <a:off x="2785974" y="274582"/>
          <a:ext cx="5911167" cy="2911064"/>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rtl="0">
            <a:lnSpc>
              <a:spcPct val="90000"/>
            </a:lnSpc>
            <a:spcBef>
              <a:spcPct val="0"/>
            </a:spcBef>
            <a:spcAft>
              <a:spcPct val="15000"/>
            </a:spcAft>
            <a:buFont typeface="Arial" panose="020B0604020202020204" pitchFamily="34" charset="0"/>
            <a:buChar char="•"/>
          </a:pPr>
          <a:r>
            <a:rPr lang="en-US" sz="1800" kern="1200">
              <a:solidFill>
                <a:schemeClr val="tx1"/>
              </a:solidFill>
              <a:latin typeface="Arial"/>
            </a:rPr>
            <a:t> After configuration, once the </a:t>
          </a:r>
          <a:r>
            <a:rPr lang="en-US" sz="1800" kern="1200">
              <a:solidFill>
                <a:schemeClr val="tx1"/>
              </a:solidFill>
            </a:rPr>
            <a:t>SIM ENABLE and SIM ACTIVATE</a:t>
          </a:r>
          <a:r>
            <a:rPr lang="en-US" sz="1800" kern="1200">
              <a:solidFill>
                <a:schemeClr val="tx1"/>
              </a:solidFill>
              <a:latin typeface="Arial"/>
            </a:rPr>
            <a:t> commands are ran, simulation mode will run.</a:t>
          </a:r>
          <a:endParaRPr lang="en-US" sz="1800" kern="1200">
            <a:solidFill>
              <a:schemeClr val="tx1"/>
            </a:solidFill>
          </a:endParaRP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The ground station will transmit pressure data from a csv file at 1Hz intervals to the payload.</a:t>
          </a:r>
          <a:endParaRPr lang="en-US" sz="1800" b="0" kern="1200">
            <a:solidFill>
              <a:schemeClr val="tx1"/>
            </a:solidFill>
          </a:endParaRP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The flight software will determine altitude using radio linked values instead of live sensor data. </a:t>
          </a: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The flight software will detect the launch and release payload and parachute at respective altitudes.</a:t>
          </a:r>
        </a:p>
        <a:p>
          <a:pPr marL="171450" lvl="1" indent="-171450" algn="l" defTabSz="800100" rtl="0">
            <a:lnSpc>
              <a:spcPct val="90000"/>
            </a:lnSpc>
            <a:spcBef>
              <a:spcPct val="0"/>
            </a:spcBef>
            <a:spcAft>
              <a:spcPct val="15000"/>
            </a:spcAft>
            <a:buChar char="•"/>
          </a:pPr>
          <a:r>
            <a:rPr lang="en-US" sz="1800" b="0" kern="1200">
              <a:solidFill>
                <a:schemeClr val="tx1"/>
              </a:solidFill>
              <a:latin typeface="Arial"/>
            </a:rPr>
            <a:t>Lastly, the mast will be raised and the audio beacon will begin once landing is detected</a:t>
          </a:r>
        </a:p>
      </dsp:txBody>
      <dsp:txXfrm>
        <a:off x="2785974" y="274582"/>
        <a:ext cx="5911167" cy="2911064"/>
      </dsp:txXfrm>
    </dsp:sp>
    <dsp:sp modelId="{3E15F331-BD55-4015-81D4-E2AB20D55A32}">
      <dsp:nvSpPr>
        <dsp:cNvPr id="0" name=""/>
        <dsp:cNvSpPr/>
      </dsp:nvSpPr>
      <dsp:spPr>
        <a:xfrm>
          <a:off x="4248" y="3694206"/>
          <a:ext cx="2173223" cy="56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rtl="0">
            <a:lnSpc>
              <a:spcPct val="90000"/>
            </a:lnSpc>
            <a:spcBef>
              <a:spcPct val="0"/>
            </a:spcBef>
            <a:spcAft>
              <a:spcPct val="35000"/>
            </a:spcAft>
            <a:buNone/>
          </a:pPr>
          <a:r>
            <a:rPr lang="en-US" sz="1800" b="1" kern="1200">
              <a:solidFill>
                <a:schemeClr val="tx1"/>
              </a:solidFill>
              <a:latin typeface="Arial"/>
            </a:rPr>
            <a:t>What parts are tested</a:t>
          </a:r>
          <a:endParaRPr lang="en-US" sz="1800" b="1" kern="1200">
            <a:solidFill>
              <a:schemeClr val="tx1"/>
            </a:solidFill>
          </a:endParaRPr>
        </a:p>
      </dsp:txBody>
      <dsp:txXfrm>
        <a:off x="4248" y="3694206"/>
        <a:ext cx="2173223" cy="568012"/>
      </dsp:txXfrm>
    </dsp:sp>
    <dsp:sp modelId="{F06D2595-202A-47FA-80EE-E7A1E6A0C9EF}">
      <dsp:nvSpPr>
        <dsp:cNvPr id="0" name=""/>
        <dsp:cNvSpPr/>
      </dsp:nvSpPr>
      <dsp:spPr>
        <a:xfrm>
          <a:off x="2177472" y="3250447"/>
          <a:ext cx="434644" cy="1455532"/>
        </a:xfrm>
        <a:prstGeom prst="leftBrace">
          <a:avLst>
            <a:gd name="adj1" fmla="val 35000"/>
            <a:gd name="adj2" fmla="val 50000"/>
          </a:avLst>
        </a:prstGeom>
        <a:noFill/>
        <a:ln w="25400" cap="flat" cmpd="sng" algn="ctr">
          <a:solidFill>
            <a:schemeClr val="accent6"/>
          </a:solidFill>
          <a:prstDash val="solid"/>
        </a:ln>
        <a:effectLst/>
      </dsp:spPr>
      <dsp:style>
        <a:lnRef idx="2">
          <a:scrgbClr r="0" g="0" b="0"/>
        </a:lnRef>
        <a:fillRef idx="0">
          <a:scrgbClr r="0" g="0" b="0"/>
        </a:fillRef>
        <a:effectRef idx="0">
          <a:scrgbClr r="0" g="0" b="0"/>
        </a:effectRef>
        <a:fontRef idx="minor"/>
      </dsp:style>
    </dsp:sp>
    <dsp:sp modelId="{3B9E828A-62C3-4ED0-B221-52D9F37927D8}">
      <dsp:nvSpPr>
        <dsp:cNvPr id="0" name=""/>
        <dsp:cNvSpPr/>
      </dsp:nvSpPr>
      <dsp:spPr>
        <a:xfrm>
          <a:off x="2785974" y="3250447"/>
          <a:ext cx="5911167" cy="1455532"/>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rtl="0">
            <a:lnSpc>
              <a:spcPct val="90000"/>
            </a:lnSpc>
            <a:spcBef>
              <a:spcPct val="0"/>
            </a:spcBef>
            <a:spcAft>
              <a:spcPct val="15000"/>
            </a:spcAft>
            <a:buChar char="•"/>
          </a:pPr>
          <a:r>
            <a:rPr lang="en-US" sz="1800" b="0" i="0" kern="1200">
              <a:solidFill>
                <a:schemeClr val="tx1"/>
              </a:solidFill>
              <a:effectLst/>
              <a:latin typeface="Arial"/>
              <a:cs typeface="Arial"/>
            </a:rPr>
            <a:t>The configuration and echoing of commands.</a:t>
          </a:r>
        </a:p>
        <a:p>
          <a:pPr marL="171450" lvl="1" indent="-171450" algn="l" defTabSz="800100" rtl="0">
            <a:lnSpc>
              <a:spcPct val="90000"/>
            </a:lnSpc>
            <a:spcBef>
              <a:spcPct val="0"/>
            </a:spcBef>
            <a:spcAft>
              <a:spcPct val="15000"/>
            </a:spcAft>
            <a:buChar char="•"/>
          </a:pPr>
          <a:r>
            <a:rPr lang="en-US" sz="1800" b="0" i="0" kern="1200">
              <a:solidFill>
                <a:schemeClr val="tx1"/>
              </a:solidFill>
              <a:effectLst/>
            </a:rPr>
            <a:t>The calculation of altitude with fed data from the CSV.</a:t>
          </a:r>
        </a:p>
        <a:p>
          <a:pPr marL="171450" lvl="1" indent="-171450" algn="l" defTabSz="800100" rtl="0">
            <a:lnSpc>
              <a:spcPct val="90000"/>
            </a:lnSpc>
            <a:spcBef>
              <a:spcPct val="0"/>
            </a:spcBef>
            <a:spcAft>
              <a:spcPct val="15000"/>
            </a:spcAft>
            <a:buChar char="•"/>
          </a:pPr>
          <a:r>
            <a:rPr lang="en-US" sz="1800" b="0" i="0" kern="1200">
              <a:solidFill>
                <a:schemeClr val="tx1"/>
              </a:solidFill>
              <a:effectLst/>
            </a:rPr>
            <a:t>The deployment of payload parachute, mast raise, and trigger of audio beacon</a:t>
          </a:r>
          <a:r>
            <a:rPr lang="en-US" sz="1800" b="0" i="0" kern="1200">
              <a:solidFill>
                <a:schemeClr val="tx1"/>
              </a:solidFill>
              <a:effectLst/>
              <a:latin typeface="Arial"/>
              <a:cs typeface="Arial"/>
            </a:rPr>
            <a:t>.</a:t>
          </a:r>
        </a:p>
        <a:p>
          <a:pPr marL="171450" lvl="1" indent="-171450" algn="l" defTabSz="800100" rtl="0">
            <a:lnSpc>
              <a:spcPct val="90000"/>
            </a:lnSpc>
            <a:spcBef>
              <a:spcPct val="0"/>
            </a:spcBef>
            <a:spcAft>
              <a:spcPct val="15000"/>
            </a:spcAft>
            <a:buChar char="•"/>
          </a:pPr>
          <a:r>
            <a:rPr lang="en-US" sz="1800" b="0" i="0" kern="1200">
              <a:solidFill>
                <a:schemeClr val="tx1"/>
              </a:solidFill>
              <a:effectLst/>
              <a:latin typeface="Arial"/>
              <a:cs typeface="Arial"/>
            </a:rPr>
            <a:t>Payload video is saved</a:t>
          </a:r>
        </a:p>
      </dsp:txBody>
      <dsp:txXfrm>
        <a:off x="2785974" y="3250447"/>
        <a:ext cx="5911167" cy="14555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A2C07-E259-46CF-9135-C3AA1FE18599}">
      <dsp:nvSpPr>
        <dsp:cNvPr id="0" name=""/>
        <dsp:cNvSpPr/>
      </dsp:nvSpPr>
      <dsp:spPr>
        <a:xfrm>
          <a:off x="0" y="0"/>
          <a:ext cx="8825542" cy="0"/>
        </a:xfrm>
        <a:prstGeom prst="line">
          <a:avLst/>
        </a:prstGeom>
        <a:solidFill>
          <a:schemeClr val="lt1">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94139B-DAB8-4C66-A6D9-9282AF67BFEE}">
      <dsp:nvSpPr>
        <dsp:cNvPr id="0" name=""/>
        <dsp:cNvSpPr/>
      </dsp:nvSpPr>
      <dsp:spPr>
        <a:xfrm>
          <a:off x="0" y="0"/>
          <a:ext cx="1765108" cy="3740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solidFill>
                <a:schemeClr val="accent6"/>
              </a:solidFill>
            </a:rPr>
            <a:t>Mission Operations Manual</a:t>
          </a:r>
        </a:p>
      </dsp:txBody>
      <dsp:txXfrm>
        <a:off x="0" y="0"/>
        <a:ext cx="1765108" cy="3740802"/>
      </dsp:txXfrm>
    </dsp:sp>
    <dsp:sp modelId="{B573A94E-54ED-4B6C-952E-06CC27ABF57C}">
      <dsp:nvSpPr>
        <dsp:cNvPr id="0" name=""/>
        <dsp:cNvSpPr/>
      </dsp:nvSpPr>
      <dsp:spPr>
        <a:xfrm>
          <a:off x="1897491" y="35252"/>
          <a:ext cx="3397833" cy="705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GCS Configuration</a:t>
          </a:r>
        </a:p>
      </dsp:txBody>
      <dsp:txXfrm>
        <a:off x="1897491" y="35252"/>
        <a:ext cx="3397833" cy="705053"/>
      </dsp:txXfrm>
    </dsp:sp>
    <dsp:sp modelId="{FC932674-AE1E-4F59-9E29-EEB120C48934}">
      <dsp:nvSpPr>
        <dsp:cNvPr id="0" name=""/>
        <dsp:cNvSpPr/>
      </dsp:nvSpPr>
      <dsp:spPr>
        <a:xfrm>
          <a:off x="5427708" y="35252"/>
          <a:ext cx="3397833" cy="23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 Ground Station Setup Procedure</a:t>
          </a:r>
        </a:p>
      </dsp:txBody>
      <dsp:txXfrm>
        <a:off x="5427708" y="35252"/>
        <a:ext cx="3397833" cy="234788"/>
      </dsp:txXfrm>
    </dsp:sp>
    <dsp:sp modelId="{9ABDFEAF-F825-4B37-B783-DFAFF7941FD9}">
      <dsp:nvSpPr>
        <dsp:cNvPr id="0" name=""/>
        <dsp:cNvSpPr/>
      </dsp:nvSpPr>
      <dsp:spPr>
        <a:xfrm>
          <a:off x="5295325" y="270040"/>
          <a:ext cx="3397833"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DACEAD-D635-4069-A808-0E25C8F3BA26}">
      <dsp:nvSpPr>
        <dsp:cNvPr id="0" name=""/>
        <dsp:cNvSpPr/>
      </dsp:nvSpPr>
      <dsp:spPr>
        <a:xfrm>
          <a:off x="5427708" y="270040"/>
          <a:ext cx="3397833" cy="23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II. Communication Tests</a:t>
          </a:r>
        </a:p>
      </dsp:txBody>
      <dsp:txXfrm>
        <a:off x="5427708" y="270040"/>
        <a:ext cx="3397833" cy="234788"/>
      </dsp:txXfrm>
    </dsp:sp>
    <dsp:sp modelId="{19E9305C-4079-4935-982C-EF812C978F81}">
      <dsp:nvSpPr>
        <dsp:cNvPr id="0" name=""/>
        <dsp:cNvSpPr/>
      </dsp:nvSpPr>
      <dsp:spPr>
        <a:xfrm>
          <a:off x="5295325" y="504829"/>
          <a:ext cx="3397833"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9AE2D0-5EED-4788-BB91-ABB73B9A4DDC}">
      <dsp:nvSpPr>
        <dsp:cNvPr id="0" name=""/>
        <dsp:cNvSpPr/>
      </dsp:nvSpPr>
      <dsp:spPr>
        <a:xfrm>
          <a:off x="5427708" y="504829"/>
          <a:ext cx="3397833" cy="23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III. Antenna Tests</a:t>
          </a:r>
        </a:p>
      </dsp:txBody>
      <dsp:txXfrm>
        <a:off x="5427708" y="504829"/>
        <a:ext cx="3397833" cy="234788"/>
      </dsp:txXfrm>
    </dsp:sp>
    <dsp:sp modelId="{369AEF9F-8FA6-4084-BCDF-FC775297AE56}">
      <dsp:nvSpPr>
        <dsp:cNvPr id="0" name=""/>
        <dsp:cNvSpPr/>
      </dsp:nvSpPr>
      <dsp:spPr>
        <a:xfrm>
          <a:off x="1765108" y="740306"/>
          <a:ext cx="7060433"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4335BB-2D2F-4448-BA01-93C77012BAD8}">
      <dsp:nvSpPr>
        <dsp:cNvPr id="0" name=""/>
        <dsp:cNvSpPr/>
      </dsp:nvSpPr>
      <dsp:spPr>
        <a:xfrm>
          <a:off x="1897491" y="775558"/>
          <a:ext cx="3397833" cy="705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CanSat Preparation</a:t>
          </a:r>
        </a:p>
      </dsp:txBody>
      <dsp:txXfrm>
        <a:off x="1897491" y="775558"/>
        <a:ext cx="3397833" cy="705053"/>
      </dsp:txXfrm>
    </dsp:sp>
    <dsp:sp modelId="{0F2A4550-B15C-458C-8A2C-81FA2516F9E4}">
      <dsp:nvSpPr>
        <dsp:cNvPr id="0" name=""/>
        <dsp:cNvSpPr/>
      </dsp:nvSpPr>
      <dsp:spPr>
        <a:xfrm>
          <a:off x="5427708" y="775558"/>
          <a:ext cx="3397833" cy="23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 CanSat Assembly Procedure</a:t>
          </a:r>
        </a:p>
      </dsp:txBody>
      <dsp:txXfrm>
        <a:off x="5427708" y="775558"/>
        <a:ext cx="3397833" cy="234788"/>
      </dsp:txXfrm>
    </dsp:sp>
    <dsp:sp modelId="{EE7B2D79-82AB-438E-88EB-DB92D4954433}">
      <dsp:nvSpPr>
        <dsp:cNvPr id="0" name=""/>
        <dsp:cNvSpPr/>
      </dsp:nvSpPr>
      <dsp:spPr>
        <a:xfrm>
          <a:off x="5295325" y="1010347"/>
          <a:ext cx="3397833"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B7F68D-C48B-4907-9022-19F3E066DB92}">
      <dsp:nvSpPr>
        <dsp:cNvPr id="0" name=""/>
        <dsp:cNvSpPr/>
      </dsp:nvSpPr>
      <dsp:spPr>
        <a:xfrm>
          <a:off x="5427708" y="1010347"/>
          <a:ext cx="3397833" cy="23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II. Payload to CanSat Integration</a:t>
          </a:r>
        </a:p>
      </dsp:txBody>
      <dsp:txXfrm>
        <a:off x="5427708" y="1010347"/>
        <a:ext cx="3397833" cy="234788"/>
      </dsp:txXfrm>
    </dsp:sp>
    <dsp:sp modelId="{615AD606-F2D7-42B8-8100-538FD1EB041D}">
      <dsp:nvSpPr>
        <dsp:cNvPr id="0" name=""/>
        <dsp:cNvSpPr/>
      </dsp:nvSpPr>
      <dsp:spPr>
        <a:xfrm>
          <a:off x="5295325" y="1245135"/>
          <a:ext cx="3397833"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B57E4-C885-42C5-92B7-4478ABC46164}">
      <dsp:nvSpPr>
        <dsp:cNvPr id="0" name=""/>
        <dsp:cNvSpPr/>
      </dsp:nvSpPr>
      <dsp:spPr>
        <a:xfrm>
          <a:off x="5427708" y="1245135"/>
          <a:ext cx="3397833" cy="234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III. Damage and System Inspection</a:t>
          </a:r>
        </a:p>
      </dsp:txBody>
      <dsp:txXfrm>
        <a:off x="5427708" y="1245135"/>
        <a:ext cx="3397833" cy="234788"/>
      </dsp:txXfrm>
    </dsp:sp>
    <dsp:sp modelId="{13BB319A-84AB-443C-A8BB-286EBD2F592D}">
      <dsp:nvSpPr>
        <dsp:cNvPr id="0" name=""/>
        <dsp:cNvSpPr/>
      </dsp:nvSpPr>
      <dsp:spPr>
        <a:xfrm>
          <a:off x="1765108" y="1480612"/>
          <a:ext cx="7060433"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14BA9-FAC9-48D0-968C-AF0A503495A4}">
      <dsp:nvSpPr>
        <dsp:cNvPr id="0" name=""/>
        <dsp:cNvSpPr/>
      </dsp:nvSpPr>
      <dsp:spPr>
        <a:xfrm>
          <a:off x="1897491" y="1515865"/>
          <a:ext cx="3397833" cy="705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err="1"/>
            <a:t>CanSat</a:t>
          </a:r>
          <a:r>
            <a:rPr lang="en-US" sz="2000" kern="1200"/>
            <a:t>-Rocket Integration</a:t>
          </a:r>
        </a:p>
      </dsp:txBody>
      <dsp:txXfrm>
        <a:off x="1897491" y="1515865"/>
        <a:ext cx="3397833" cy="705053"/>
      </dsp:txXfrm>
    </dsp:sp>
    <dsp:sp modelId="{7021F20A-BBC5-44D7-828A-F346F6E4BD2F}">
      <dsp:nvSpPr>
        <dsp:cNvPr id="0" name=""/>
        <dsp:cNvSpPr/>
      </dsp:nvSpPr>
      <dsp:spPr>
        <a:xfrm>
          <a:off x="5427708" y="1515865"/>
          <a:ext cx="3397833" cy="352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 Fit Check</a:t>
          </a:r>
        </a:p>
      </dsp:txBody>
      <dsp:txXfrm>
        <a:off x="5427708" y="1515865"/>
        <a:ext cx="3397833" cy="352526"/>
      </dsp:txXfrm>
    </dsp:sp>
    <dsp:sp modelId="{12ECF9EC-1348-4500-B02B-A78FDBA80622}">
      <dsp:nvSpPr>
        <dsp:cNvPr id="0" name=""/>
        <dsp:cNvSpPr/>
      </dsp:nvSpPr>
      <dsp:spPr>
        <a:xfrm>
          <a:off x="5295325" y="1868391"/>
          <a:ext cx="3397833"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D30685-81EA-4746-96C4-B6C97FD28B97}">
      <dsp:nvSpPr>
        <dsp:cNvPr id="0" name=""/>
        <dsp:cNvSpPr/>
      </dsp:nvSpPr>
      <dsp:spPr>
        <a:xfrm>
          <a:off x="5427708" y="1868391"/>
          <a:ext cx="3397833" cy="352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II. CanSat Parachute Preparation</a:t>
          </a:r>
        </a:p>
      </dsp:txBody>
      <dsp:txXfrm>
        <a:off x="5427708" y="1868391"/>
        <a:ext cx="3397833" cy="352526"/>
      </dsp:txXfrm>
    </dsp:sp>
    <dsp:sp modelId="{2378970E-150C-4D9D-B40F-B78B458B7270}">
      <dsp:nvSpPr>
        <dsp:cNvPr id="0" name=""/>
        <dsp:cNvSpPr/>
      </dsp:nvSpPr>
      <dsp:spPr>
        <a:xfrm>
          <a:off x="1765108" y="2220918"/>
          <a:ext cx="7060433"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6029AB-F7A5-4BF8-AD98-ECB99EEFBDD5}">
      <dsp:nvSpPr>
        <dsp:cNvPr id="0" name=""/>
        <dsp:cNvSpPr/>
      </dsp:nvSpPr>
      <dsp:spPr>
        <a:xfrm>
          <a:off x="1897491" y="2256171"/>
          <a:ext cx="3397833" cy="705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Launch Preparation and Procedure</a:t>
          </a:r>
        </a:p>
      </dsp:txBody>
      <dsp:txXfrm>
        <a:off x="1897491" y="2256171"/>
        <a:ext cx="3397833" cy="705053"/>
      </dsp:txXfrm>
    </dsp:sp>
    <dsp:sp modelId="{AF84BD53-47D8-4CDA-837C-4F11DA2C2C45}">
      <dsp:nvSpPr>
        <dsp:cNvPr id="0" name=""/>
        <dsp:cNvSpPr/>
      </dsp:nvSpPr>
      <dsp:spPr>
        <a:xfrm>
          <a:off x="5427708" y="2256171"/>
          <a:ext cx="3397833" cy="705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 Provided by Competition</a:t>
          </a:r>
        </a:p>
      </dsp:txBody>
      <dsp:txXfrm>
        <a:off x="5427708" y="2256171"/>
        <a:ext cx="3397833" cy="705053"/>
      </dsp:txXfrm>
    </dsp:sp>
    <dsp:sp modelId="{C23539AB-139D-4C55-A6BC-DAAA51F5C0B0}">
      <dsp:nvSpPr>
        <dsp:cNvPr id="0" name=""/>
        <dsp:cNvSpPr/>
      </dsp:nvSpPr>
      <dsp:spPr>
        <a:xfrm>
          <a:off x="1765108" y="2961224"/>
          <a:ext cx="7060433"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2EA9A5-8AB0-4F6B-B386-BFA40739BFF7}">
      <dsp:nvSpPr>
        <dsp:cNvPr id="0" name=""/>
        <dsp:cNvSpPr/>
      </dsp:nvSpPr>
      <dsp:spPr>
        <a:xfrm>
          <a:off x="1897491" y="2996477"/>
          <a:ext cx="3397833" cy="705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Removal Procedure</a:t>
          </a:r>
        </a:p>
      </dsp:txBody>
      <dsp:txXfrm>
        <a:off x="1897491" y="2996477"/>
        <a:ext cx="3397833" cy="705053"/>
      </dsp:txXfrm>
    </dsp:sp>
    <dsp:sp modelId="{F9CAFDE1-3897-4259-AB98-3FE7906DA041}">
      <dsp:nvSpPr>
        <dsp:cNvPr id="0" name=""/>
        <dsp:cNvSpPr/>
      </dsp:nvSpPr>
      <dsp:spPr>
        <a:xfrm>
          <a:off x="5427708" y="2996477"/>
          <a:ext cx="3397833" cy="705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I. Provided by Competition</a:t>
          </a:r>
        </a:p>
      </dsp:txBody>
      <dsp:txXfrm>
        <a:off x="5427708" y="2996477"/>
        <a:ext cx="3397833" cy="705053"/>
      </dsp:txXfrm>
    </dsp:sp>
    <dsp:sp modelId="{364E6FC1-8D7B-4088-89DF-5E4DE895ADA3}">
      <dsp:nvSpPr>
        <dsp:cNvPr id="0" name=""/>
        <dsp:cNvSpPr/>
      </dsp:nvSpPr>
      <dsp:spPr>
        <a:xfrm>
          <a:off x="1765108" y="3701530"/>
          <a:ext cx="7060433"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07" name="Google Shape;20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85" name="Google Shape;28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5c42852d1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5c42852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941" name="Google Shape;941;g15c42852d1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extLst>
      <p:ext uri="{BB962C8B-B14F-4D97-AF65-F5344CB8AC3E}">
        <p14:creationId xmlns:p14="http://schemas.microsoft.com/office/powerpoint/2010/main" val="8682932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5c42852d1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5c42852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941" name="Google Shape;941;g15c42852d1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extLst>
      <p:ext uri="{BB962C8B-B14F-4D97-AF65-F5344CB8AC3E}">
        <p14:creationId xmlns:p14="http://schemas.microsoft.com/office/powerpoint/2010/main" val="5848994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5c42852d1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5c42852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941" name="Google Shape;941;g15c42852d1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108</a:t>
            </a:fld>
            <a:endParaRPr/>
          </a:p>
        </p:txBody>
      </p:sp>
    </p:spTree>
    <p:extLst>
      <p:ext uri="{BB962C8B-B14F-4D97-AF65-F5344CB8AC3E}">
        <p14:creationId xmlns:p14="http://schemas.microsoft.com/office/powerpoint/2010/main" val="32226776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5c42852d1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5c42852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941" name="Google Shape;941;g15c42852d1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Tree>
    <p:extLst>
      <p:ext uri="{BB962C8B-B14F-4D97-AF65-F5344CB8AC3E}">
        <p14:creationId xmlns:p14="http://schemas.microsoft.com/office/powerpoint/2010/main" val="40219191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9272c8646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52" name="Google Shape;952;g9272c8646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53" name="Google Shape;953;g9272c8646e_0_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110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962" name="Google Shape;962;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970" name="Google Shape;970;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970" name="Google Shape;970;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5199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980" name="Google Shape;980;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990" name="Google Shape;990;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lang="en-US"/>
          </a:p>
        </p:txBody>
      </p:sp>
      <p:sp>
        <p:nvSpPr>
          <p:cNvPr id="295" name="Google Shape;29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33936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999" name="Google Shape;999;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08" name="Google Shape;1008;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17" name="Google Shape;1017;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27" name="Google Shape;1027;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27" name="Google Shape;1027;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7691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27" name="Google Shape;1027;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3827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27" name="Google Shape;1027;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04140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27" name="Google Shape;1027;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68136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27" name="Google Shape;1027;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74328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38" name="Google Shape;1038;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lang="en-US"/>
          </a:p>
        </p:txBody>
      </p:sp>
      <p:sp>
        <p:nvSpPr>
          <p:cNvPr id="295" name="Google Shape;29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46" name="Google Shape;1046;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55" name="Google Shape;1055;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858843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55" name="Google Shape;1055;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81538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55" name="Google Shape;1055;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81018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64" name="Google Shape;1064;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64" name="Google Shape;1064;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6038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3da7ba5d32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073" name="Google Shape;1073;g3da7ba5d32_0_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3da7ba5d32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083" name="Google Shape;1083;g3da7ba5d32_0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3da7ba5d32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1083" name="Google Shape;1083;g3da7ba5d32_0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1461370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20700273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093" name="Google Shape;1093;g1207002737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96" name="Google Shape;29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103" name="Google Shape;1103;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05" name="Google Shape;30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15" name="Google Shape;31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23" name="Google Shape;32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33" name="Google Shape;33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a80a50c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43" name="Google Shape;343;g3a80a50c6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3bc0b6e17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52" name="Google Shape;352;g13bc0b6e17e_0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15" name="Google Shape;21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4d50877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61" name="Google Shape;361;g24d508774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70" name="Google Shape;370;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3aa0b945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79" name="Google Shape;379;g13aa0b945f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89" name="Google Shape;38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71ae6e4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399" name="Google Shape;399;ge71ae6e42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09" name="Google Shape;40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17" name="Google Shape;41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17" name="Google Shape;41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1592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27" name="Google Shape;42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37" name="Google Shape;437;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27" name="Google Shape;22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3aa0b945f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47" name="Google Shape;447;g13aa0b945f2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d5087748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d508774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58" name="Google Shape;458;g24d5087748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3aa0b945f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69" name="Google Shape;469;g13aa0b945f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79" name="Google Shape;479;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79" name="Google Shape;479;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47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89" name="Google Shape;48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6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396" name="Google Shape;396;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08" name="Google Shape;50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20" name="Google Shape;520;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3f97ad2f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30" name="Google Shape;530;g3f97ad2fe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38" name="Google Shape;23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d7e2de44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381000">
              <a:lnSpc>
                <a:spcPct val="120000"/>
              </a:lnSpc>
              <a:spcBef>
                <a:spcPts val="500"/>
              </a:spcBef>
              <a:buFont typeface="Arial,Sans-Serif"/>
              <a:buChar char="•"/>
            </a:pPr>
            <a:r>
              <a:rPr lang="en-US" b="1"/>
              <a:t>Show structure (CAD model)</a:t>
            </a:r>
            <a:endParaRPr lang="en-US"/>
          </a:p>
          <a:p>
            <a:pPr lvl="1" indent="-298450">
              <a:lnSpc>
                <a:spcPct val="120000"/>
              </a:lnSpc>
              <a:spcBef>
                <a:spcPts val="0"/>
              </a:spcBef>
              <a:buFont typeface="Arial,Sans-Serif"/>
              <a:buChar char="–"/>
            </a:pPr>
            <a:r>
              <a:rPr lang="en-US"/>
              <a:t>include dimension drawings</a:t>
            </a:r>
          </a:p>
          <a:p>
            <a:pPr indent="-381000">
              <a:lnSpc>
                <a:spcPct val="120000"/>
              </a:lnSpc>
              <a:spcBef>
                <a:spcPts val="0"/>
              </a:spcBef>
              <a:buFont typeface="Arial,Sans-Serif"/>
              <a:buChar char="•"/>
            </a:pPr>
            <a:r>
              <a:rPr lang="en-US" b="1"/>
              <a:t>Identify location of electrical components</a:t>
            </a:r>
            <a:endParaRPr lang="en-US"/>
          </a:p>
          <a:p>
            <a:pPr indent="-381000">
              <a:lnSpc>
                <a:spcPct val="120000"/>
              </a:lnSpc>
              <a:spcBef>
                <a:spcPts val="0"/>
              </a:spcBef>
              <a:buFont typeface="Arial,Sans-Serif"/>
              <a:buChar char="•"/>
            </a:pPr>
            <a:r>
              <a:rPr lang="en-US" b="1"/>
              <a:t>Identify payload attachment points</a:t>
            </a:r>
            <a:endParaRPr lang="en-US"/>
          </a:p>
          <a:p>
            <a:pPr indent="-381000">
              <a:lnSpc>
                <a:spcPct val="120000"/>
              </a:lnSpc>
              <a:spcBef>
                <a:spcPts val="0"/>
              </a:spcBef>
              <a:buFont typeface="Arial,Sans-Serif"/>
              <a:buChar char="•"/>
            </a:pPr>
            <a:r>
              <a:rPr lang="en-US" b="1"/>
              <a:t>Identify major mechanical parts</a:t>
            </a:r>
            <a:endParaRPr lang="en-US"/>
          </a:p>
          <a:p>
            <a:pPr lvl="1" indent="-355600">
              <a:lnSpc>
                <a:spcPct val="120000"/>
              </a:lnSpc>
              <a:spcBef>
                <a:spcPts val="0"/>
              </a:spcBef>
              <a:buFont typeface="Arial,Sans-Serif"/>
              <a:buChar char="–"/>
            </a:pPr>
            <a:r>
              <a:rPr lang="en-US"/>
              <a:t>mechanisms such as springs, hinges, etc.</a:t>
            </a:r>
          </a:p>
          <a:p>
            <a:pPr indent="-381000">
              <a:lnSpc>
                <a:spcPct val="120000"/>
              </a:lnSpc>
              <a:spcBef>
                <a:spcPts val="0"/>
              </a:spcBef>
              <a:buFont typeface="Arial,Sans-Serif"/>
              <a:buChar char="•"/>
            </a:pPr>
            <a:r>
              <a:rPr lang="en-US" b="1"/>
              <a:t>Structural material selection(s)</a:t>
            </a:r>
            <a:endParaRPr lang="en-US"/>
          </a:p>
        </p:txBody>
      </p:sp>
      <p:sp>
        <p:nvSpPr>
          <p:cNvPr id="540" name="Google Shape;540;g3d7e2de44d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d7e2de44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381000">
              <a:lnSpc>
                <a:spcPct val="120000"/>
              </a:lnSpc>
              <a:spcBef>
                <a:spcPts val="500"/>
              </a:spcBef>
              <a:buFont typeface="Arial,Sans-Serif"/>
              <a:buChar char="•"/>
            </a:pPr>
            <a:r>
              <a:rPr lang="en-US" b="1"/>
              <a:t>Show structure (CAD model)</a:t>
            </a:r>
            <a:endParaRPr lang="en-US"/>
          </a:p>
          <a:p>
            <a:pPr lvl="1" indent="-298450">
              <a:lnSpc>
                <a:spcPct val="120000"/>
              </a:lnSpc>
              <a:spcBef>
                <a:spcPts val="0"/>
              </a:spcBef>
              <a:buFont typeface="Arial,Sans-Serif"/>
              <a:buChar char="–"/>
            </a:pPr>
            <a:r>
              <a:rPr lang="en-US"/>
              <a:t>include dimension drawings</a:t>
            </a:r>
          </a:p>
          <a:p>
            <a:pPr indent="-381000">
              <a:lnSpc>
                <a:spcPct val="120000"/>
              </a:lnSpc>
              <a:spcBef>
                <a:spcPts val="0"/>
              </a:spcBef>
              <a:buFont typeface="Arial,Sans-Serif"/>
              <a:buChar char="•"/>
            </a:pPr>
            <a:r>
              <a:rPr lang="en-US" b="1"/>
              <a:t>Identify location of electrical components</a:t>
            </a:r>
            <a:endParaRPr lang="en-US"/>
          </a:p>
          <a:p>
            <a:pPr indent="-381000">
              <a:lnSpc>
                <a:spcPct val="120000"/>
              </a:lnSpc>
              <a:spcBef>
                <a:spcPts val="0"/>
              </a:spcBef>
              <a:buFont typeface="Arial,Sans-Serif"/>
              <a:buChar char="•"/>
            </a:pPr>
            <a:r>
              <a:rPr lang="en-US" b="1"/>
              <a:t>Identify payload attachment points</a:t>
            </a:r>
            <a:endParaRPr lang="en-US"/>
          </a:p>
          <a:p>
            <a:pPr indent="-381000">
              <a:lnSpc>
                <a:spcPct val="120000"/>
              </a:lnSpc>
              <a:spcBef>
                <a:spcPts val="0"/>
              </a:spcBef>
              <a:buFont typeface="Arial,Sans-Serif"/>
              <a:buChar char="•"/>
            </a:pPr>
            <a:r>
              <a:rPr lang="en-US" b="1"/>
              <a:t>Identify major mechanical parts</a:t>
            </a:r>
            <a:endParaRPr lang="en-US"/>
          </a:p>
          <a:p>
            <a:pPr lvl="1" indent="-355600">
              <a:lnSpc>
                <a:spcPct val="120000"/>
              </a:lnSpc>
              <a:spcBef>
                <a:spcPts val="0"/>
              </a:spcBef>
              <a:buFont typeface="Arial,Sans-Serif"/>
              <a:buChar char="–"/>
            </a:pPr>
            <a:r>
              <a:rPr lang="en-US"/>
              <a:t>mechanisms such as springs, hinges, etc.</a:t>
            </a:r>
          </a:p>
          <a:p>
            <a:pPr indent="-381000">
              <a:lnSpc>
                <a:spcPct val="120000"/>
              </a:lnSpc>
              <a:spcBef>
                <a:spcPts val="0"/>
              </a:spcBef>
              <a:buFont typeface="Arial,Sans-Serif"/>
              <a:buChar char="•"/>
            </a:pPr>
            <a:r>
              <a:rPr lang="en-US" b="1"/>
              <a:t>Structural material selection(s)</a:t>
            </a:r>
            <a:endParaRPr lang="en-US"/>
          </a:p>
        </p:txBody>
      </p:sp>
      <p:sp>
        <p:nvSpPr>
          <p:cNvPr id="540" name="Google Shape;540;g3d7e2de44d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517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e71ae6e3ae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e71ae6e3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lnSpc>
                <a:spcPct val="120000"/>
              </a:lnSpc>
              <a:spcBef>
                <a:spcPts val="500"/>
              </a:spcBef>
              <a:spcAft>
                <a:spcPts val="0"/>
              </a:spcAft>
              <a:buSzPts val="2400"/>
              <a:buChar char="•"/>
            </a:pPr>
            <a:r>
              <a:rPr lang="en-US"/>
              <a:t>Show payload in stowed configuration</a:t>
            </a:r>
          </a:p>
          <a:p>
            <a:pPr marL="914400" lvl="1" indent="-381000" algn="l" rtl="0">
              <a:lnSpc>
                <a:spcPct val="120000"/>
              </a:lnSpc>
              <a:spcBef>
                <a:spcPts val="0"/>
              </a:spcBef>
              <a:spcAft>
                <a:spcPts val="0"/>
              </a:spcAft>
              <a:buSzPts val="2400"/>
              <a:buChar char="–"/>
            </a:pPr>
            <a:r>
              <a:rPr lang="en-US"/>
              <a:t>Explain how the payload is secured in place.</a:t>
            </a:r>
          </a:p>
          <a:p>
            <a:pPr marL="914400" lvl="1" indent="-381000" algn="l" rtl="0">
              <a:lnSpc>
                <a:spcPct val="120000"/>
              </a:lnSpc>
              <a:spcBef>
                <a:spcPts val="0"/>
              </a:spcBef>
              <a:spcAft>
                <a:spcPts val="0"/>
              </a:spcAft>
              <a:buSzPts val="2400"/>
              <a:buChar char="–"/>
            </a:pPr>
            <a:r>
              <a:rPr lang="en-US"/>
              <a:t>How are all parts held in the stowed position.</a:t>
            </a:r>
          </a:p>
          <a:p>
            <a:pPr marL="0" lvl="0" indent="0" algn="l" rtl="0">
              <a:spcBef>
                <a:spcPts val="360"/>
              </a:spcBef>
              <a:spcAft>
                <a:spcPts val="0"/>
              </a:spcAft>
              <a:buNone/>
            </a:pPr>
            <a:endParaRPr/>
          </a:p>
        </p:txBody>
      </p:sp>
      <p:sp>
        <p:nvSpPr>
          <p:cNvPr id="551" name="Google Shape;551;ge71ae6e3ae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e71ae6e3ae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e71ae6e3a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lnSpc>
                <a:spcPct val="120000"/>
              </a:lnSpc>
              <a:spcBef>
                <a:spcPts val="500"/>
              </a:spcBef>
              <a:spcAft>
                <a:spcPts val="0"/>
              </a:spcAft>
              <a:buSzPts val="2400"/>
              <a:buChar char="•"/>
            </a:pPr>
            <a:r>
              <a:rPr lang="en-US"/>
              <a:t>Show payload in deployed configuration</a:t>
            </a:r>
          </a:p>
          <a:p>
            <a:pPr marL="914400" lvl="1" indent="-381000" algn="l" rtl="0">
              <a:lnSpc>
                <a:spcPct val="120000"/>
              </a:lnSpc>
              <a:spcBef>
                <a:spcPts val="0"/>
              </a:spcBef>
              <a:spcAft>
                <a:spcPts val="0"/>
              </a:spcAft>
              <a:buSzPts val="2400"/>
              <a:buChar char="–"/>
            </a:pPr>
            <a:r>
              <a:rPr lang="en-US"/>
              <a:t>Explain any changes to the payload configuration when it is released.</a:t>
            </a:r>
          </a:p>
          <a:p>
            <a:pPr marL="914400" lvl="1" indent="-381000" algn="l" rtl="0">
              <a:lnSpc>
                <a:spcPct val="120000"/>
              </a:lnSpc>
              <a:spcBef>
                <a:spcPts val="0"/>
              </a:spcBef>
              <a:spcAft>
                <a:spcPts val="0"/>
              </a:spcAft>
              <a:buSzPts val="2400"/>
              <a:buChar char="–"/>
            </a:pPr>
            <a:r>
              <a:rPr lang="en-US"/>
              <a:t>Explain release mechanisms</a:t>
            </a:r>
          </a:p>
          <a:p>
            <a:pPr marL="0" lvl="0" indent="0" algn="l" rtl="0">
              <a:spcBef>
                <a:spcPts val="360"/>
              </a:spcBef>
              <a:spcAft>
                <a:spcPts val="0"/>
              </a:spcAft>
              <a:buNone/>
            </a:pPr>
            <a:endParaRPr/>
          </a:p>
        </p:txBody>
      </p:sp>
      <p:sp>
        <p:nvSpPr>
          <p:cNvPr id="561" name="Google Shape;561;ge71ae6e3ae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3aa0b945f2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3aa0b945f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71" name="Google Shape;571;g13aa0b945f2_0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f9dcd18e7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f9dcd18e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81" name="Google Shape;581;g1f9dcd18e7b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162c3f59d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162c3f59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581" name="Google Shape;581;g2162c3f59d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71ae6e427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71ae6e42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381000">
              <a:spcBef>
                <a:spcPts val="480"/>
              </a:spcBef>
              <a:buFont typeface="Arial,Sans-Serif"/>
              <a:buChar char="•"/>
            </a:pPr>
            <a:r>
              <a:rPr lang="en-US" b="1"/>
              <a:t>Show how payload is secured in the container.</a:t>
            </a:r>
            <a:endParaRPr lang="en-US"/>
          </a:p>
          <a:p>
            <a:pPr indent="-381000">
              <a:spcBef>
                <a:spcPts val="0"/>
              </a:spcBef>
              <a:buFont typeface="Arial,Sans-Serif"/>
              <a:buChar char="•"/>
            </a:pPr>
            <a:r>
              <a:rPr lang="en-US" b="1"/>
              <a:t>Show how the payload is released from the container.</a:t>
            </a:r>
            <a:endParaRPr lang="en-US"/>
          </a:p>
        </p:txBody>
      </p:sp>
      <p:sp>
        <p:nvSpPr>
          <p:cNvPr id="591" name="Google Shape;591;ge71ae6e427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gn="l" rtl="0">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As applicable for the Payload and Cont</a:t>
            </a:r>
            <a:r>
              <a:rPr lang="en-US"/>
              <a:t>ainer</a:t>
            </a:r>
            <a:r>
              <a:rPr lang="en-US" sz="2400" b="1" i="0" u="none" strike="noStrike" cap="none">
                <a:solidFill>
                  <a:schemeClr val="dk1"/>
                </a:solidFill>
                <a:latin typeface="Arial"/>
                <a:ea typeface="Arial"/>
                <a:cs typeface="Arial"/>
                <a:sym typeface="Arial"/>
              </a:rPr>
              <a:t>, discuss:</a:t>
            </a:r>
            <a:endParaRPr lang="en-US"/>
          </a:p>
          <a:p>
            <a:pPr marL="742950" marR="0" lvl="1" indent="-285750" algn="l" rtl="0">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Electronic component mounting methods</a:t>
            </a:r>
            <a:endParaRPr lang="en-US"/>
          </a:p>
          <a:p>
            <a:pPr marL="742950" marR="0" lvl="1" indent="-285750" algn="l" rtl="0">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Electronic component enclosures</a:t>
            </a:r>
            <a:endParaRPr lang="en-US"/>
          </a:p>
          <a:p>
            <a:pPr marL="742950" marR="0" lvl="1" indent="-285750" algn="l" rtl="0">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Acceleration and shock force requirements and testing</a:t>
            </a:r>
            <a:endParaRPr lang="en-US"/>
          </a:p>
          <a:p>
            <a:pPr marL="742950" marR="0" lvl="1" indent="-285750" algn="l" rtl="0">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Securing electrical connections (glue, tape, etc.)</a:t>
            </a:r>
            <a:endParaRPr lang="en-US"/>
          </a:p>
          <a:p>
            <a:pPr marL="1143000" marR="0" lvl="2" indent="-228600" algn="l" rtl="0">
              <a:spcBef>
                <a:spcPts val="4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Consider required judge verification during pre-flight check in</a:t>
            </a:r>
            <a:endParaRPr lang="en-US"/>
          </a:p>
          <a:p>
            <a:pPr marL="742950" marR="0" lvl="1" indent="-285750" algn="l" rtl="0">
              <a:spcBef>
                <a:spcPts val="48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Descent control attachments</a:t>
            </a:r>
            <a:endParaRPr lang="en-US"/>
          </a:p>
          <a:p>
            <a:pPr marL="0" lvl="0" indent="0" algn="l" rtl="0">
              <a:spcBef>
                <a:spcPts val="360"/>
              </a:spcBef>
              <a:spcAft>
                <a:spcPts val="0"/>
              </a:spcAft>
              <a:buNone/>
            </a:pPr>
            <a:endParaRPr/>
          </a:p>
        </p:txBody>
      </p:sp>
      <p:sp>
        <p:nvSpPr>
          <p:cNvPr id="601" name="Google Shape;601;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10" name="Google Shape;61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47" name="Google Shape;24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10" name="Google Shape;61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2913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10" name="Google Shape;61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41346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10" name="Google Shape;61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23345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10" name="Google Shape;61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4525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2400"/>
              <a:buFont typeface="Arial"/>
              <a:buChar char="•"/>
            </a:pPr>
            <a:r>
              <a:rPr lang="en-US"/>
              <a:t>Table(s) providing the following:</a:t>
            </a:r>
          </a:p>
          <a:p>
            <a:pPr marL="742950" lvl="1" indent="-285750" algn="l" rtl="0">
              <a:spcBef>
                <a:spcPts val="480"/>
              </a:spcBef>
              <a:spcAft>
                <a:spcPts val="0"/>
              </a:spcAft>
              <a:buClr>
                <a:schemeClr val="dk1"/>
              </a:buClr>
              <a:buSzPts val="2400"/>
              <a:buFont typeface="Arial"/>
              <a:buChar char="–"/>
            </a:pPr>
            <a:r>
              <a:rPr lang="en-US"/>
              <a:t>Mass of each component of payload and container</a:t>
            </a:r>
          </a:p>
          <a:p>
            <a:pPr marL="742950" lvl="1" indent="-285750" algn="l" rtl="0">
              <a:spcBef>
                <a:spcPts val="480"/>
              </a:spcBef>
              <a:spcAft>
                <a:spcPts val="0"/>
              </a:spcAft>
              <a:buClr>
                <a:schemeClr val="dk1"/>
              </a:buClr>
              <a:buSzPts val="2400"/>
              <a:buFont typeface="Arial"/>
              <a:buChar char="–"/>
            </a:pPr>
            <a:r>
              <a:rPr lang="en-US"/>
              <a:t>Mass of each structural element</a:t>
            </a:r>
          </a:p>
          <a:p>
            <a:pPr marL="742950" lvl="1" indent="-285750" algn="l" rtl="0">
              <a:spcBef>
                <a:spcPts val="480"/>
              </a:spcBef>
              <a:spcAft>
                <a:spcPts val="0"/>
              </a:spcAft>
              <a:buClr>
                <a:schemeClr val="dk1"/>
              </a:buClr>
              <a:buSzPts val="2400"/>
              <a:buFont typeface="Arial"/>
              <a:buChar char="–"/>
            </a:pPr>
            <a:r>
              <a:rPr lang="en-US"/>
              <a:t>Sources/uncertainties – whether the masses are estimates, from data sheets, measured values, etc.</a:t>
            </a:r>
          </a:p>
          <a:p>
            <a:pPr marL="742950" lvl="1" indent="-285750" algn="l" rtl="0">
              <a:spcBef>
                <a:spcPts val="480"/>
              </a:spcBef>
              <a:spcAft>
                <a:spcPts val="0"/>
              </a:spcAft>
              <a:buClr>
                <a:schemeClr val="dk1"/>
              </a:buClr>
              <a:buSzPts val="2400"/>
              <a:buFont typeface="Arial"/>
              <a:buChar char="–"/>
            </a:pPr>
            <a:r>
              <a:rPr lang="en-US"/>
              <a:t>Total mass of all components and structural elements</a:t>
            </a:r>
          </a:p>
          <a:p>
            <a:pPr marL="742950" lvl="1" indent="-285750" algn="l" rtl="0">
              <a:spcBef>
                <a:spcPts val="480"/>
              </a:spcBef>
              <a:spcAft>
                <a:spcPts val="0"/>
              </a:spcAft>
              <a:buClr>
                <a:schemeClr val="dk1"/>
              </a:buClr>
              <a:buSzPts val="2400"/>
              <a:buFont typeface="Arial"/>
              <a:buChar char="–"/>
            </a:pPr>
            <a:r>
              <a:rPr lang="en-US"/>
              <a:t>Margin : The amount of mass (in grams) in which the mass budget meets, exceeds, or falls short of the mass requirement</a:t>
            </a:r>
          </a:p>
          <a:p>
            <a:pPr marL="342900" lvl="0" indent="-342900" algn="l" rtl="0">
              <a:spcBef>
                <a:spcPts val="480"/>
              </a:spcBef>
              <a:spcAft>
                <a:spcPts val="0"/>
              </a:spcAft>
              <a:buClr>
                <a:schemeClr val="dk1"/>
              </a:buClr>
              <a:buSzPts val="2400"/>
              <a:buFont typeface="Arial"/>
              <a:buChar char="•"/>
            </a:pPr>
            <a:r>
              <a:rPr lang="en-US"/>
              <a:t>Method of correction to meet mass requirement (based on the margin listed above)</a:t>
            </a:r>
          </a:p>
          <a:p>
            <a:pPr marL="342900" lvl="0" indent="-342900" algn="l" rtl="0">
              <a:spcBef>
                <a:spcPts val="480"/>
              </a:spcBef>
              <a:spcAft>
                <a:spcPts val="0"/>
              </a:spcAft>
              <a:buClr>
                <a:schemeClr val="dk1"/>
              </a:buClr>
              <a:buSzPts val="2400"/>
              <a:buFont typeface="Arial"/>
              <a:buChar char="•"/>
            </a:pPr>
            <a:r>
              <a:rPr lang="en-US"/>
              <a:t>Must clearly distinguish between Container and Payload masses</a:t>
            </a:r>
          </a:p>
          <a:p>
            <a:pPr marL="0" lvl="0" indent="0" algn="l" rtl="0">
              <a:spcBef>
                <a:spcPts val="360"/>
              </a:spcBef>
              <a:spcAft>
                <a:spcPts val="0"/>
              </a:spcAft>
              <a:buNone/>
            </a:pPr>
            <a:endParaRPr/>
          </a:p>
        </p:txBody>
      </p:sp>
      <p:sp>
        <p:nvSpPr>
          <p:cNvPr id="610" name="Google Shape;61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59387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20" name="Google Shape;620;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28" name="Google Shape;628;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40" name="Google Shape;64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50" name="Google Shape;650;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60" name="Google Shape;660;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56" name="Google Shape;25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69" name="Google Shape;669;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81" name="Google Shape;681;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692" name="Google Shape;692;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ffb7a5e7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02" name="Google Shape;702;g8ffb7a5e7a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ffb7a5e7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02" name="Google Shape;702;g8ffb7a5e7a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6858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ffb7a5e7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02" name="Google Shape;702;g8ffb7a5e7a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246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12" name="Google Shape;712;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20" name="Google Shape;720;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30" name="Google Shape;730;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42" name="Google Shape;742;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601928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52" name="Google Shape;752;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62" name="Google Shape;762;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72" name="Google Shape;772;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80" name="Google Shape;780;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80" name="Google Shape;780;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95658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90" name="Google Shape;790;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d7e2de44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00" name="Google Shape;800;g3d7e2de44d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d7e2de44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00" name="Google Shape;800;g3d7e2de44d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09934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d7e2de44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00" name="Google Shape;800;g3d7e2de44d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7152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d7e2de44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00" name="Google Shape;800;g3d7e2de44d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350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266" name="Google Shape;26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8ffb7a5e7a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8ffb7a5e7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11" name="Google Shape;811;g8ffb7a5e7a_0_109: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21" name="Google Shape;821;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21" name="Google Shape;821;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97477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89</a:t>
            </a:fld>
            <a:endParaRPr sz="1200" b="0" i="0" u="none" strike="noStrike" cap="none">
              <a:solidFill>
                <a:schemeClr val="dk1"/>
              </a:solidFill>
              <a:latin typeface="Arial"/>
              <a:ea typeface="Arial"/>
              <a:cs typeface="Arial"/>
              <a:sym typeface="Arial"/>
            </a:endParaRPr>
          </a:p>
        </p:txBody>
      </p:sp>
      <p:sp>
        <p:nvSpPr>
          <p:cNvPr id="831" name="Google Shape;831;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2" name="Google Shape;832;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40" name="Google Shape;840;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50" name="Google Shape;850;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5c42852d1_2_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5c42852d1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61" name="Google Shape;861;g15c42852d1_2_1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92</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71" name="Google Shape;871;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82" name="Google Shape;882;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82" name="Google Shape;882;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328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3bc0b6e17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76" name="Google Shape;276;g13bc0b6e1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82" name="Google Shape;882;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0914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92" name="Google Shape;892;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da7ba5d3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00" name="Google Shape;900;g3da7ba5d3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3da7ba5d32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10" name="Google Shape;910;g3da7ba5d32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11" name="Google Shape;911;g3da7ba5d32_0_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99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3da7ba5d32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10" name="Google Shape;910;g3da7ba5d32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11" name="Google Shape;911;g3da7ba5d32_0_9: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100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601505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9272c8646e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20" name="Google Shape;920;g9272c8646e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21" name="Google Shape;921;g9272c8646e_0_10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101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3da7ba5d32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30" name="Google Shape;930;g3da7ba5d32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31" name="Google Shape;931;g3da7ba5d32_0_2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102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3da7ba5d32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30" name="Google Shape;930;g3da7ba5d32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31" name="Google Shape;931;g3da7ba5d32_0_2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103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874952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3da7ba5d32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930" name="Google Shape;930;g3da7ba5d32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931" name="Google Shape;931;g3da7ba5d32_0_2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400" b="0" i="0" u="none" strike="noStrike" cap="none">
                <a:solidFill>
                  <a:srgbClr val="000000"/>
                </a:solidFill>
                <a:latin typeface="Arial"/>
                <a:ea typeface="Arial"/>
                <a:cs typeface="Arial"/>
                <a:sym typeface="Arial"/>
              </a:rPr>
              <a:t>104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60004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5c42852d1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5c42852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941" name="Google Shape;941;g15c42852d1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cxnSp>
        <p:nvCxnSpPr>
          <p:cNvPr id="21" name="Google Shape;21;p2"/>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22" name="Google Shape;22;p2"/>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24" name="Google Shape;24;p2"/>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25" name="Google Shape;25;p2"/>
          <p:cNvSpPr txBox="1">
            <a:spLocks noGrp="1"/>
          </p:cNvSpPr>
          <p:nvPr>
            <p:ph type="subTitle" idx="1"/>
          </p:nvPr>
        </p:nvSpPr>
        <p:spPr>
          <a:xfrm>
            <a:off x="1371600" y="4343400"/>
            <a:ext cx="6400800" cy="1295400"/>
          </a:xfrm>
          <a:prstGeom prst="rect">
            <a:avLst/>
          </a:prstGeom>
          <a:noFill/>
          <a:ln>
            <a:noFill/>
          </a:ln>
        </p:spPr>
        <p:txBody>
          <a:bodyPr spcFirstLastPara="1" wrap="square" lIns="91425" tIns="91425" rIns="91425" bIns="91425" anchor="t" anchorCtr="0">
            <a:noAutofit/>
          </a:bodyPr>
          <a:lstStyle>
            <a:lvl1pPr marL="0" marR="0" lvl="0" indent="0" algn="ctr"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742950" marR="0" lvl="1" indent="-28575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2286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2286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2286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2286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2286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2"/>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 name="Google Shape;27;p2"/>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2"/>
          <p:cNvSpPr/>
          <p:nvPr/>
        </p:nvSpPr>
        <p:spPr>
          <a:xfrm>
            <a:off x="8153400" y="304800"/>
            <a:ext cx="533400" cy="304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29" name="Google Shape;29;p2"/>
          <p:cNvPicPr preferRelativeResize="0"/>
          <p:nvPr/>
        </p:nvPicPr>
        <p:blipFill>
          <a:blip r:embed="rId2">
            <a:alphaModFix/>
          </a:blip>
          <a:stretch>
            <a:fillRect/>
          </a:stretch>
        </p:blipFill>
        <p:spPr>
          <a:xfrm>
            <a:off x="7827715" y="131825"/>
            <a:ext cx="782888" cy="782578"/>
          </a:xfrm>
          <a:prstGeom prst="rect">
            <a:avLst/>
          </a:prstGeom>
          <a:noFill/>
          <a:ln>
            <a:noFill/>
          </a:ln>
        </p:spPr>
      </p:pic>
      <p:pic>
        <p:nvPicPr>
          <p:cNvPr id="2" name="Picture 1">
            <a:extLst>
              <a:ext uri="{FF2B5EF4-FFF2-40B4-BE49-F238E27FC236}">
                <a16:creationId xmlns:a16="http://schemas.microsoft.com/office/drawing/2014/main" id="{C0653C61-D7A2-691A-AEDC-197DF51FE2B8}"/>
              </a:ext>
            </a:extLst>
          </p:cNvPr>
          <p:cNvPicPr>
            <a:picLocks noChangeAspect="1"/>
          </p:cNvPicPr>
          <p:nvPr userDrawn="1"/>
        </p:nvPicPr>
        <p:blipFill>
          <a:blip r:embed="rId3"/>
          <a:stretch>
            <a:fillRect/>
          </a:stretch>
        </p:blipFill>
        <p:spPr>
          <a:xfrm>
            <a:off x="66288" y="43797"/>
            <a:ext cx="1533912" cy="88409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90" name="Google Shape;90;p12"/>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1"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91" name="Google Shape;91;p12"/>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92" name="Google Shape;92;p12"/>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3" name="Google Shape;93;p12"/>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4" name="Google Shape;94;p1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34B16F49-07B8-EF1E-E5B1-D397AC0FA216}"/>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97" name="Google Shape;97;p13"/>
          <p:cNvSpPr txBox="1">
            <a:spLocks noGrp="1"/>
          </p:cNvSpPr>
          <p:nvPr>
            <p:ph type="body" idx="1"/>
          </p:nvPr>
        </p:nvSpPr>
        <p:spPr>
          <a:xfrm rot="5400000">
            <a:off x="1981200" y="-685800"/>
            <a:ext cx="5181600" cy="86868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8" name="Google Shape;98;p13"/>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9" name="Google Shape;99;p13"/>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0" name="Google Shape;100;p1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70BAD3DC-E799-0FDB-5F74-64DD7EDDE4AB}"/>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rot="5400000">
            <a:off x="4743450" y="2076450"/>
            <a:ext cx="6172200" cy="21717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103" name="Google Shape;103;p14"/>
          <p:cNvSpPr txBox="1">
            <a:spLocks noGrp="1"/>
          </p:cNvSpPr>
          <p:nvPr>
            <p:ph type="body" idx="1"/>
          </p:nvPr>
        </p:nvSpPr>
        <p:spPr>
          <a:xfrm rot="5400000">
            <a:off x="323850" y="-19050"/>
            <a:ext cx="6172200" cy="63627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14"/>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5" name="Google Shape;105;p14"/>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6" name="Google Shape;106;p1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E7720050-AAA9-6618-7CAF-0F23D9C4964D}"/>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109" name="Google Shape;109;p15"/>
          <p:cNvSpPr txBox="1">
            <a:spLocks noGrp="1"/>
          </p:cNvSpPr>
          <p:nvPr>
            <p:ph type="body" idx="1"/>
          </p:nvPr>
        </p:nvSpPr>
        <p:spPr>
          <a:xfrm>
            <a:off x="228600" y="1066800"/>
            <a:ext cx="4267200" cy="51816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0" name="Google Shape;110;p15"/>
          <p:cNvSpPr txBox="1">
            <a:spLocks noGrp="1"/>
          </p:cNvSpPr>
          <p:nvPr>
            <p:ph type="body" idx="2"/>
          </p:nvPr>
        </p:nvSpPr>
        <p:spPr>
          <a:xfrm>
            <a:off x="4648200" y="1066800"/>
            <a:ext cx="4267200" cy="51816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1" name="Google Shape;111;p15"/>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2" name="Google Shape;112;p15"/>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3" name="Google Shape;113;p1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3276DE33-8685-10BB-B97A-57CE57607AD3}"/>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cxnSp>
        <p:nvCxnSpPr>
          <p:cNvPr id="126" name="Google Shape;126;p17"/>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127" name="Google Shape;127;p17"/>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129" name="Google Shape;129;p17"/>
          <p:cNvSpPr txBox="1">
            <a:spLocks noGrp="1"/>
          </p:cNvSpPr>
          <p:nvPr>
            <p:ph type="ctrTitle"/>
          </p:nvPr>
        </p:nvSpPr>
        <p:spPr>
          <a:xfrm>
            <a:off x="685800" y="2130425"/>
            <a:ext cx="7772400" cy="14700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accent2"/>
              </a:buClr>
              <a:buSzPts val="1400"/>
              <a:buFont typeface="Arial"/>
              <a:buNone/>
              <a:defRPr sz="32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30" name="Google Shape;130;p17"/>
          <p:cNvSpPr txBox="1">
            <a:spLocks noGrp="1"/>
          </p:cNvSpPr>
          <p:nvPr>
            <p:ph type="subTitle" idx="1"/>
          </p:nvPr>
        </p:nvSpPr>
        <p:spPr>
          <a:xfrm>
            <a:off x="1371600" y="4343400"/>
            <a:ext cx="6400800" cy="12954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742950" marR="0" lvl="1" indent="-13335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057400" marR="0" lvl="4"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514600" marR="0" lvl="5"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1" name="Google Shape;131;p17"/>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2" name="Google Shape;132;p17"/>
          <p:cNvSpPr txBox="1">
            <a:spLocks noGrp="1"/>
          </p:cNvSpPr>
          <p:nvPr>
            <p:ph type="sldNum" idx="12"/>
          </p:nvPr>
        </p:nvSpPr>
        <p:spPr>
          <a:xfrm>
            <a:off x="8001000" y="6477000"/>
            <a:ext cx="685800" cy="247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35" name="Google Shape;135;p18"/>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6" name="Google Shape;136;p18"/>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7" name="Google Shape;137;p18"/>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8" name="Google Shape;138;p1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EXT_OVER_OBJECT">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41" name="Google Shape;141;p19"/>
          <p:cNvSpPr txBox="1">
            <a:spLocks noGrp="1"/>
          </p:cNvSpPr>
          <p:nvPr>
            <p:ph type="body" idx="1"/>
          </p:nvPr>
        </p:nvSpPr>
        <p:spPr>
          <a:xfrm>
            <a:off x="228600" y="1066800"/>
            <a:ext cx="8686800" cy="2514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Google Shape;142;p19"/>
          <p:cNvSpPr txBox="1">
            <a:spLocks noGrp="1"/>
          </p:cNvSpPr>
          <p:nvPr>
            <p:ph type="body" idx="2"/>
          </p:nvPr>
        </p:nvSpPr>
        <p:spPr>
          <a:xfrm>
            <a:off x="228600" y="3733800"/>
            <a:ext cx="8686800" cy="2514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3" name="Google Shape;143;p19"/>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4" name="Google Shape;144;p19"/>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5" name="Google Shape;145;p1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48" name="Google Shape;148;p20"/>
          <p:cNvSpPr txBox="1">
            <a:spLocks noGrp="1"/>
          </p:cNvSpPr>
          <p:nvPr>
            <p:ph type="body" idx="1"/>
          </p:nvPr>
        </p:nvSpPr>
        <p:spPr>
          <a:xfrm>
            <a:off x="228600" y="1066800"/>
            <a:ext cx="8686800" cy="2514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9" name="Google Shape;149;p20"/>
          <p:cNvSpPr txBox="1">
            <a:spLocks noGrp="1"/>
          </p:cNvSpPr>
          <p:nvPr>
            <p:ph type="body" idx="2"/>
          </p:nvPr>
        </p:nvSpPr>
        <p:spPr>
          <a:xfrm>
            <a:off x="228600" y="3733800"/>
            <a:ext cx="8686800" cy="2514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0" name="Google Shape;150;p20"/>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1" name="Google Shape;151;p20"/>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2" name="Google Shape;152;p20"/>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55" name="Google Shape;155;p21"/>
          <p:cNvSpPr txBox="1">
            <a:spLocks noGrp="1"/>
          </p:cNvSpPr>
          <p:nvPr>
            <p:ph type="body" idx="1"/>
          </p:nvPr>
        </p:nvSpPr>
        <p:spPr>
          <a:xfrm>
            <a:off x="228600" y="1066800"/>
            <a:ext cx="4267200" cy="5181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6" name="Google Shape;156;p21"/>
          <p:cNvSpPr txBox="1">
            <a:spLocks noGrp="1"/>
          </p:cNvSpPr>
          <p:nvPr>
            <p:ph type="body" idx="2"/>
          </p:nvPr>
        </p:nvSpPr>
        <p:spPr>
          <a:xfrm>
            <a:off x="4648200" y="1066800"/>
            <a:ext cx="4267200" cy="5181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56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7" name="Google Shape;157;p21"/>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8" name="Google Shape;158;p21"/>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9" name="Google Shape;159;p21"/>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22312" y="4406900"/>
            <a:ext cx="7772400" cy="1362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1400"/>
              <a:buFont typeface="Arial"/>
              <a:buNone/>
              <a:defRPr sz="4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62" name="Google Shape;162;p22"/>
          <p:cNvSpPr txBox="1">
            <a:spLocks noGrp="1"/>
          </p:cNvSpPr>
          <p:nvPr>
            <p:ph type="body" idx="1"/>
          </p:nvPr>
        </p:nvSpPr>
        <p:spPr>
          <a:xfrm>
            <a:off x="722312" y="2906713"/>
            <a:ext cx="7772400" cy="15003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2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9pPr>
          </a:lstStyle>
          <a:p>
            <a:endParaRPr/>
          </a:p>
        </p:txBody>
      </p:sp>
      <p:sp>
        <p:nvSpPr>
          <p:cNvPr id="163" name="Google Shape;163;p22"/>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4" name="Google Shape;164;p22"/>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5" name="Google Shape;165;p2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32" name="Google Shape;32;p3"/>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3"/>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4" name="Google Shape;34;p3"/>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5" name="Google Shape;35;p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66D11C1C-EBF1-A2B0-C050-B4A7248AFB31}"/>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68" name="Google Shape;168;p23"/>
          <p:cNvSpPr txBox="1">
            <a:spLocks noGrp="1"/>
          </p:cNvSpPr>
          <p:nvPr>
            <p:ph type="body" idx="1"/>
          </p:nvPr>
        </p:nvSpPr>
        <p:spPr>
          <a:xfrm>
            <a:off x="457200" y="1535112"/>
            <a:ext cx="4040100" cy="6399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69" name="Google Shape;169;p23"/>
          <p:cNvSpPr txBox="1">
            <a:spLocks noGrp="1"/>
          </p:cNvSpPr>
          <p:nvPr>
            <p:ph type="body" idx="2"/>
          </p:nvPr>
        </p:nvSpPr>
        <p:spPr>
          <a:xfrm>
            <a:off x="457200" y="2174875"/>
            <a:ext cx="4040100" cy="39513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70" name="Google Shape;170;p23"/>
          <p:cNvSpPr txBox="1">
            <a:spLocks noGrp="1"/>
          </p:cNvSpPr>
          <p:nvPr>
            <p:ph type="body" idx="3"/>
          </p:nvPr>
        </p:nvSpPr>
        <p:spPr>
          <a:xfrm>
            <a:off x="4645025" y="1535112"/>
            <a:ext cx="4041900" cy="6399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71" name="Google Shape;171;p23"/>
          <p:cNvSpPr txBox="1">
            <a:spLocks noGrp="1"/>
          </p:cNvSpPr>
          <p:nvPr>
            <p:ph type="body" idx="4"/>
          </p:nvPr>
        </p:nvSpPr>
        <p:spPr>
          <a:xfrm>
            <a:off x="4645025" y="2174875"/>
            <a:ext cx="4041900" cy="39513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72" name="Google Shape;172;p23"/>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3" name="Google Shape;173;p23"/>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4" name="Google Shape;174;p23"/>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77" name="Google Shape;177;p24"/>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8" name="Google Shape;178;p24"/>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9" name="Google Shape;179;p24"/>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0"/>
        <p:cNvGrpSpPr/>
        <p:nvPr/>
      </p:nvGrpSpPr>
      <p:grpSpPr>
        <a:xfrm>
          <a:off x="0" y="0"/>
          <a:ext cx="0" cy="0"/>
          <a:chOff x="0" y="0"/>
          <a:chExt cx="0" cy="0"/>
        </a:xfrm>
      </p:grpSpPr>
      <p:sp>
        <p:nvSpPr>
          <p:cNvPr id="181" name="Google Shape;181;p25"/>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2" name="Google Shape;182;p25"/>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3" name="Google Shape;183;p25"/>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457200" y="273050"/>
            <a:ext cx="3008400" cy="1161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400"/>
              <a:buFont typeface="Arial"/>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86" name="Google Shape;186;p26"/>
          <p:cNvSpPr txBox="1">
            <a:spLocks noGrp="1"/>
          </p:cNvSpPr>
          <p:nvPr>
            <p:ph type="body" idx="1"/>
          </p:nvPr>
        </p:nvSpPr>
        <p:spPr>
          <a:xfrm>
            <a:off x="3575050" y="273050"/>
            <a:ext cx="5111700" cy="58530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7" name="Google Shape;187;p26"/>
          <p:cNvSpPr txBox="1">
            <a:spLocks noGrp="1"/>
          </p:cNvSpPr>
          <p:nvPr>
            <p:ph type="body" idx="2"/>
          </p:nvPr>
        </p:nvSpPr>
        <p:spPr>
          <a:xfrm>
            <a:off x="457200" y="1435100"/>
            <a:ext cx="3008400" cy="46911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188" name="Google Shape;188;p26"/>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9" name="Google Shape;189;p26"/>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0" name="Google Shape;190;p26"/>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1792288" y="4800600"/>
            <a:ext cx="5486400" cy="5667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accent2"/>
              </a:buClr>
              <a:buSzPts val="1400"/>
              <a:buFont typeface="Arial"/>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93" name="Google Shape;193;p27"/>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640"/>
              </a:spcBef>
              <a:spcAft>
                <a:spcPts val="0"/>
              </a:spcAft>
              <a:buClr>
                <a:schemeClr val="dk1"/>
              </a:buClr>
              <a:buSzPts val="1400"/>
              <a:buFont typeface="Arial"/>
              <a:buNone/>
              <a:defRPr sz="3200" b="1" i="0" u="none" strike="noStrike" cap="none">
                <a:solidFill>
                  <a:schemeClr val="dk1"/>
                </a:solidFill>
                <a:latin typeface="Arial"/>
                <a:ea typeface="Arial"/>
                <a:cs typeface="Arial"/>
                <a:sym typeface="Arial"/>
              </a:defRPr>
            </a:lvl1pPr>
            <a:lvl2pPr marL="457200" marR="0" lvl="1" indent="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194" name="Google Shape;194;p27"/>
          <p:cNvSpPr txBox="1">
            <a:spLocks noGrp="1"/>
          </p:cNvSpPr>
          <p:nvPr>
            <p:ph type="body" idx="1"/>
          </p:nvPr>
        </p:nvSpPr>
        <p:spPr>
          <a:xfrm>
            <a:off x="1792288" y="5367337"/>
            <a:ext cx="5486400" cy="80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195" name="Google Shape;195;p27"/>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6" name="Google Shape;196;p27"/>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7" name="Google Shape;197;p27"/>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200" name="Google Shape;200;p28"/>
          <p:cNvSpPr txBox="1">
            <a:spLocks noGrp="1"/>
          </p:cNvSpPr>
          <p:nvPr>
            <p:ph type="body" idx="1"/>
          </p:nvPr>
        </p:nvSpPr>
        <p:spPr>
          <a:xfrm>
            <a:off x="228600" y="1066800"/>
            <a:ext cx="4267200"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1" name="Google Shape;201;p28"/>
          <p:cNvSpPr txBox="1">
            <a:spLocks noGrp="1"/>
          </p:cNvSpPr>
          <p:nvPr>
            <p:ph type="body" idx="2"/>
          </p:nvPr>
        </p:nvSpPr>
        <p:spPr>
          <a:xfrm>
            <a:off x="4648200" y="1066800"/>
            <a:ext cx="4267200"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2" name="Google Shape;202;p28"/>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03" name="Google Shape;203;p28"/>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04" name="Google Shape;204;p2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over Content" type="txOverObj">
  <p:cSld name="TEXT_OVER_OBJECT">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38" name="Google Shape;38;p4"/>
          <p:cNvSpPr txBox="1">
            <a:spLocks noGrp="1"/>
          </p:cNvSpPr>
          <p:nvPr>
            <p:ph type="body" idx="1"/>
          </p:nvPr>
        </p:nvSpPr>
        <p:spPr>
          <a:xfrm>
            <a:off x="228600" y="1066800"/>
            <a:ext cx="8686800" cy="25146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9" name="Google Shape;39;p4"/>
          <p:cNvSpPr txBox="1">
            <a:spLocks noGrp="1"/>
          </p:cNvSpPr>
          <p:nvPr>
            <p:ph type="body" idx="2"/>
          </p:nvPr>
        </p:nvSpPr>
        <p:spPr>
          <a:xfrm>
            <a:off x="228600" y="3733800"/>
            <a:ext cx="8686800" cy="25146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Google Shape;40;p4"/>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 name="Google Shape;41;p4"/>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2" name="Google Shape;42;p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5519318F-5B63-3F2E-64D0-3BDF98C343DC}"/>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45" name="Google Shape;45;p5"/>
          <p:cNvSpPr txBox="1">
            <a:spLocks noGrp="1"/>
          </p:cNvSpPr>
          <p:nvPr>
            <p:ph type="body" idx="1"/>
          </p:nvPr>
        </p:nvSpPr>
        <p:spPr>
          <a:xfrm>
            <a:off x="228600" y="1066800"/>
            <a:ext cx="8686800" cy="25146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5"/>
          <p:cNvSpPr txBox="1">
            <a:spLocks noGrp="1"/>
          </p:cNvSpPr>
          <p:nvPr>
            <p:ph type="body" idx="2"/>
          </p:nvPr>
        </p:nvSpPr>
        <p:spPr>
          <a:xfrm>
            <a:off x="228600" y="3733800"/>
            <a:ext cx="8686800" cy="25146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 name="Google Shape;47;p5"/>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8" name="Google Shape;48;p5"/>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9" name="Google Shape;49;p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BD27688D-5400-A249-12DF-233579DA768E}"/>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52" name="Google Shape;52;p6"/>
          <p:cNvSpPr txBox="1">
            <a:spLocks noGrp="1"/>
          </p:cNvSpPr>
          <p:nvPr>
            <p:ph type="body" idx="1"/>
          </p:nvPr>
        </p:nvSpPr>
        <p:spPr>
          <a:xfrm>
            <a:off x="228600" y="1066800"/>
            <a:ext cx="4267200" cy="5181600"/>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6"/>
          <p:cNvSpPr txBox="1">
            <a:spLocks noGrp="1"/>
          </p:cNvSpPr>
          <p:nvPr>
            <p:ph type="body" idx="2"/>
          </p:nvPr>
        </p:nvSpPr>
        <p:spPr>
          <a:xfrm>
            <a:off x="4648200" y="1066800"/>
            <a:ext cx="4267200" cy="5181600"/>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 name="Google Shape;54;p6"/>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Google Shape;55;p6"/>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6" name="Google Shape;56;p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5FA23047-2769-1BED-5FB6-575DC4FECCD4}"/>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59" name="Google Shape;59;p7"/>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2pPr>
            <a:lvl3pPr marL="1371600" marR="0" lvl="2" indent="-228600" algn="l" rtl="0">
              <a:spcBef>
                <a:spcPts val="32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3pPr>
            <a:lvl4pPr marL="1828800" marR="0" lvl="3" indent="-228600" algn="l" rtl="0">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4pPr>
            <a:lvl5pPr marL="2286000" marR="0" lvl="4" indent="-228600" algn="l" rtl="0">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5pPr>
            <a:lvl6pPr marL="2743200" marR="0" lvl="5" indent="-228600" algn="l" rtl="0">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6pPr>
            <a:lvl7pPr marL="3200400" marR="0" lvl="6" indent="-228600" algn="l" rtl="0">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7pPr>
            <a:lvl8pPr marL="3657600" marR="0" lvl="7" indent="-228600" algn="l" rtl="0">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8pPr>
            <a:lvl9pPr marL="4114800" marR="0" lvl="8" indent="-228600" algn="l" rtl="0">
              <a:spcBef>
                <a:spcPts val="280"/>
              </a:spcBef>
              <a:spcAft>
                <a:spcPts val="0"/>
              </a:spcAft>
              <a:buClr>
                <a:schemeClr val="dk1"/>
              </a:buClr>
              <a:buSzPts val="1800"/>
              <a:buFont typeface="Arial"/>
              <a:buNone/>
              <a:defRPr sz="1400" b="0" i="0" u="none" strike="noStrike" cap="none">
                <a:solidFill>
                  <a:schemeClr val="dk1"/>
                </a:solidFill>
                <a:latin typeface="Arial"/>
                <a:ea typeface="Arial"/>
                <a:cs typeface="Arial"/>
                <a:sym typeface="Arial"/>
              </a:defRPr>
            </a:lvl9pPr>
          </a:lstStyle>
          <a:p>
            <a:endParaRPr/>
          </a:p>
        </p:txBody>
      </p:sp>
      <p:sp>
        <p:nvSpPr>
          <p:cNvPr id="60" name="Google Shape;60;p7"/>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1" name="Google Shape;61;p7"/>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2" name="Google Shape;62;p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11CFF2AE-CC98-1C13-15F5-B0848F1C2486}"/>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65" name="Google Shape;65;p8"/>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6" name="Google Shape;66;p8"/>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7" name="Google Shape;67;p8"/>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4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20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8" name="Google Shape;68;p8"/>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9" name="Google Shape;69;p8"/>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Google Shape;70;p8"/>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Google Shape;71;p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52EAE6E1-7D6C-4768-4ABE-B1CAA6A2895A}"/>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10"/>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9" name="Google Shape;79;p10"/>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0" name="Google Shape;80;p1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D08FE4CC-009B-F5CE-3D33-CA1E755A692B}"/>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20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83" name="Google Shape;83;p11"/>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4" name="Google Shape;84;p11"/>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2400"/>
              <a:buFont typeface="Arial"/>
              <a:buNone/>
              <a:defRPr sz="1400" b="1"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1800"/>
              <a:buFont typeface="Arial"/>
              <a:buNone/>
              <a:defRPr sz="900" b="0" i="0" u="none" strike="noStrike" cap="none">
                <a:solidFill>
                  <a:schemeClr val="dk1"/>
                </a:solidFill>
                <a:latin typeface="Arial"/>
                <a:ea typeface="Arial"/>
                <a:cs typeface="Arial"/>
                <a:sym typeface="Arial"/>
              </a:defRPr>
            </a:lvl9pPr>
          </a:lstStyle>
          <a:p>
            <a:endParaRPr/>
          </a:p>
        </p:txBody>
      </p:sp>
      <p:sp>
        <p:nvSpPr>
          <p:cNvPr id="85" name="Google Shape;85;p11"/>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6" name="Google Shape;86;p11"/>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7" name="Google Shape;87;p1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 name="Picture 1">
            <a:extLst>
              <a:ext uri="{FF2B5EF4-FFF2-40B4-BE49-F238E27FC236}">
                <a16:creationId xmlns:a16="http://schemas.microsoft.com/office/drawing/2014/main" id="{70C3C94D-53DC-6424-07A4-FEE823248967}"/>
              </a:ext>
            </a:extLst>
          </p:cNvPr>
          <p:cNvPicPr>
            <a:picLocks noChangeAspect="1"/>
          </p:cNvPicPr>
          <p:nvPr userDrawn="1"/>
        </p:nvPicPr>
        <p:blipFill>
          <a:blip r:embed="rId2"/>
          <a:stretch>
            <a:fillRect/>
          </a:stretch>
        </p:blipFill>
        <p:spPr>
          <a:xfrm>
            <a:off x="66288" y="43797"/>
            <a:ext cx="1533912" cy="88409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600200" y="76200"/>
            <a:ext cx="5410200" cy="838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SzPts val="1400"/>
              <a:buNone/>
              <a:defRPr sz="2400" b="1" i="0" u="none" strike="noStrike" cap="none">
                <a:solidFill>
                  <a:schemeClr val="accent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228600" y="6477000"/>
            <a:ext cx="2362200" cy="2444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2743200" y="6477000"/>
            <a:ext cx="3657600" cy="2444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 name="Google Shape;15;p1"/>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16" name="Google Shape;16;p1"/>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17" name="Google Shape;17;p1"/>
          <p:cNvSpPr txBox="1"/>
          <p:nvPr/>
        </p:nvSpPr>
        <p:spPr>
          <a:xfrm>
            <a:off x="76200" y="76200"/>
            <a:ext cx="1447800" cy="822325"/>
          </a:xfrm>
          <a:prstGeom prst="rect">
            <a:avLst/>
          </a:prstGeom>
          <a:no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0" i="0" u="none" strike="noStrike" cap="none">
                <a:solidFill>
                  <a:schemeClr val="dk1"/>
                </a:solidFill>
                <a:latin typeface="Arial"/>
                <a:ea typeface="Arial"/>
                <a:cs typeface="Arial"/>
                <a:sym typeface="Arial"/>
              </a:rPr>
              <a:t>Team Logo</a:t>
            </a:r>
            <a:endParaRPr/>
          </a:p>
          <a:p>
            <a:pPr marL="0" marR="0" lvl="0" indent="0" algn="ctr" rtl="0">
              <a:spcBef>
                <a:spcPts val="0"/>
              </a:spcBef>
              <a:spcAft>
                <a:spcPts val="0"/>
              </a:spcAft>
              <a:buNone/>
            </a:pPr>
            <a:r>
              <a:rPr lang="en-US" sz="1200" b="0" i="0" u="none" strike="noStrike" cap="none">
                <a:solidFill>
                  <a:schemeClr val="dk1"/>
                </a:solidFill>
                <a:latin typeface="Arial"/>
                <a:ea typeface="Arial"/>
                <a:cs typeface="Arial"/>
                <a:sym typeface="Arial"/>
              </a:rPr>
              <a:t>Here</a:t>
            </a:r>
            <a:endParaRPr/>
          </a:p>
          <a:p>
            <a:pPr marL="0" marR="0" lvl="0" indent="0" algn="ctr" rtl="0">
              <a:spcBef>
                <a:spcPts val="0"/>
              </a:spcBef>
              <a:spcAft>
                <a:spcPts val="0"/>
              </a:spcAft>
              <a:buNone/>
            </a:pPr>
            <a:r>
              <a:rPr lang="en-US" sz="1200" b="0" i="0" u="none" strike="noStrike" cap="none">
                <a:solidFill>
                  <a:schemeClr val="dk1"/>
                </a:solidFill>
                <a:latin typeface="Arial"/>
                <a:ea typeface="Arial"/>
                <a:cs typeface="Arial"/>
                <a:sym typeface="Arial"/>
              </a:rPr>
              <a:t>(If You Want)</a:t>
            </a:r>
            <a:endParaRPr/>
          </a:p>
        </p:txBody>
      </p:sp>
      <p:sp>
        <p:nvSpPr>
          <p:cNvPr id="18" name="Google Shape;18;p1"/>
          <p:cNvSpPr/>
          <p:nvPr/>
        </p:nvSpPr>
        <p:spPr>
          <a:xfrm>
            <a:off x="8153400" y="304800"/>
            <a:ext cx="533400" cy="304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9" name="Google Shape;19;p1"/>
          <p:cNvPicPr preferRelativeResize="0"/>
          <p:nvPr/>
        </p:nvPicPr>
        <p:blipFill>
          <a:blip r:embed="rId15">
            <a:alphaModFix/>
          </a:blip>
          <a:stretch>
            <a:fillRect/>
          </a:stretch>
        </p:blipFill>
        <p:spPr>
          <a:xfrm>
            <a:off x="7827715" y="131825"/>
            <a:ext cx="782888" cy="78257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2pPr>
            <a:lvl3pPr marL="0" marR="0" lvl="2"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3pPr>
            <a:lvl4pPr marL="0" marR="0" lvl="3"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4pPr>
            <a:lvl5pPr marL="0" marR="0" lvl="4"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5pPr>
            <a:lvl6pPr marL="457200" marR="0" lvl="5"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6pPr>
            <a:lvl7pPr marL="914400" marR="0" lvl="6"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7pPr>
            <a:lvl8pPr marL="1371600" marR="0" lvl="7"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8pPr>
            <a:lvl9pPr marL="1828800" marR="0" lvl="8" indent="0" algn="l" rtl="0">
              <a:spcBef>
                <a:spcPts val="0"/>
              </a:spcBef>
              <a:spcAft>
                <a:spcPts val="0"/>
              </a:spcAft>
              <a:buClr>
                <a:schemeClr val="accent2"/>
              </a:buClr>
              <a:buSzPts val="1400"/>
              <a:buFont typeface="Arial"/>
              <a:buNone/>
              <a:defRPr sz="2400" b="1" i="0" u="none" strike="noStrike" cap="none">
                <a:solidFill>
                  <a:schemeClr val="accent2"/>
                </a:solidFill>
                <a:latin typeface="Arial"/>
                <a:ea typeface="Arial"/>
                <a:cs typeface="Arial"/>
                <a:sym typeface="Arial"/>
              </a:defRPr>
            </a:lvl9pPr>
          </a:lstStyle>
          <a:p>
            <a:endParaRPr/>
          </a:p>
        </p:txBody>
      </p:sp>
      <p:sp>
        <p:nvSpPr>
          <p:cNvPr id="116" name="Google Shape;116;p16"/>
          <p:cNvSpPr txBox="1">
            <a:spLocks noGrp="1"/>
          </p:cNvSpPr>
          <p:nvPr>
            <p:ph type="body" idx="1"/>
          </p:nvPr>
        </p:nvSpPr>
        <p:spPr>
          <a:xfrm>
            <a:off x="228600" y="1066800"/>
            <a:ext cx="8686800" cy="5181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7" name="Google Shape;117;p16"/>
          <p:cNvSpPr txBox="1">
            <a:spLocks noGrp="1"/>
          </p:cNvSpPr>
          <p:nvPr>
            <p:ph type="dt" idx="10"/>
          </p:nvPr>
        </p:nvSpPr>
        <p:spPr>
          <a:xfrm>
            <a:off x="228600" y="6477000"/>
            <a:ext cx="2362200" cy="244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8" name="Google Shape;118;p16"/>
          <p:cNvSpPr txBox="1">
            <a:spLocks noGrp="1"/>
          </p:cNvSpPr>
          <p:nvPr>
            <p:ph type="ftr" idx="11"/>
          </p:nvPr>
        </p:nvSpPr>
        <p:spPr>
          <a:xfrm>
            <a:off x="2743200" y="6477000"/>
            <a:ext cx="3657600" cy="244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9" name="Google Shape;119;p16"/>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20" name="Google Shape;120;p16"/>
          <p:cNvCxnSpPr/>
          <p:nvPr/>
        </p:nvCxnSpPr>
        <p:spPr>
          <a:xfrm>
            <a:off x="228600" y="6400800"/>
            <a:ext cx="8686800" cy="0"/>
          </a:xfrm>
          <a:prstGeom prst="straightConnector1">
            <a:avLst/>
          </a:prstGeom>
          <a:noFill/>
          <a:ln w="38100" cap="flat" cmpd="sng">
            <a:solidFill>
              <a:schemeClr val="accent2"/>
            </a:solidFill>
            <a:prstDash val="solid"/>
            <a:round/>
            <a:headEnd type="none" w="sm" len="sm"/>
            <a:tailEnd type="none" w="sm" len="sm"/>
          </a:ln>
        </p:spPr>
      </p:cxnSp>
      <p:cxnSp>
        <p:nvCxnSpPr>
          <p:cNvPr id="121" name="Google Shape;121;p16"/>
          <p:cNvCxnSpPr/>
          <p:nvPr/>
        </p:nvCxnSpPr>
        <p:spPr>
          <a:xfrm>
            <a:off x="228600" y="990600"/>
            <a:ext cx="8686800" cy="0"/>
          </a:xfrm>
          <a:prstGeom prst="straightConnector1">
            <a:avLst/>
          </a:prstGeom>
          <a:noFill/>
          <a:ln w="38100" cap="flat" cmpd="sng">
            <a:solidFill>
              <a:schemeClr val="accent2"/>
            </a:solidFill>
            <a:prstDash val="solid"/>
            <a:round/>
            <a:headEnd type="none" w="sm" len="sm"/>
            <a:tailEnd type="none" w="sm" len="sm"/>
          </a:ln>
        </p:spPr>
      </p:cxnSp>
      <p:sp>
        <p:nvSpPr>
          <p:cNvPr id="122" name="Google Shape;122;p16"/>
          <p:cNvSpPr txBox="1"/>
          <p:nvPr/>
        </p:nvSpPr>
        <p:spPr>
          <a:xfrm>
            <a:off x="76200" y="76200"/>
            <a:ext cx="1447800" cy="822300"/>
          </a:xfrm>
          <a:prstGeom prst="rect">
            <a:avLst/>
          </a:prstGeom>
          <a:noFill/>
          <a:ln w="9525" cap="flat" cmpd="sng">
            <a:solidFill>
              <a:schemeClr val="dk1"/>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Team Logo</a:t>
            </a:r>
            <a:endParaRPr/>
          </a:p>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Here</a:t>
            </a:r>
            <a:endParaRPr/>
          </a:p>
          <a:p>
            <a:pPr marL="0" marR="0" lvl="0" indent="0" algn="ctr" rtl="0">
              <a:lnSpc>
                <a:spcPct val="100000"/>
              </a:lnSpc>
              <a:spcBef>
                <a:spcPts val="0"/>
              </a:spcBef>
              <a:spcAft>
                <a:spcPts val="0"/>
              </a:spcAft>
              <a:buClr>
                <a:schemeClr val="dk1"/>
              </a:buClr>
              <a:buFont typeface="Arial"/>
              <a:buNone/>
            </a:pPr>
            <a:r>
              <a:rPr lang="en-US" sz="1200" b="0" i="0" u="none" strike="noStrike" cap="none">
                <a:solidFill>
                  <a:schemeClr val="dk1"/>
                </a:solidFill>
                <a:latin typeface="Arial"/>
                <a:ea typeface="Arial"/>
                <a:cs typeface="Arial"/>
                <a:sym typeface="Arial"/>
              </a:rPr>
              <a:t>(If You Want)</a:t>
            </a:r>
            <a:endParaRPr/>
          </a:p>
        </p:txBody>
      </p:sp>
      <p:sp>
        <p:nvSpPr>
          <p:cNvPr id="123" name="Google Shape;123;p16"/>
          <p:cNvSpPr/>
          <p:nvPr/>
        </p:nvSpPr>
        <p:spPr>
          <a:xfrm>
            <a:off x="8153400" y="304800"/>
            <a:ext cx="533400" cy="304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24" name="Google Shape;124;p16"/>
          <p:cNvPicPr preferRelativeResize="0"/>
          <p:nvPr/>
        </p:nvPicPr>
        <p:blipFill>
          <a:blip r:embed="rId14">
            <a:alphaModFix/>
          </a:blip>
          <a:stretch>
            <a:fillRect/>
          </a:stretch>
        </p:blipFill>
        <p:spPr>
          <a:xfrm>
            <a:off x="7827715" y="131825"/>
            <a:ext cx="782888" cy="782578"/>
          </a:xfrm>
          <a:prstGeom prst="rect">
            <a:avLst/>
          </a:prstGeom>
          <a:noFill/>
          <a:ln>
            <a:noFill/>
          </a:ln>
        </p:spPr>
      </p:pic>
      <p:pic>
        <p:nvPicPr>
          <p:cNvPr id="2" name="Picture 1">
            <a:extLst>
              <a:ext uri="{FF2B5EF4-FFF2-40B4-BE49-F238E27FC236}">
                <a16:creationId xmlns:a16="http://schemas.microsoft.com/office/drawing/2014/main" id="{C5AC3E6F-1F70-9CBB-D7DC-79A13BEF6C49}"/>
              </a:ext>
            </a:extLst>
          </p:cNvPr>
          <p:cNvPicPr>
            <a:picLocks noChangeAspect="1"/>
          </p:cNvPicPr>
          <p:nvPr userDrawn="1"/>
        </p:nvPicPr>
        <p:blipFill>
          <a:blip r:embed="rId15"/>
          <a:stretch>
            <a:fillRect/>
          </a:stretch>
        </p:blipFill>
        <p:spPr>
          <a:xfrm>
            <a:off x="66288" y="43797"/>
            <a:ext cx="1533912" cy="884099"/>
          </a:xfrm>
          <a:prstGeom prst="rect">
            <a:avLst/>
          </a:prstGeom>
        </p:spPr>
      </p:pic>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6.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7.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64.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26.xml"/><Relationship Id="rId1" Type="http://schemas.openxmlformats.org/officeDocument/2006/relationships/slideLayout" Target="../slideLayouts/slideLayout1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8.xml"/><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1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5.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eg"/><Relationship Id="rId7" Type="http://schemas.microsoft.com/office/2007/relationships/hdphoto" Target="../media/hdphoto2.wdp"/><Relationship Id="rId12"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e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6.jpe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2.jpeg"/><Relationship Id="rId4" Type="http://schemas.openxmlformats.org/officeDocument/2006/relationships/image" Target="../media/image54.jpeg"/></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
        <p:nvSpPr>
          <p:cNvPr id="210" name="Google Shape;210;p29"/>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smtClean="0">
                <a:solidFill>
                  <a:schemeClr val="dk1"/>
                </a:solidFill>
                <a:latin typeface="Arial"/>
                <a:ea typeface="Arial"/>
                <a:cs typeface="Arial"/>
                <a:sym typeface="Arial"/>
              </a:rPr>
              <a:t>1</a:t>
            </a:fld>
            <a:endParaRPr lang="en-US" sz="1000" b="0" i="0" u="none" strike="noStrike" cap="none">
              <a:solidFill>
                <a:schemeClr val="dk1"/>
              </a:solidFill>
              <a:latin typeface="Arial"/>
              <a:ea typeface="Arial"/>
              <a:cs typeface="Arial"/>
              <a:sym typeface="Arial"/>
            </a:endParaRPr>
          </a:p>
        </p:txBody>
      </p:sp>
      <p:sp>
        <p:nvSpPr>
          <p:cNvPr id="211" name="Google Shape;211;p29"/>
          <p:cNvSpPr txBox="1">
            <a:spLocks noGrp="1"/>
          </p:cNvSpPr>
          <p:nvPr>
            <p:ph type="ctrTitle"/>
          </p:nvPr>
        </p:nvSpPr>
        <p:spPr>
          <a:xfrm>
            <a:off x="685800" y="2130425"/>
            <a:ext cx="7772400" cy="167957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t>CanSat 2023</a:t>
            </a:r>
            <a:r>
              <a:rPr lang="en-US" sz="3200" b="1" i="0" u="none" strike="noStrike" cap="none">
                <a:solidFill>
                  <a:schemeClr val="accent2"/>
                </a:solidFill>
                <a:latin typeface="Arial"/>
                <a:ea typeface="Arial"/>
                <a:cs typeface="Arial"/>
                <a:sym typeface="Arial"/>
              </a:rPr>
              <a:t> </a:t>
            </a:r>
            <a:br>
              <a:rPr lang="en-US" sz="3200" b="1" i="0" u="none" strike="noStrike" cap="none">
                <a:solidFill>
                  <a:schemeClr val="accent2"/>
                </a:solidFill>
                <a:latin typeface="Arial"/>
                <a:ea typeface="Arial"/>
                <a:cs typeface="Arial"/>
                <a:sym typeface="Arial"/>
              </a:rPr>
            </a:br>
            <a:r>
              <a:rPr lang="en-US" sz="3200" b="1" i="0" u="none" strike="noStrike" cap="none">
                <a:solidFill>
                  <a:schemeClr val="accent2"/>
                </a:solidFill>
                <a:latin typeface="Arial"/>
                <a:ea typeface="Arial"/>
                <a:cs typeface="Arial"/>
                <a:sym typeface="Arial"/>
              </a:rPr>
              <a:t>Critical Design Review (CDR)</a:t>
            </a:r>
            <a:br>
              <a:rPr lang="en-US" sz="3200" b="1" i="0" u="none" strike="noStrike" cap="none">
                <a:solidFill>
                  <a:schemeClr val="accent2"/>
                </a:solidFill>
                <a:latin typeface="Arial"/>
                <a:ea typeface="Arial"/>
                <a:cs typeface="Arial"/>
                <a:sym typeface="Arial"/>
              </a:rPr>
            </a:br>
            <a:r>
              <a:rPr lang="en-US" sz="3200" b="1" i="0" u="none" strike="noStrike" cap="none">
                <a:solidFill>
                  <a:schemeClr val="accent2"/>
                </a:solidFill>
                <a:latin typeface="Arial"/>
                <a:ea typeface="Arial"/>
                <a:cs typeface="Arial"/>
                <a:sym typeface="Arial"/>
              </a:rPr>
              <a:t>Outline</a:t>
            </a:r>
            <a:br>
              <a:rPr lang="en-US" sz="3200" b="1" i="0" u="none" strike="noStrike" cap="none">
                <a:solidFill>
                  <a:schemeClr val="accent2"/>
                </a:solidFill>
                <a:latin typeface="Arial"/>
                <a:ea typeface="Arial"/>
                <a:cs typeface="Arial"/>
                <a:sym typeface="Arial"/>
              </a:rPr>
            </a:br>
            <a:r>
              <a:rPr lang="en-US" sz="2800" b="1" i="1" u="none" strike="noStrike" cap="none">
                <a:solidFill>
                  <a:schemeClr val="accent2"/>
                </a:solidFill>
                <a:latin typeface="Arial"/>
                <a:ea typeface="Arial"/>
                <a:cs typeface="Arial"/>
                <a:sym typeface="Arial"/>
              </a:rPr>
              <a:t>Version 1.</a:t>
            </a:r>
            <a:r>
              <a:rPr lang="en-US" sz="2800" i="1"/>
              <a:t>1</a:t>
            </a:r>
            <a:endParaRPr lang="en-US" sz="3200" b="1" i="1" u="none" strike="noStrike" cap="none">
              <a:solidFill>
                <a:schemeClr val="accent2"/>
              </a:solidFill>
              <a:latin typeface="Arial"/>
              <a:ea typeface="Arial"/>
              <a:cs typeface="Arial"/>
              <a:sym typeface="Arial"/>
            </a:endParaRPr>
          </a:p>
        </p:txBody>
      </p:sp>
      <p:sp>
        <p:nvSpPr>
          <p:cNvPr id="212" name="Google Shape;212;p29"/>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Team 1032</a:t>
            </a:r>
            <a:endParaRPr lang="en-US"/>
          </a:p>
          <a:p>
            <a:pPr marL="0" marR="0" lvl="0" indent="0" algn="ctr" rtl="0">
              <a:spcBef>
                <a:spcPts val="4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Yes we CANSAT</a:t>
            </a:r>
            <a:endParaRPr lang="en-US"/>
          </a:p>
        </p:txBody>
      </p:sp>
      <p:sp>
        <p:nvSpPr>
          <p:cNvPr id="2" name="TextBox 1">
            <a:extLst>
              <a:ext uri="{FF2B5EF4-FFF2-40B4-BE49-F238E27FC236}">
                <a16:creationId xmlns:a16="http://schemas.microsoft.com/office/drawing/2014/main" id="{143FE30C-C262-702F-3AA6-C0D7DA85A02F}"/>
              </a:ext>
            </a:extLst>
          </p:cNvPr>
          <p:cNvSpPr txBox="1"/>
          <p:nvPr/>
        </p:nvSpPr>
        <p:spPr>
          <a:xfrm>
            <a:off x="3200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2EC1F613-4B6A-1FF4-2066-6040650C3D72}"/>
              </a:ext>
            </a:extLst>
          </p:cNvPr>
          <p:cNvSpPr txBox="1"/>
          <p:nvPr/>
        </p:nvSpPr>
        <p:spPr>
          <a:xfrm>
            <a:off x="3343275" y="334327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A71F3222-1368-E261-45CD-0838894D2C2F}"/>
              </a:ext>
            </a:extLst>
          </p:cNvPr>
          <p:cNvSpPr txBox="1"/>
          <p:nvPr/>
        </p:nvSpPr>
        <p:spPr>
          <a:xfrm>
            <a:off x="3486150" y="34861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40048D21-E8E6-A806-E3F6-53CE1547F967}"/>
              </a:ext>
            </a:extLst>
          </p:cNvPr>
          <p:cNvSpPr txBox="1"/>
          <p:nvPr/>
        </p:nvSpPr>
        <p:spPr>
          <a:xfrm>
            <a:off x="3629025" y="362902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B1969704-7DCB-122B-1CE8-CFC8D53F948D}"/>
              </a:ext>
            </a:extLst>
          </p:cNvPr>
          <p:cNvSpPr txBox="1"/>
          <p:nvPr/>
        </p:nvSpPr>
        <p:spPr>
          <a:xfrm>
            <a:off x="3771900" y="37719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6E35-F2BE-2639-133A-12AA6A8F25A4}"/>
              </a:ext>
            </a:extLst>
          </p:cNvPr>
          <p:cNvSpPr>
            <a:spLocks noGrp="1"/>
          </p:cNvSpPr>
          <p:nvPr>
            <p:ph type="title"/>
          </p:nvPr>
        </p:nvSpPr>
        <p:spPr/>
        <p:txBody>
          <a:bodyPr/>
          <a:lstStyle/>
          <a:p>
            <a:r>
              <a:rPr lang="en-US" sz="2400" b="1" i="0" u="none" strike="noStrike" cap="none">
                <a:solidFill>
                  <a:schemeClr val="accent2"/>
                </a:solidFill>
                <a:latin typeface="Arial"/>
                <a:ea typeface="Arial"/>
                <a:cs typeface="Arial"/>
                <a:sym typeface="Arial"/>
              </a:rPr>
              <a:t>System Requirement Summary (2/6)</a:t>
            </a:r>
            <a:endParaRPr lang="en-US"/>
          </a:p>
        </p:txBody>
      </p:sp>
      <p:sp>
        <p:nvSpPr>
          <p:cNvPr id="5" name="Slide Number Placeholder 4">
            <a:extLst>
              <a:ext uri="{FF2B5EF4-FFF2-40B4-BE49-F238E27FC236}">
                <a16:creationId xmlns:a16="http://schemas.microsoft.com/office/drawing/2014/main" id="{4870F54A-98B7-A682-86C7-E7C83444AD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6" name="Google Shape;282;p36">
            <a:extLst>
              <a:ext uri="{FF2B5EF4-FFF2-40B4-BE49-F238E27FC236}">
                <a16:creationId xmlns:a16="http://schemas.microsoft.com/office/drawing/2014/main" id="{F577B8A5-25D1-2EB7-8E80-906EC1A4A9C5}"/>
              </a:ext>
            </a:extLst>
          </p:cNvPr>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a:p>
        </p:txBody>
      </p:sp>
      <p:sp>
        <p:nvSpPr>
          <p:cNvPr id="7" name="Google Shape;209;p29">
            <a:extLst>
              <a:ext uri="{FF2B5EF4-FFF2-40B4-BE49-F238E27FC236}">
                <a16:creationId xmlns:a16="http://schemas.microsoft.com/office/drawing/2014/main" id="{1538C3D7-5047-A0ED-2F57-93489604BF61}"/>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9" name="Table 8">
            <a:extLst>
              <a:ext uri="{FF2B5EF4-FFF2-40B4-BE49-F238E27FC236}">
                <a16:creationId xmlns:a16="http://schemas.microsoft.com/office/drawing/2014/main" id="{5F52AA87-0011-39E4-0D50-8D289B4FC49C}"/>
              </a:ext>
            </a:extLst>
          </p:cNvPr>
          <p:cNvGraphicFramePr>
            <a:graphicFrameLocks noGrp="1"/>
          </p:cNvGraphicFramePr>
          <p:nvPr>
            <p:extLst>
              <p:ext uri="{D42A27DB-BD31-4B8C-83A1-F6EECF244321}">
                <p14:modId xmlns:p14="http://schemas.microsoft.com/office/powerpoint/2010/main" val="3002476068"/>
              </p:ext>
            </p:extLst>
          </p:nvPr>
        </p:nvGraphicFramePr>
        <p:xfrm>
          <a:off x="249335" y="1156674"/>
          <a:ext cx="8645328" cy="5046301"/>
        </p:xfrm>
        <a:graphic>
          <a:graphicData uri="http://schemas.openxmlformats.org/drawingml/2006/table">
            <a:tbl>
              <a:tblPr/>
              <a:tblGrid>
                <a:gridCol w="1303313">
                  <a:extLst>
                    <a:ext uri="{9D8B030D-6E8A-4147-A177-3AD203B41FA5}">
                      <a16:colId xmlns:a16="http://schemas.microsoft.com/office/drawing/2014/main" val="285467547"/>
                    </a:ext>
                  </a:extLst>
                </a:gridCol>
                <a:gridCol w="7342015">
                  <a:extLst>
                    <a:ext uri="{9D8B030D-6E8A-4147-A177-3AD203B41FA5}">
                      <a16:colId xmlns:a16="http://schemas.microsoft.com/office/drawing/2014/main" val="3363964651"/>
                    </a:ext>
                  </a:extLst>
                </a:gridCol>
              </a:tblGrid>
              <a:tr h="388177">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388177">
                <a:tc>
                  <a:txBody>
                    <a:bodyPr/>
                    <a:lstStyle/>
                    <a:p>
                      <a:pPr algn="ctr" fontAlgn="base"/>
                      <a:r>
                        <a:rPr lang="en-US" sz="900" b="0" i="0" u="none" strike="noStrike">
                          <a:solidFill>
                            <a:srgbClr val="000000"/>
                          </a:solidFill>
                          <a:effectLst/>
                          <a:latin typeface="Arial"/>
                        </a:rPr>
                        <a:t>12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structures shall be built to survive 15 </a:t>
                      </a:r>
                      <a:r>
                        <a:rPr lang="en-US" sz="900" err="1"/>
                        <a:t>Gs</a:t>
                      </a:r>
                      <a:r>
                        <a:rPr lang="en-US" sz="900"/>
                        <a:t> of launch acceleration.</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388177">
                <a:tc>
                  <a:txBody>
                    <a:bodyPr/>
                    <a:lstStyle/>
                    <a:p>
                      <a:pPr algn="ctr" fontAlgn="base"/>
                      <a:r>
                        <a:rPr lang="en-US" sz="900" b="0" i="0" u="none" strike="noStrike">
                          <a:solidFill>
                            <a:srgbClr val="000000"/>
                          </a:solidFill>
                          <a:effectLst/>
                          <a:latin typeface="Arial"/>
                        </a:rPr>
                        <a:t>13</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structures shall be built to survive 30 </a:t>
                      </a:r>
                      <a:r>
                        <a:rPr lang="en-US" sz="900" err="1"/>
                        <a:t>Gs</a:t>
                      </a:r>
                      <a:r>
                        <a:rPr lang="en-US" sz="900"/>
                        <a:t> of shock</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388177">
                <a:tc>
                  <a:txBody>
                    <a:bodyPr/>
                    <a:lstStyle/>
                    <a:p>
                      <a:pPr algn="ctr" fontAlgn="base"/>
                      <a:r>
                        <a:rPr lang="en-US" sz="900" b="0" i="0" u="none" strike="noStrike">
                          <a:solidFill>
                            <a:srgbClr val="000000"/>
                          </a:solidFill>
                          <a:effectLst/>
                          <a:latin typeface="Arial"/>
                        </a:rPr>
                        <a:t>14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electronics and mechanical components shall be hard mounted using proper mounts such as standoffs, screws, or high-performance adhesives.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388177">
                <a:tc>
                  <a:txBody>
                    <a:bodyPr/>
                    <a:lstStyle/>
                    <a:p>
                      <a:pPr algn="ctr" fontAlgn="base"/>
                      <a:r>
                        <a:rPr lang="en-US" sz="900" b="0" i="0" u="none" strike="noStrike">
                          <a:solidFill>
                            <a:srgbClr val="000000"/>
                          </a:solidFill>
                          <a:effectLst/>
                          <a:latin typeface="Arial"/>
                        </a:rPr>
                        <a:t>15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mechanisms shall be capable of maintaining their configuration or states under all forces.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388177">
                <a:tc>
                  <a:txBody>
                    <a:bodyPr/>
                    <a:lstStyle/>
                    <a:p>
                      <a:pPr algn="ctr" fontAlgn="base"/>
                      <a:r>
                        <a:rPr lang="en-US" sz="900" b="0" i="0" u="none" strike="noStrike">
                          <a:solidFill>
                            <a:srgbClr val="000000"/>
                          </a:solidFill>
                          <a:effectLst/>
                          <a:latin typeface="Arial"/>
                        </a:rPr>
                        <a:t>16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Mechanisms shall not use pyrotechnics or chemicals.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388177">
                <a:tc>
                  <a:txBody>
                    <a:bodyPr/>
                    <a:lstStyle/>
                    <a:p>
                      <a:pPr algn="ctr" fontAlgn="base"/>
                      <a:r>
                        <a:rPr lang="en-US" sz="900" b="0" i="0" u="none" strike="noStrike">
                          <a:solidFill>
                            <a:srgbClr val="000000"/>
                          </a:solidFill>
                          <a:effectLst/>
                          <a:latin typeface="Arial"/>
                        </a:rPr>
                        <a:t>17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Mechanisms that use heat (e.g., nichrome wire) shall not be exposed to the outside environment to reduce potential risk of setting vegetation on fire.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388177">
                <a:tc>
                  <a:txBody>
                    <a:bodyPr/>
                    <a:lstStyle/>
                    <a:p>
                      <a:pPr algn="ctr" fontAlgn="base"/>
                      <a:r>
                        <a:rPr lang="en-US" sz="900" b="0" i="0" u="none" strike="noStrike">
                          <a:solidFill>
                            <a:srgbClr val="000000"/>
                          </a:solidFill>
                          <a:effectLst/>
                          <a:latin typeface="Arial"/>
                        </a:rPr>
                        <a:t>18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Both the container and payload shall be labeled with team contact information including email address.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388177">
                <a:tc>
                  <a:txBody>
                    <a:bodyPr/>
                    <a:lstStyle/>
                    <a:p>
                      <a:pPr algn="ctr" fontAlgn="base"/>
                      <a:r>
                        <a:rPr lang="en-US" sz="900" b="0" i="0" u="none" strike="noStrike">
                          <a:solidFill>
                            <a:srgbClr val="000000"/>
                          </a:solidFill>
                          <a:effectLst/>
                          <a:latin typeface="Arial"/>
                        </a:rPr>
                        <a:t>19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Cost of the </a:t>
                      </a:r>
                      <a:r>
                        <a:rPr lang="en-US" sz="900" err="1"/>
                        <a:t>CanSat</a:t>
                      </a:r>
                      <a:r>
                        <a:rPr lang="en-US" sz="900"/>
                        <a:t> shall be under $1000. Ground support and analysis tools are not included in the cost. Equipment from previous years should be included in this cost, based on current market value.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388177">
                <a:tc>
                  <a:txBody>
                    <a:bodyPr/>
                    <a:lstStyle/>
                    <a:p>
                      <a:pPr algn="ctr" fontAlgn="base"/>
                      <a:r>
                        <a:rPr lang="en-US" sz="900" b="0" i="0" u="none" strike="noStrike">
                          <a:solidFill>
                            <a:srgbClr val="000000"/>
                          </a:solidFill>
                          <a:effectLst/>
                          <a:latin typeface="Arial"/>
                        </a:rPr>
                        <a:t>20</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be used for telemetry. 2.4 GHz Series radios are allowed. 900 MHz XBEE radios are also allowed.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388177">
                <a:tc>
                  <a:txBody>
                    <a:bodyPr/>
                    <a:lstStyle/>
                    <a:p>
                      <a:pPr algn="ctr" fontAlgn="base"/>
                      <a:r>
                        <a:rPr lang="en-US" sz="900" b="0" i="0" u="none" strike="noStrike">
                          <a:solidFill>
                            <a:srgbClr val="000000"/>
                          </a:solidFill>
                          <a:effectLst/>
                          <a:latin typeface="Arial"/>
                        </a:rPr>
                        <a:t>21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have their NETID/PANID set to their team number.</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r h="388177">
                <a:tc>
                  <a:txBody>
                    <a:bodyPr/>
                    <a:lstStyle/>
                    <a:p>
                      <a:pPr algn="ctr" fontAlgn="base"/>
                      <a:r>
                        <a:rPr lang="en-US" sz="900" b="0" i="0" u="none" strike="noStrike">
                          <a:solidFill>
                            <a:srgbClr val="000000"/>
                          </a:solidFill>
                          <a:effectLst/>
                          <a:latin typeface="Arial"/>
                        </a:rPr>
                        <a:t>22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not use broadcast mode.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134634"/>
                  </a:ext>
                </a:extLst>
              </a:tr>
              <a:tr h="388177">
                <a:tc>
                  <a:txBody>
                    <a:bodyPr/>
                    <a:lstStyle/>
                    <a:p>
                      <a:pPr algn="ctr" fontAlgn="base"/>
                      <a:r>
                        <a:rPr lang="en-US" sz="900" b="0" i="0" u="none" strike="noStrike">
                          <a:solidFill>
                            <a:srgbClr val="000000"/>
                          </a:solidFill>
                          <a:effectLst/>
                          <a:latin typeface="Arial"/>
                        </a:rPr>
                        <a:t>23</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sym typeface="Arial"/>
                        </a:rPr>
                        <a:t>The container and probe shall include an easily accessible power switch that can be accessed without disassembling the CanSat and science probes and in the stowed configuration.</a:t>
                      </a:r>
                      <a:r>
                        <a:rPr lang="en-US" sz="900" b="0" i="0" u="none" strike="noStrike" cap="none">
                          <a:solidFill>
                            <a:schemeClr val="tx1"/>
                          </a:solidFill>
                          <a:latin typeface="+mn-lt"/>
                          <a:ea typeface="+mn-ea"/>
                          <a:cs typeface="+mn-cs"/>
                        </a:rPr>
                        <a:t> </a:t>
                      </a:r>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8482166"/>
                  </a:ext>
                </a:extLst>
              </a:tr>
            </a:tbl>
          </a:graphicData>
        </a:graphic>
      </p:graphicFrame>
    </p:spTree>
    <p:extLst>
      <p:ext uri="{BB962C8B-B14F-4D97-AF65-F5344CB8AC3E}">
        <p14:creationId xmlns:p14="http://schemas.microsoft.com/office/powerpoint/2010/main" val="3999082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00"/>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Subsystem Level Testing Plan (2/2)</a:t>
            </a:r>
            <a:endParaRPr/>
          </a:p>
        </p:txBody>
      </p:sp>
      <p:sp>
        <p:nvSpPr>
          <p:cNvPr id="915" name="Google Shape;915;p100"/>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100</a:t>
            </a:fld>
            <a:endParaRPr b="0" i="0" u="none" strike="noStrike" cap="none">
              <a:solidFill>
                <a:srgbClr val="000000"/>
              </a:solidFill>
              <a:latin typeface="Arial"/>
              <a:ea typeface="Arial"/>
              <a:cs typeface="Arial"/>
              <a:sym typeface="Arial"/>
            </a:endParaRPr>
          </a:p>
        </p:txBody>
      </p:sp>
      <p:sp>
        <p:nvSpPr>
          <p:cNvPr id="916" name="Google Shape;916;p100"/>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917" name="Google Shape;917;p10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graphicFrame>
        <p:nvGraphicFramePr>
          <p:cNvPr id="3" name="Table 2">
            <a:extLst>
              <a:ext uri="{FF2B5EF4-FFF2-40B4-BE49-F238E27FC236}">
                <a16:creationId xmlns:a16="http://schemas.microsoft.com/office/drawing/2014/main" id="{C6B99048-8E97-41D2-6553-6C26436A8435}"/>
              </a:ext>
            </a:extLst>
          </p:cNvPr>
          <p:cNvGraphicFramePr>
            <a:graphicFrameLocks noGrp="1"/>
          </p:cNvGraphicFramePr>
          <p:nvPr>
            <p:extLst>
              <p:ext uri="{D42A27DB-BD31-4B8C-83A1-F6EECF244321}">
                <p14:modId xmlns:p14="http://schemas.microsoft.com/office/powerpoint/2010/main" val="1740677930"/>
              </p:ext>
            </p:extLst>
          </p:nvPr>
        </p:nvGraphicFramePr>
        <p:xfrm>
          <a:off x="341850" y="1324046"/>
          <a:ext cx="8460300" cy="4252660"/>
        </p:xfrm>
        <a:graphic>
          <a:graphicData uri="http://schemas.openxmlformats.org/drawingml/2006/table">
            <a:tbl>
              <a:tblPr/>
              <a:tblGrid>
                <a:gridCol w="2112738">
                  <a:extLst>
                    <a:ext uri="{9D8B030D-6E8A-4147-A177-3AD203B41FA5}">
                      <a16:colId xmlns:a16="http://schemas.microsoft.com/office/drawing/2014/main" val="3033938073"/>
                    </a:ext>
                  </a:extLst>
                </a:gridCol>
                <a:gridCol w="6347562">
                  <a:extLst>
                    <a:ext uri="{9D8B030D-6E8A-4147-A177-3AD203B41FA5}">
                      <a16:colId xmlns:a16="http://schemas.microsoft.com/office/drawing/2014/main" val="4110464844"/>
                    </a:ext>
                  </a:extLst>
                </a:gridCol>
              </a:tblGrid>
              <a:tr h="522580">
                <a:tc gridSpan="2">
                  <a:txBody>
                    <a:bodyPr/>
                    <a:lstStyle/>
                    <a:p>
                      <a:pPr algn="ctr" fontAlgn="base"/>
                      <a:r>
                        <a:rPr lang="en-US" sz="1800" b="1" i="0" u="none" strike="noStrike">
                          <a:solidFill>
                            <a:srgbClr val="FFFFFF"/>
                          </a:solidFill>
                          <a:effectLst/>
                          <a:latin typeface="Arial"/>
                        </a:rPr>
                        <a:t>Subsystem Level Testing</a:t>
                      </a:r>
                      <a:r>
                        <a:rPr lang="en-US" sz="1800" b="0" i="0">
                          <a:solidFill>
                            <a:srgbClr val="000000"/>
                          </a:solidFill>
                          <a:effectLst/>
                          <a:latin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extLst>
                  <a:ext uri="{0D108BD9-81ED-4DB2-BD59-A6C34878D82A}">
                    <a16:rowId xmlns:a16="http://schemas.microsoft.com/office/drawing/2014/main" val="829874545"/>
                  </a:ext>
                </a:extLst>
              </a:tr>
              <a:tr h="1082709">
                <a:tc>
                  <a:txBody>
                    <a:bodyPr/>
                    <a:lstStyle/>
                    <a:p>
                      <a:pPr algn="ctr" fontAlgn="base"/>
                      <a:r>
                        <a:rPr lang="en-US" sz="1600" b="0" i="0" u="none" strike="noStrike">
                          <a:solidFill>
                            <a:srgbClr val="000000"/>
                          </a:solidFill>
                          <a:effectLst/>
                          <a:latin typeface="Arial"/>
                        </a:rPr>
                        <a:t>FSW</a:t>
                      </a:r>
                      <a:r>
                        <a:rPr lang="en-US" sz="1600" b="0" i="0">
                          <a:solidFill>
                            <a:srgbClr val="000000"/>
                          </a:solidFill>
                          <a:effectLst/>
                          <a:latin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fontAlgn="base">
                        <a:buFont typeface="Arial" panose="020B0604020202020204" pitchFamily="34" charset="0"/>
                        <a:buChar char="•"/>
                      </a:pPr>
                      <a:r>
                        <a:rPr lang="en-US" sz="1400" b="0" i="0">
                          <a:solidFill>
                            <a:srgbClr val="000000"/>
                          </a:solidFill>
                          <a:effectLst/>
                          <a:latin typeface="Arial"/>
                        </a:rPr>
                        <a:t>Data live graph generation tests</a:t>
                      </a:r>
                    </a:p>
                    <a:p>
                      <a:pPr marL="285750" indent="-285750" algn="l" fontAlgn="base">
                        <a:buFont typeface="Arial" panose="020B0604020202020204" pitchFamily="34" charset="0"/>
                        <a:buChar char="•"/>
                      </a:pPr>
                      <a:r>
                        <a:rPr lang="en-US" sz="1400" b="0" i="0">
                          <a:solidFill>
                            <a:srgbClr val="000000"/>
                          </a:solidFill>
                          <a:effectLst/>
                          <a:latin typeface="Arial"/>
                        </a:rPr>
                        <a:t>Simulation mode tests</a:t>
                      </a:r>
                    </a:p>
                    <a:p>
                      <a:pPr marL="285750" indent="-285750" algn="l" fontAlgn="base">
                        <a:buFont typeface="Arial" panose="020B0604020202020204" pitchFamily="34" charset="0"/>
                        <a:buChar char="•"/>
                      </a:pPr>
                      <a:r>
                        <a:rPr lang="en-US" sz="1400" b="0" i="0">
                          <a:solidFill>
                            <a:srgbClr val="000000"/>
                          </a:solidFill>
                          <a:effectLst/>
                          <a:latin typeface="Arial"/>
                        </a:rPr>
                        <a:t>CSV data saving &amp; handling</a:t>
                      </a:r>
                    </a:p>
                    <a:p>
                      <a:pPr marL="285750" indent="-285750" algn="l" fontAlgn="base">
                        <a:buFont typeface="Arial" panose="020B0604020202020204" pitchFamily="34" charset="0"/>
                        <a:buChar char="•"/>
                      </a:pPr>
                      <a:r>
                        <a:rPr lang="en-US" sz="1400" b="0" i="0">
                          <a:solidFill>
                            <a:srgbClr val="000000"/>
                          </a:solidFill>
                          <a:effectLst/>
                          <a:latin typeface="Arial"/>
                        </a:rPr>
                        <a:t>Software states testing</a:t>
                      </a:r>
                      <a:endParaRPr lang="en-US" sz="112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2769056"/>
                  </a:ext>
                </a:extLst>
              </a:tr>
              <a:tr h="1542208">
                <a:tc>
                  <a:txBody>
                    <a:bodyPr/>
                    <a:lstStyle/>
                    <a:p>
                      <a:pPr algn="ctr" fontAlgn="base"/>
                      <a:r>
                        <a:rPr lang="en-US" sz="1600" b="0" i="0" u="none" strike="noStrike">
                          <a:solidFill>
                            <a:srgbClr val="000000"/>
                          </a:solidFill>
                          <a:effectLst/>
                          <a:latin typeface="Arial"/>
                        </a:rPr>
                        <a:t>Mechanical</a:t>
                      </a:r>
                      <a:r>
                        <a:rPr lang="en-US" sz="1600" b="0" i="0">
                          <a:solidFill>
                            <a:srgbClr val="000000"/>
                          </a:solidFill>
                          <a:effectLst/>
                          <a:latin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fontAlgn="base">
                        <a:buFont typeface="Arial" panose="020B0604020202020204" pitchFamily="34" charset="0"/>
                        <a:buChar char="•"/>
                      </a:pPr>
                      <a:r>
                        <a:rPr lang="en-US" sz="1400" b="0" i="0" u="none" strike="noStrike">
                          <a:solidFill>
                            <a:srgbClr val="000000"/>
                          </a:solidFill>
                          <a:effectLst/>
                          <a:latin typeface="Arial"/>
                        </a:rPr>
                        <a:t>Container &amp; probe structural tests</a:t>
                      </a:r>
                    </a:p>
                    <a:p>
                      <a:pPr marL="285750" indent="-285750" algn="l" fontAlgn="base">
                        <a:buFont typeface="Arial" panose="020B0604020202020204" pitchFamily="34" charset="0"/>
                        <a:buChar char="•"/>
                      </a:pPr>
                      <a:r>
                        <a:rPr lang="en-US" sz="1400" b="0" i="0">
                          <a:solidFill>
                            <a:srgbClr val="000000"/>
                          </a:solidFill>
                          <a:effectLst/>
                          <a:latin typeface="Arial"/>
                        </a:rPr>
                        <a:t>Probe deployment tests</a:t>
                      </a:r>
                    </a:p>
                    <a:p>
                      <a:pPr marL="285750" indent="-285750" algn="l" fontAlgn="base">
                        <a:buFont typeface="Arial" panose="020B0604020202020204" pitchFamily="34" charset="0"/>
                        <a:buChar char="•"/>
                      </a:pPr>
                      <a:r>
                        <a:rPr lang="en-US" sz="1400" b="0" i="0">
                          <a:solidFill>
                            <a:srgbClr val="000000"/>
                          </a:solidFill>
                          <a:effectLst/>
                          <a:latin typeface="Arial"/>
                        </a:rPr>
                        <a:t>Probe upright testing</a:t>
                      </a:r>
                    </a:p>
                    <a:p>
                      <a:pPr marL="285750" indent="-285750" algn="l" fontAlgn="base">
                        <a:buFont typeface="Arial" panose="020B0604020202020204" pitchFamily="34" charset="0"/>
                        <a:buChar char="•"/>
                      </a:pPr>
                      <a:r>
                        <a:rPr lang="en-US" sz="1400" b="0" i="0">
                          <a:solidFill>
                            <a:srgbClr val="000000"/>
                          </a:solidFill>
                          <a:effectLst/>
                          <a:latin typeface="Arial"/>
                        </a:rPr>
                        <a:t>Avionics bay structural integrity tests</a:t>
                      </a:r>
                    </a:p>
                    <a:p>
                      <a:pPr marL="285750" indent="-285750" algn="l" fontAlgn="base">
                        <a:buFont typeface="Arial" panose="020B0604020202020204" pitchFamily="34" charset="0"/>
                        <a:buChar char="•"/>
                      </a:pPr>
                      <a:r>
                        <a:rPr lang="en-US" sz="1400" b="0" i="0">
                          <a:solidFill>
                            <a:srgbClr val="000000"/>
                          </a:solidFill>
                          <a:effectLst/>
                          <a:latin typeface="Arial"/>
                        </a:rPr>
                        <a:t>Parachute deployment and release tests</a:t>
                      </a:r>
                    </a:p>
                    <a:p>
                      <a:pPr marL="285750" indent="-285750" algn="l" fontAlgn="base">
                        <a:buFont typeface="Arial" panose="020B0604020202020204" pitchFamily="34" charset="0"/>
                        <a:buChar char="•"/>
                      </a:pPr>
                      <a:r>
                        <a:rPr lang="en-US" sz="1400" b="0" i="0">
                          <a:solidFill>
                            <a:srgbClr val="000000"/>
                          </a:solidFill>
                          <a:effectLst/>
                          <a:latin typeface="Arial"/>
                        </a:rPr>
                        <a:t>Probe stability control tests</a:t>
                      </a:r>
                    </a:p>
                    <a:p>
                      <a:pPr marL="285750" indent="-285750" algn="l" fontAlgn="base">
                        <a:buFont typeface="Arial" panose="020B0604020202020204" pitchFamily="34" charset="0"/>
                        <a:buChar char="•"/>
                      </a:pPr>
                      <a:r>
                        <a:rPr lang="en-US" sz="1400" b="0" i="0">
                          <a:solidFill>
                            <a:srgbClr val="000000"/>
                          </a:solidFill>
                          <a:effectLst/>
                          <a:latin typeface="Arial"/>
                        </a:rPr>
                        <a:t>Flag raising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547124"/>
                  </a:ext>
                </a:extLst>
              </a:tr>
              <a:tr h="1062411">
                <a:tc>
                  <a:txBody>
                    <a:bodyPr/>
                    <a:lstStyle/>
                    <a:p>
                      <a:pPr algn="ctr" fontAlgn="base"/>
                      <a:r>
                        <a:rPr lang="en-US" sz="1600" b="0" i="0" u="none" strike="noStrike">
                          <a:solidFill>
                            <a:srgbClr val="000000"/>
                          </a:solidFill>
                          <a:effectLst/>
                          <a:latin typeface="Arial"/>
                        </a:rPr>
                        <a:t>Descent Control</a:t>
                      </a:r>
                      <a:r>
                        <a:rPr lang="en-US" sz="1600" b="0" i="0">
                          <a:solidFill>
                            <a:srgbClr val="000000"/>
                          </a:solidFill>
                          <a:effectLst/>
                          <a:latin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fontAlgn="base">
                        <a:buFont typeface="Arial" panose="020B0604020202020204" pitchFamily="34" charset="0"/>
                        <a:buChar char="•"/>
                      </a:pPr>
                      <a:r>
                        <a:rPr lang="en-US" sz="1400" b="0" i="0" u="none" strike="noStrike">
                          <a:solidFill>
                            <a:srgbClr val="000000"/>
                          </a:solidFill>
                          <a:effectLst/>
                          <a:latin typeface="Arial"/>
                        </a:rPr>
                        <a:t>Parachute deployment tests</a:t>
                      </a: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a:solidFill>
                            <a:srgbClr val="000000"/>
                          </a:solidFill>
                          <a:effectLst/>
                          <a:latin typeface="Arial"/>
                        </a:rPr>
                        <a:t>Aerobraking device testing</a:t>
                      </a: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a:solidFill>
                            <a:srgbClr val="000000"/>
                          </a:solidFill>
                          <a:effectLst/>
                          <a:latin typeface="Arial"/>
                        </a:rPr>
                        <a:t>Descent stability testing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87328"/>
                  </a:ext>
                </a:extLst>
              </a:tr>
            </a:tbl>
          </a:graphicData>
        </a:graphic>
      </p:graphicFrame>
    </p:spTree>
    <p:extLst>
      <p:ext uri="{BB962C8B-B14F-4D97-AF65-F5344CB8AC3E}">
        <p14:creationId xmlns:p14="http://schemas.microsoft.com/office/powerpoint/2010/main" val="21310781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01"/>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Integrated Level Functional Test Plan</a:t>
            </a:r>
            <a:endParaRPr/>
          </a:p>
        </p:txBody>
      </p:sp>
      <p:sp>
        <p:nvSpPr>
          <p:cNvPr id="925" name="Google Shape;925;p101"/>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101</a:t>
            </a:fld>
            <a:endParaRPr b="0" i="0" u="none" strike="noStrike" cap="none">
              <a:solidFill>
                <a:srgbClr val="000000"/>
              </a:solidFill>
              <a:latin typeface="Arial"/>
              <a:ea typeface="Arial"/>
              <a:cs typeface="Arial"/>
              <a:sym typeface="Arial"/>
            </a:endParaRPr>
          </a:p>
        </p:txBody>
      </p:sp>
      <p:sp>
        <p:nvSpPr>
          <p:cNvPr id="926" name="Google Shape;926;p101"/>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927" name="Google Shape;927;p101"/>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graphicFrame>
        <p:nvGraphicFramePr>
          <p:cNvPr id="6" name="Table 5">
            <a:extLst>
              <a:ext uri="{FF2B5EF4-FFF2-40B4-BE49-F238E27FC236}">
                <a16:creationId xmlns:a16="http://schemas.microsoft.com/office/drawing/2014/main" id="{A97EB2CA-B32C-264F-4DE7-3CF5C83BBF97}"/>
              </a:ext>
            </a:extLst>
          </p:cNvPr>
          <p:cNvGraphicFramePr>
            <a:graphicFrameLocks noGrp="1"/>
          </p:cNvGraphicFramePr>
          <p:nvPr>
            <p:extLst>
              <p:ext uri="{D42A27DB-BD31-4B8C-83A1-F6EECF244321}">
                <p14:modId xmlns:p14="http://schemas.microsoft.com/office/powerpoint/2010/main" val="3584105904"/>
              </p:ext>
            </p:extLst>
          </p:nvPr>
        </p:nvGraphicFramePr>
        <p:xfrm>
          <a:off x="341850" y="1088941"/>
          <a:ext cx="8460300" cy="5160940"/>
        </p:xfrm>
        <a:graphic>
          <a:graphicData uri="http://schemas.openxmlformats.org/drawingml/2006/table">
            <a:tbl>
              <a:tblPr/>
              <a:tblGrid>
                <a:gridCol w="2112738">
                  <a:extLst>
                    <a:ext uri="{9D8B030D-6E8A-4147-A177-3AD203B41FA5}">
                      <a16:colId xmlns:a16="http://schemas.microsoft.com/office/drawing/2014/main" val="3033938073"/>
                    </a:ext>
                  </a:extLst>
                </a:gridCol>
                <a:gridCol w="6347562">
                  <a:extLst>
                    <a:ext uri="{9D8B030D-6E8A-4147-A177-3AD203B41FA5}">
                      <a16:colId xmlns:a16="http://schemas.microsoft.com/office/drawing/2014/main" val="4110464844"/>
                    </a:ext>
                  </a:extLst>
                </a:gridCol>
              </a:tblGrid>
              <a:tr h="480177">
                <a:tc gridSpan="2">
                  <a:txBody>
                    <a:bodyPr/>
                    <a:lstStyle/>
                    <a:p>
                      <a:pPr algn="ctr" fontAlgn="base"/>
                      <a:r>
                        <a:rPr lang="en-US" sz="1800" b="1" i="0" u="none" strike="noStrike">
                          <a:solidFill>
                            <a:srgbClr val="FFFFFF"/>
                          </a:solidFill>
                          <a:effectLst/>
                          <a:latin typeface="Arial"/>
                        </a:rPr>
                        <a:t>Testing Plan</a:t>
                      </a:r>
                      <a:endParaRPr lang="en-US" sz="18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extLst>
                  <a:ext uri="{0D108BD9-81ED-4DB2-BD59-A6C34878D82A}">
                    <a16:rowId xmlns:a16="http://schemas.microsoft.com/office/drawing/2014/main" val="829874545"/>
                  </a:ext>
                </a:extLst>
              </a:tr>
              <a:tr h="495745">
                <a:tc>
                  <a:txBody>
                    <a:bodyPr/>
                    <a:lstStyle/>
                    <a:p>
                      <a:pPr algn="ctr" fontAlgn="base"/>
                      <a:r>
                        <a:rPr lang="en-US" sz="1600" b="0" i="0" u="none" strike="noStrike">
                          <a:solidFill>
                            <a:srgbClr val="000000"/>
                          </a:solidFill>
                          <a:effectLst/>
                          <a:latin typeface="Arial"/>
                        </a:rPr>
                        <a:t>Decent Testing</a:t>
                      </a:r>
                      <a:endParaRPr lang="en-US" sz="16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fontAlgn="base">
                        <a:buFont typeface="Arial" panose="020B0604020202020204" pitchFamily="34" charset="0"/>
                        <a:buChar char="•"/>
                      </a:pPr>
                      <a:r>
                        <a:rPr lang="en-US" sz="1400" b="0" i="0" u="none" strike="noStrike">
                          <a:solidFill>
                            <a:srgbClr val="000000"/>
                          </a:solidFill>
                          <a:effectLst/>
                          <a:latin typeface="+mn-lt"/>
                        </a:rPr>
                        <a:t>PID Controller payload descent rate tests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2769056"/>
                  </a:ext>
                </a:extLst>
              </a:tr>
              <a:tr h="744181">
                <a:tc>
                  <a:txBody>
                    <a:bodyPr/>
                    <a:lstStyle/>
                    <a:p>
                      <a:pPr algn="ctr" fontAlgn="base"/>
                      <a:r>
                        <a:rPr lang="en-US" sz="1600" b="0" i="0" u="none" strike="noStrike">
                          <a:solidFill>
                            <a:srgbClr val="000000"/>
                          </a:solidFill>
                          <a:effectLst/>
                          <a:latin typeface="Arial"/>
                        </a:rPr>
                        <a:t>Communications</a:t>
                      </a:r>
                      <a:endParaRPr lang="en-US" sz="16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fontAlgn="base">
                        <a:buFont typeface="Arial" panose="020B0604020202020204" pitchFamily="34" charset="0"/>
                        <a:buChar char="•"/>
                      </a:pPr>
                      <a:r>
                        <a:rPr lang="en-US" sz="1400" b="0" i="0" u="none" strike="noStrike">
                          <a:solidFill>
                            <a:srgbClr val="000000"/>
                          </a:solidFill>
                          <a:effectLst/>
                          <a:latin typeface="+mn-lt"/>
                        </a:rPr>
                        <a:t>Telemetry transmission and retrieval tests</a:t>
                      </a:r>
                    </a:p>
                    <a:p>
                      <a:pPr marL="285750" indent="-285750" algn="l" fontAlgn="base">
                        <a:buFont typeface="Arial" panose="020B0604020202020204" pitchFamily="34" charset="0"/>
                        <a:buChar char="•"/>
                      </a:pPr>
                      <a:r>
                        <a:rPr lang="en-US" sz="1400" b="0" i="0" u="none" strike="noStrike">
                          <a:solidFill>
                            <a:srgbClr val="000000"/>
                          </a:solidFill>
                          <a:effectLst/>
                          <a:latin typeface="+mn-lt"/>
                        </a:rPr>
                        <a:t> Communication between GCS and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547124"/>
                  </a:ext>
                </a:extLst>
              </a:tr>
              <a:tr h="1328323">
                <a:tc>
                  <a:txBody>
                    <a:bodyPr/>
                    <a:lstStyle/>
                    <a:p>
                      <a:pPr algn="ctr" fontAlgn="base"/>
                      <a:r>
                        <a:rPr lang="en-US" sz="1600" b="0" i="0" u="none" strike="noStrike">
                          <a:solidFill>
                            <a:srgbClr val="000000"/>
                          </a:solidFill>
                          <a:effectLst/>
                          <a:latin typeface="Arial"/>
                        </a:rPr>
                        <a:t>Mechanisms </a:t>
                      </a:r>
                      <a:endParaRPr lang="en-US" sz="16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fontAlgn="base">
                        <a:buFont typeface="Arial" panose="020B0604020202020204" pitchFamily="34" charset="0"/>
                        <a:buChar char="•"/>
                      </a:pPr>
                      <a:r>
                        <a:rPr lang="en-US" sz="1400" b="0" i="0" u="none" strike="noStrike">
                          <a:solidFill>
                            <a:srgbClr val="000000"/>
                          </a:solidFill>
                          <a:effectLst/>
                          <a:latin typeface="+mn-lt"/>
                        </a:rPr>
                        <a:t>Payload release mechanism tests</a:t>
                      </a:r>
                      <a:endParaRPr lang="en-US" sz="1120" b="0" i="0">
                        <a:solidFill>
                          <a:srgbClr val="000000"/>
                        </a:solidFill>
                        <a:effectLst/>
                        <a:latin typeface="Arial" panose="020B0604020202020204" pitchFamily="34" charset="0"/>
                      </a:endParaRPr>
                    </a:p>
                    <a:p>
                      <a:pPr marL="285750" indent="-285750" algn="l" fontAlgn="base">
                        <a:buFont typeface="Arial" panose="020B0604020202020204" pitchFamily="34" charset="0"/>
                        <a:buChar char="•"/>
                      </a:pPr>
                      <a:r>
                        <a:rPr lang="en-US" sz="1400" b="0" i="0" u="none" strike="noStrike">
                          <a:solidFill>
                            <a:srgbClr val="000000"/>
                          </a:solidFill>
                          <a:effectLst/>
                          <a:latin typeface="+mn-lt"/>
                        </a:rPr>
                        <a:t>Payload stability control tests</a:t>
                      </a:r>
                    </a:p>
                    <a:p>
                      <a:pPr marL="285750" indent="-285750" algn="l" fontAlgn="base">
                        <a:buFont typeface="Arial" panose="020B0604020202020204" pitchFamily="34" charset="0"/>
                        <a:buChar char="•"/>
                      </a:pPr>
                      <a:r>
                        <a:rPr lang="en-US" sz="1400" b="0" i="0" u="none" strike="noStrike">
                          <a:solidFill>
                            <a:srgbClr val="000000"/>
                          </a:solidFill>
                          <a:effectLst/>
                          <a:latin typeface="+mn-lt"/>
                        </a:rPr>
                        <a:t>Aerobrake release mechanism tests </a:t>
                      </a:r>
                    </a:p>
                    <a:p>
                      <a:pPr marL="285750" indent="-285750" algn="l" fontAlgn="base">
                        <a:buFont typeface="Arial" panose="020B0604020202020204" pitchFamily="34" charset="0"/>
                        <a:buChar char="•"/>
                      </a:pPr>
                      <a:r>
                        <a:rPr lang="en-US" sz="1400" b="0" i="0" u="none" strike="noStrike">
                          <a:solidFill>
                            <a:srgbClr val="000000"/>
                          </a:solidFill>
                          <a:effectLst/>
                          <a:latin typeface="+mn-lt"/>
                        </a:rPr>
                        <a:t>Flag deployment mechanism tests </a:t>
                      </a:r>
                    </a:p>
                    <a:p>
                      <a:pPr marL="285750" indent="-285750" algn="l" fontAlgn="base">
                        <a:buFont typeface="Arial" panose="020B0604020202020204" pitchFamily="34" charset="0"/>
                        <a:buChar char="•"/>
                      </a:pPr>
                      <a:r>
                        <a:rPr lang="en-US" sz="1400" b="0" i="0" u="none" strike="noStrike">
                          <a:solidFill>
                            <a:srgbClr val="000000"/>
                          </a:solidFill>
                          <a:effectLst/>
                          <a:latin typeface="+mn-lt"/>
                        </a:rPr>
                        <a:t>Payload parachute release mechanism tests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87328"/>
                  </a:ext>
                </a:extLst>
              </a:tr>
              <a:tr h="1056257">
                <a:tc>
                  <a:txBody>
                    <a:bodyPr/>
                    <a:lstStyle/>
                    <a:p>
                      <a:pPr algn="ctr" fontAlgn="base"/>
                      <a:r>
                        <a:rPr lang="en-US" sz="1600" b="0" i="0">
                          <a:solidFill>
                            <a:srgbClr val="000000"/>
                          </a:solidFill>
                          <a:effectLst/>
                          <a:latin typeface="Arial"/>
                        </a:rPr>
                        <a:t>Deployment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a:solidFill>
                            <a:srgbClr val="000000"/>
                          </a:solidFill>
                          <a:effectLst/>
                          <a:latin typeface="Arial"/>
                        </a:rPr>
                        <a:t>Payload deployment tests at various altitudes </a:t>
                      </a: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a:solidFill>
                            <a:srgbClr val="000000"/>
                          </a:solidFill>
                          <a:effectLst/>
                          <a:latin typeface="Arial"/>
                        </a:rPr>
                        <a:t>Payload parachute deployments tests at various altitudes </a:t>
                      </a: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a:solidFill>
                            <a:srgbClr val="000000"/>
                          </a:solidFill>
                          <a:effectLst/>
                          <a:latin typeface="Arial"/>
                        </a:rPr>
                        <a:t>Aerobrake deployments tests at various altitudes </a:t>
                      </a: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a:solidFill>
                            <a:srgbClr val="000000"/>
                          </a:solidFill>
                          <a:effectLst/>
                          <a:latin typeface="Arial"/>
                        </a:rPr>
                        <a:t>Linear actuator integration with altitude sensor readings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3402971"/>
                  </a:ext>
                </a:extLst>
              </a:tr>
              <a:tr h="1056257">
                <a:tc>
                  <a:txBody>
                    <a:bodyPr/>
                    <a:lstStyle/>
                    <a:p>
                      <a:pPr algn="ctr" fontAlgn="base"/>
                      <a:r>
                        <a:rPr lang="en-US" sz="1600" b="0" i="0">
                          <a:solidFill>
                            <a:srgbClr val="000000"/>
                          </a:solidFill>
                          <a:effectLst/>
                          <a:latin typeface="Arial"/>
                        </a:rPr>
                        <a:t>Simulation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a:solidFill>
                            <a:srgbClr val="000000"/>
                          </a:solidFill>
                          <a:effectLst/>
                          <a:latin typeface="Arial"/>
                        </a:rPr>
                        <a:t>Software state tests </a:t>
                      </a: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a:solidFill>
                            <a:srgbClr val="000000"/>
                          </a:solidFill>
                          <a:effectLst/>
                          <a:latin typeface="Arial"/>
                        </a:rPr>
                        <a:t>Activation command testing </a:t>
                      </a: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a:solidFill>
                            <a:srgbClr val="000000"/>
                          </a:solidFill>
                          <a:effectLst/>
                          <a:latin typeface="Arial"/>
                        </a:rPr>
                        <a:t>Sensor readings and telemetry remain unchanged </a:t>
                      </a:r>
                    </a:p>
                    <a:p>
                      <a:pPr marL="285750" marR="0" lvl="0" indent="-28575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400" b="0" i="0" u="none" strike="noStrike">
                          <a:solidFill>
                            <a:srgbClr val="000000"/>
                          </a:solidFill>
                          <a:effectLst/>
                          <a:latin typeface="Arial"/>
                        </a:rPr>
                        <a:t>Text file reading and overriding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1430704"/>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02"/>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Environmental Test Plan (1/3)</a:t>
            </a:r>
            <a:endParaRPr/>
          </a:p>
        </p:txBody>
      </p:sp>
      <p:sp>
        <p:nvSpPr>
          <p:cNvPr id="935" name="Google Shape;935;p10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102</a:t>
            </a:fld>
            <a:endParaRPr b="0" i="0" u="none" strike="noStrike" cap="none">
              <a:solidFill>
                <a:srgbClr val="000000"/>
              </a:solidFill>
              <a:latin typeface="Arial"/>
              <a:ea typeface="Arial"/>
              <a:cs typeface="Arial"/>
              <a:sym typeface="Arial"/>
            </a:endParaRPr>
          </a:p>
        </p:txBody>
      </p:sp>
      <p:sp>
        <p:nvSpPr>
          <p:cNvPr id="936" name="Google Shape;936;p102"/>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937" name="Google Shape;937;p10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cxnSp>
        <p:nvCxnSpPr>
          <p:cNvPr id="2" name="Straight Arrow Connector 1">
            <a:extLst>
              <a:ext uri="{FF2B5EF4-FFF2-40B4-BE49-F238E27FC236}">
                <a16:creationId xmlns:a16="http://schemas.microsoft.com/office/drawing/2014/main" id="{B377193C-F1FF-44C0-E89E-B25D870152CE}"/>
              </a:ext>
            </a:extLst>
          </p:cNvPr>
          <p:cNvCxnSpPr>
            <a:cxnSpLocks/>
          </p:cNvCxnSpPr>
          <p:nvPr/>
        </p:nvCxnSpPr>
        <p:spPr>
          <a:xfrm>
            <a:off x="4736282" y="4571390"/>
            <a:ext cx="16808" cy="1193427"/>
          </a:xfrm>
          <a:prstGeom prst="straightConnector1">
            <a:avLst/>
          </a:prstGeom>
          <a:ln/>
        </p:spPr>
        <p:style>
          <a:lnRef idx="2">
            <a:schemeClr val="dk1"/>
          </a:lnRef>
          <a:fillRef idx="0">
            <a:schemeClr val="dk1"/>
          </a:fillRef>
          <a:effectRef idx="1">
            <a:schemeClr val="dk1"/>
          </a:effectRef>
          <a:fontRef idx="minor">
            <a:schemeClr val="tx1"/>
          </a:fontRef>
        </p:style>
      </p:cxnSp>
      <p:sp>
        <p:nvSpPr>
          <p:cNvPr id="3" name="Cylinder 2">
            <a:extLst>
              <a:ext uri="{FF2B5EF4-FFF2-40B4-BE49-F238E27FC236}">
                <a16:creationId xmlns:a16="http://schemas.microsoft.com/office/drawing/2014/main" id="{D4E89696-CC5E-FAC3-6374-38B837BB32F4}"/>
              </a:ext>
            </a:extLst>
          </p:cNvPr>
          <p:cNvSpPr/>
          <p:nvPr/>
        </p:nvSpPr>
        <p:spPr>
          <a:xfrm>
            <a:off x="4559788" y="4647432"/>
            <a:ext cx="361391" cy="579906"/>
          </a:xfrm>
          <a:prstGeom prst="can">
            <a:avLst/>
          </a:prstGeom>
          <a:solidFill>
            <a:srgbClr val="E36FC2"/>
          </a:solidFill>
          <a:ln>
            <a:solidFill>
              <a:srgbClr val="E36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2EC64D2-527E-D91C-61A2-A459D5170436}"/>
              </a:ext>
            </a:extLst>
          </p:cNvPr>
          <p:cNvSpPr/>
          <p:nvPr/>
        </p:nvSpPr>
        <p:spPr>
          <a:xfrm>
            <a:off x="232914" y="1104532"/>
            <a:ext cx="2104843" cy="80225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Arial"/>
            </a:endParaRPr>
          </a:p>
        </p:txBody>
      </p:sp>
      <p:sp>
        <p:nvSpPr>
          <p:cNvPr id="6" name="TextBox 5">
            <a:extLst>
              <a:ext uri="{FF2B5EF4-FFF2-40B4-BE49-F238E27FC236}">
                <a16:creationId xmlns:a16="http://schemas.microsoft.com/office/drawing/2014/main" id="{97F84D63-919E-EE8C-169C-83090FB10C47}"/>
              </a:ext>
            </a:extLst>
          </p:cNvPr>
          <p:cNvSpPr txBox="1"/>
          <p:nvPr/>
        </p:nvSpPr>
        <p:spPr>
          <a:xfrm>
            <a:off x="126698" y="1304556"/>
            <a:ext cx="23205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FFFF"/>
                </a:solidFill>
              </a:rPr>
              <a:t>Drop Test</a:t>
            </a:r>
            <a:endParaRPr lang="en-US"/>
          </a:p>
        </p:txBody>
      </p:sp>
      <p:sp>
        <p:nvSpPr>
          <p:cNvPr id="7" name="Rectangle 6">
            <a:extLst>
              <a:ext uri="{FF2B5EF4-FFF2-40B4-BE49-F238E27FC236}">
                <a16:creationId xmlns:a16="http://schemas.microsoft.com/office/drawing/2014/main" id="{A93EE1B0-A1F2-36E8-B823-998F6F9BCB9B}"/>
              </a:ext>
            </a:extLst>
          </p:cNvPr>
          <p:cNvSpPr/>
          <p:nvPr/>
        </p:nvSpPr>
        <p:spPr>
          <a:xfrm>
            <a:off x="267419" y="2017083"/>
            <a:ext cx="3637049" cy="28319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FEB28FB-D184-C5A7-22D9-1E6BAE3E1D83}"/>
              </a:ext>
            </a:extLst>
          </p:cNvPr>
          <p:cNvSpPr txBox="1"/>
          <p:nvPr/>
        </p:nvSpPr>
        <p:spPr>
          <a:xfrm>
            <a:off x="252106" y="2140624"/>
            <a:ext cx="3637048"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300"/>
              <a:t>The CanSat will be tied to a 61 cm 1/8 inch thick </a:t>
            </a:r>
            <a:r>
              <a:rPr lang="en-US" sz="1300" err="1"/>
              <a:t>kevlar</a:t>
            </a:r>
            <a:r>
              <a:rPr lang="en-US" sz="1300"/>
              <a:t> rope to an 80/20 aluminum high surface structure with a height of at least 1 meter</a:t>
            </a:r>
          </a:p>
          <a:p>
            <a:pPr marL="285750" indent="-285750">
              <a:buChar char="•"/>
            </a:pPr>
            <a:r>
              <a:rPr lang="en-US" sz="1300"/>
              <a:t>The CanSat will be powered on and verified that telemetry is being received</a:t>
            </a:r>
          </a:p>
          <a:p>
            <a:pPr marL="285750" indent="-285750">
              <a:buChar char="•"/>
            </a:pPr>
            <a:r>
              <a:rPr lang="en-US" sz="1300"/>
              <a:t>The CanSat will be raised so the attachment point on the parachute is at the same height as the structure's ceiling and released</a:t>
            </a:r>
          </a:p>
          <a:p>
            <a:pPr marL="285750" indent="-285750">
              <a:buChar char="•"/>
            </a:pPr>
            <a:r>
              <a:rPr lang="en-US" sz="1300"/>
              <a:t>It will be checked if the CanSat is still operational and receiving telemetry</a:t>
            </a:r>
          </a:p>
          <a:p>
            <a:endParaRPr lang="en-US"/>
          </a:p>
        </p:txBody>
      </p:sp>
      <p:sp>
        <p:nvSpPr>
          <p:cNvPr id="9" name="Rectangle: Rounded Corners 8">
            <a:extLst>
              <a:ext uri="{FF2B5EF4-FFF2-40B4-BE49-F238E27FC236}">
                <a16:creationId xmlns:a16="http://schemas.microsoft.com/office/drawing/2014/main" id="{77B2119F-847C-4607-21B0-9C922FD9B3AB}"/>
              </a:ext>
            </a:extLst>
          </p:cNvPr>
          <p:cNvSpPr/>
          <p:nvPr/>
        </p:nvSpPr>
        <p:spPr>
          <a:xfrm>
            <a:off x="4831459" y="1103867"/>
            <a:ext cx="2104843" cy="80225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Arial"/>
            </a:endParaRPr>
          </a:p>
        </p:txBody>
      </p:sp>
      <p:sp>
        <p:nvSpPr>
          <p:cNvPr id="10" name="TextBox 9">
            <a:extLst>
              <a:ext uri="{FF2B5EF4-FFF2-40B4-BE49-F238E27FC236}">
                <a16:creationId xmlns:a16="http://schemas.microsoft.com/office/drawing/2014/main" id="{3D48FBEC-F224-2A45-7B22-0930C5421681}"/>
              </a:ext>
            </a:extLst>
          </p:cNvPr>
          <p:cNvSpPr txBox="1"/>
          <p:nvPr/>
        </p:nvSpPr>
        <p:spPr>
          <a:xfrm>
            <a:off x="4725243" y="1312295"/>
            <a:ext cx="23205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FFFF"/>
                </a:solidFill>
              </a:rPr>
              <a:t>Thermal Test</a:t>
            </a:r>
            <a:endParaRPr lang="en-US"/>
          </a:p>
        </p:txBody>
      </p:sp>
      <p:sp>
        <p:nvSpPr>
          <p:cNvPr id="11" name="Rectangle 10">
            <a:extLst>
              <a:ext uri="{FF2B5EF4-FFF2-40B4-BE49-F238E27FC236}">
                <a16:creationId xmlns:a16="http://schemas.microsoft.com/office/drawing/2014/main" id="{12CE29AB-1D67-1EDB-BB00-195FCD3EE5FD}"/>
              </a:ext>
            </a:extLst>
          </p:cNvPr>
          <p:cNvSpPr/>
          <p:nvPr/>
        </p:nvSpPr>
        <p:spPr>
          <a:xfrm>
            <a:off x="4865964" y="1986241"/>
            <a:ext cx="3838754" cy="21932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AB276A6-B312-D1FF-CA78-58525A86C63C}"/>
              </a:ext>
            </a:extLst>
          </p:cNvPr>
          <p:cNvSpPr txBox="1"/>
          <p:nvPr/>
        </p:nvSpPr>
        <p:spPr>
          <a:xfrm>
            <a:off x="4865076" y="2053531"/>
            <a:ext cx="3839609" cy="209288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300"/>
              <a:t>The CanSat will be turned on and then placed in an insulating cooler</a:t>
            </a:r>
          </a:p>
          <a:p>
            <a:pPr marL="285750" indent="-285750">
              <a:buChar char="•"/>
            </a:pPr>
            <a:r>
              <a:rPr lang="en-US" sz="1300"/>
              <a:t>The cooler will be sealed and set to 60 degrees Celsius using a hairdryer</a:t>
            </a:r>
          </a:p>
          <a:p>
            <a:pPr marL="285750" indent="-285750">
              <a:buChar char="•"/>
            </a:pPr>
            <a:r>
              <a:rPr lang="en-US" sz="1300"/>
              <a:t>The thermal test will run for two hours maintaining a temperature between 55 and 60 degrees Celsius</a:t>
            </a:r>
          </a:p>
          <a:p>
            <a:pPr marL="285750" indent="-285750">
              <a:buChar char="•"/>
            </a:pPr>
            <a:r>
              <a:rPr lang="en-US" sz="1300"/>
              <a:t>Visual inspection and functional tests will be conducted to verify the CanSat survived and can still operate</a:t>
            </a:r>
          </a:p>
        </p:txBody>
      </p:sp>
      <p:sp>
        <p:nvSpPr>
          <p:cNvPr id="13" name="Rectangle 12">
            <a:extLst>
              <a:ext uri="{FF2B5EF4-FFF2-40B4-BE49-F238E27FC236}">
                <a16:creationId xmlns:a16="http://schemas.microsoft.com/office/drawing/2014/main" id="{323B2443-25D2-B968-15A5-BE4123C63B5D}"/>
              </a:ext>
            </a:extLst>
          </p:cNvPr>
          <p:cNvSpPr/>
          <p:nvPr/>
        </p:nvSpPr>
        <p:spPr>
          <a:xfrm>
            <a:off x="4030312" y="4462134"/>
            <a:ext cx="1420344" cy="92447"/>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144648-5D30-43D1-5B2E-AD2A39DD8F53}"/>
              </a:ext>
            </a:extLst>
          </p:cNvPr>
          <p:cNvSpPr/>
          <p:nvPr/>
        </p:nvSpPr>
        <p:spPr>
          <a:xfrm>
            <a:off x="4030312" y="4462135"/>
            <a:ext cx="126066" cy="1764922"/>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F220CD-A845-1C20-7341-887D2F7A9EC7}"/>
              </a:ext>
            </a:extLst>
          </p:cNvPr>
          <p:cNvSpPr/>
          <p:nvPr/>
        </p:nvSpPr>
        <p:spPr>
          <a:xfrm>
            <a:off x="5349805" y="4462136"/>
            <a:ext cx="100853" cy="1764922"/>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8831489-078F-C384-46E8-A0D832AD3EC4}"/>
              </a:ext>
            </a:extLst>
          </p:cNvPr>
          <p:cNvCxnSpPr/>
          <p:nvPr/>
        </p:nvCxnSpPr>
        <p:spPr>
          <a:xfrm>
            <a:off x="4744686" y="4462132"/>
            <a:ext cx="0" cy="226921"/>
          </a:xfrm>
          <a:prstGeom prst="straightConnector1">
            <a:avLst/>
          </a:prstGeom>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B4818312-F8D2-EB38-6FF1-090C60AB8697}"/>
              </a:ext>
            </a:extLst>
          </p:cNvPr>
          <p:cNvCxnSpPr/>
          <p:nvPr/>
        </p:nvCxnSpPr>
        <p:spPr>
          <a:xfrm flipH="1">
            <a:off x="4734602" y="5235339"/>
            <a:ext cx="10084" cy="275665"/>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pic>
        <p:nvPicPr>
          <p:cNvPr id="18" name="Picture 12" descr="A picture containing case, accessory&#10;&#10;Description automatically generated">
            <a:extLst>
              <a:ext uri="{FF2B5EF4-FFF2-40B4-BE49-F238E27FC236}">
                <a16:creationId xmlns:a16="http://schemas.microsoft.com/office/drawing/2014/main" id="{C06B6BD8-DDB0-E9FE-DC45-45DCD643F3FE}"/>
              </a:ext>
            </a:extLst>
          </p:cNvPr>
          <p:cNvPicPr>
            <a:picLocks noChangeAspect="1"/>
          </p:cNvPicPr>
          <p:nvPr/>
        </p:nvPicPr>
        <p:blipFill>
          <a:blip r:embed="rId3"/>
          <a:stretch>
            <a:fillRect/>
          </a:stretch>
        </p:blipFill>
        <p:spPr>
          <a:xfrm>
            <a:off x="6352054" y="4952093"/>
            <a:ext cx="1331260" cy="1248469"/>
          </a:xfrm>
          <a:prstGeom prst="rect">
            <a:avLst/>
          </a:prstGeom>
        </p:spPr>
      </p:pic>
      <p:pic>
        <p:nvPicPr>
          <p:cNvPr id="19" name="Picture 25" descr="A picture containing appliance, dryer, nature, dark&#10;&#10;Description automatically generated">
            <a:extLst>
              <a:ext uri="{FF2B5EF4-FFF2-40B4-BE49-F238E27FC236}">
                <a16:creationId xmlns:a16="http://schemas.microsoft.com/office/drawing/2014/main" id="{2A7A7F70-48B7-05D6-3A01-60D8CD0DC5A1}"/>
              </a:ext>
            </a:extLst>
          </p:cNvPr>
          <p:cNvPicPr>
            <a:picLocks noChangeAspect="1"/>
          </p:cNvPicPr>
          <p:nvPr/>
        </p:nvPicPr>
        <p:blipFill>
          <a:blip r:embed="rId4"/>
          <a:stretch>
            <a:fillRect/>
          </a:stretch>
        </p:blipFill>
        <p:spPr>
          <a:xfrm>
            <a:off x="7848039" y="5326714"/>
            <a:ext cx="650503" cy="667313"/>
          </a:xfrm>
          <a:prstGeom prst="rect">
            <a:avLst/>
          </a:prstGeom>
        </p:spPr>
      </p:pic>
      <p:cxnSp>
        <p:nvCxnSpPr>
          <p:cNvPr id="20" name="Straight Arrow Connector 19">
            <a:extLst>
              <a:ext uri="{FF2B5EF4-FFF2-40B4-BE49-F238E27FC236}">
                <a16:creationId xmlns:a16="http://schemas.microsoft.com/office/drawing/2014/main" id="{0461CC3C-EBA7-B5BD-6A90-5381A056AED0}"/>
              </a:ext>
            </a:extLst>
          </p:cNvPr>
          <p:cNvCxnSpPr>
            <a:cxnSpLocks/>
          </p:cNvCxnSpPr>
          <p:nvPr/>
        </p:nvCxnSpPr>
        <p:spPr>
          <a:xfrm>
            <a:off x="6383990" y="5039285"/>
            <a:ext cx="208430" cy="292474"/>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AC49CACF-332E-50E0-1146-30DAF49C2893}"/>
              </a:ext>
            </a:extLst>
          </p:cNvPr>
          <p:cNvCxnSpPr>
            <a:cxnSpLocks/>
          </p:cNvCxnSpPr>
          <p:nvPr/>
        </p:nvCxnSpPr>
        <p:spPr>
          <a:xfrm flipH="1">
            <a:off x="7525311" y="5619189"/>
            <a:ext cx="312642" cy="15129"/>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22" name="Cylinder 21">
            <a:extLst>
              <a:ext uri="{FF2B5EF4-FFF2-40B4-BE49-F238E27FC236}">
                <a16:creationId xmlns:a16="http://schemas.microsoft.com/office/drawing/2014/main" id="{4560D1D3-6023-8513-08B1-F783D83095C1}"/>
              </a:ext>
            </a:extLst>
          </p:cNvPr>
          <p:cNvSpPr/>
          <p:nvPr/>
        </p:nvSpPr>
        <p:spPr>
          <a:xfrm>
            <a:off x="4559788" y="5647556"/>
            <a:ext cx="361391" cy="579906"/>
          </a:xfrm>
          <a:prstGeom prst="can">
            <a:avLst/>
          </a:prstGeom>
          <a:solidFill>
            <a:srgbClr val="E36FC2"/>
          </a:solidFill>
          <a:ln>
            <a:solidFill>
              <a:srgbClr val="E36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ylinder 22">
            <a:extLst>
              <a:ext uri="{FF2B5EF4-FFF2-40B4-BE49-F238E27FC236}">
                <a16:creationId xmlns:a16="http://schemas.microsoft.com/office/drawing/2014/main" id="{86D6AA0A-A5E3-A152-AA76-8BAB70C3C3B8}"/>
              </a:ext>
            </a:extLst>
          </p:cNvPr>
          <p:cNvSpPr/>
          <p:nvPr/>
        </p:nvSpPr>
        <p:spPr>
          <a:xfrm>
            <a:off x="6031004" y="4375738"/>
            <a:ext cx="361391" cy="579906"/>
          </a:xfrm>
          <a:prstGeom prst="can">
            <a:avLst/>
          </a:prstGeom>
          <a:solidFill>
            <a:srgbClr val="E36FC2"/>
          </a:solidFill>
          <a:ln>
            <a:solidFill>
              <a:srgbClr val="E36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02"/>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Environmental Test Plan (2/3)</a:t>
            </a:r>
            <a:endParaRPr/>
          </a:p>
        </p:txBody>
      </p:sp>
      <p:sp>
        <p:nvSpPr>
          <p:cNvPr id="935" name="Google Shape;935;p10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103</a:t>
            </a:fld>
            <a:endParaRPr b="0" i="0" u="none" strike="noStrike" cap="none">
              <a:solidFill>
                <a:srgbClr val="000000"/>
              </a:solidFill>
              <a:latin typeface="Arial"/>
              <a:ea typeface="Arial"/>
              <a:cs typeface="Arial"/>
              <a:sym typeface="Arial"/>
            </a:endParaRPr>
          </a:p>
        </p:txBody>
      </p:sp>
      <p:sp>
        <p:nvSpPr>
          <p:cNvPr id="936" name="Google Shape;936;p102"/>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937" name="Google Shape;937;p10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sp>
        <p:nvSpPr>
          <p:cNvPr id="6" name="TextBox 5">
            <a:extLst>
              <a:ext uri="{FF2B5EF4-FFF2-40B4-BE49-F238E27FC236}">
                <a16:creationId xmlns:a16="http://schemas.microsoft.com/office/drawing/2014/main" id="{97F84D63-919E-EE8C-169C-83090FB10C47}"/>
              </a:ext>
            </a:extLst>
          </p:cNvPr>
          <p:cNvSpPr txBox="1"/>
          <p:nvPr/>
        </p:nvSpPr>
        <p:spPr>
          <a:xfrm>
            <a:off x="126698" y="1304556"/>
            <a:ext cx="23205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FFFF"/>
                </a:solidFill>
              </a:rPr>
              <a:t>Drop Test</a:t>
            </a:r>
            <a:endParaRPr lang="en-US"/>
          </a:p>
        </p:txBody>
      </p:sp>
      <p:sp>
        <p:nvSpPr>
          <p:cNvPr id="24" name="Rectangle: Rounded Corners 23">
            <a:extLst>
              <a:ext uri="{FF2B5EF4-FFF2-40B4-BE49-F238E27FC236}">
                <a16:creationId xmlns:a16="http://schemas.microsoft.com/office/drawing/2014/main" id="{D1AEE4F5-FD99-4497-728C-6CDB00AE8BA9}"/>
              </a:ext>
            </a:extLst>
          </p:cNvPr>
          <p:cNvSpPr/>
          <p:nvPr/>
        </p:nvSpPr>
        <p:spPr>
          <a:xfrm>
            <a:off x="232914" y="1129746"/>
            <a:ext cx="2104843" cy="80225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Arial"/>
            </a:endParaRPr>
          </a:p>
        </p:txBody>
      </p:sp>
      <p:sp>
        <p:nvSpPr>
          <p:cNvPr id="25" name="TextBox 24">
            <a:extLst>
              <a:ext uri="{FF2B5EF4-FFF2-40B4-BE49-F238E27FC236}">
                <a16:creationId xmlns:a16="http://schemas.microsoft.com/office/drawing/2014/main" id="{0BE7B3AE-4E3F-970E-E2CB-E62E1B2FEE36}"/>
              </a:ext>
            </a:extLst>
          </p:cNvPr>
          <p:cNvSpPr txBox="1"/>
          <p:nvPr/>
        </p:nvSpPr>
        <p:spPr>
          <a:xfrm>
            <a:off x="126698" y="1329770"/>
            <a:ext cx="23205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FFFF"/>
                </a:solidFill>
              </a:rPr>
              <a:t>Vibration Test</a:t>
            </a:r>
            <a:endParaRPr lang="en-US"/>
          </a:p>
        </p:txBody>
      </p:sp>
      <p:sp>
        <p:nvSpPr>
          <p:cNvPr id="26" name="Rectangle 25">
            <a:extLst>
              <a:ext uri="{FF2B5EF4-FFF2-40B4-BE49-F238E27FC236}">
                <a16:creationId xmlns:a16="http://schemas.microsoft.com/office/drawing/2014/main" id="{FAC7002E-1019-2E6C-9C24-07AEBBD5D080}"/>
              </a:ext>
            </a:extLst>
          </p:cNvPr>
          <p:cNvSpPr/>
          <p:nvPr/>
        </p:nvSpPr>
        <p:spPr>
          <a:xfrm>
            <a:off x="267419" y="2009639"/>
            <a:ext cx="3838754" cy="25126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B948A35-92C5-5310-3ECE-DDD84CFA24EA}"/>
              </a:ext>
            </a:extLst>
          </p:cNvPr>
          <p:cNvSpPr txBox="1"/>
          <p:nvPr/>
        </p:nvSpPr>
        <p:spPr>
          <a:xfrm>
            <a:off x="266530" y="2062602"/>
            <a:ext cx="3839610" cy="246221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The </a:t>
            </a:r>
            <a:r>
              <a:rPr lang="en-US" err="1"/>
              <a:t>CanSat</a:t>
            </a:r>
            <a:r>
              <a:rPr lang="en-US"/>
              <a:t> will be placed in a wooden support structure to hold the </a:t>
            </a:r>
            <a:r>
              <a:rPr lang="en-US" err="1"/>
              <a:t>CanSat</a:t>
            </a:r>
            <a:endParaRPr lang="en-US"/>
          </a:p>
          <a:p>
            <a:pPr marL="285750" indent="-285750">
              <a:buChar char="•"/>
            </a:pPr>
            <a:r>
              <a:rPr lang="en-US"/>
              <a:t>The sander will be turned on and then powered off to a full stop 5 seconds after reaching full speed</a:t>
            </a:r>
          </a:p>
          <a:p>
            <a:pPr marL="285750" indent="-285750">
              <a:buChar char="•"/>
            </a:pPr>
            <a:r>
              <a:rPr lang="en-US"/>
              <a:t>The previous step will be repeated four more times</a:t>
            </a:r>
          </a:p>
          <a:p>
            <a:pPr marL="285750" indent="-285750">
              <a:buChar char="•"/>
            </a:pPr>
            <a:r>
              <a:rPr lang="en-US"/>
              <a:t>The </a:t>
            </a:r>
            <a:r>
              <a:rPr lang="en-US" err="1"/>
              <a:t>CanSat</a:t>
            </a:r>
            <a:r>
              <a:rPr lang="en-US"/>
              <a:t> will be visually inspected for damage and functionality</a:t>
            </a:r>
          </a:p>
          <a:p>
            <a:pPr marL="285750" indent="-285750">
              <a:buChar char="•"/>
            </a:pPr>
            <a:r>
              <a:rPr lang="en-US"/>
              <a:t>It will be verified that the accelerometer data is being collected</a:t>
            </a:r>
          </a:p>
        </p:txBody>
      </p:sp>
      <p:pic>
        <p:nvPicPr>
          <p:cNvPr id="32" name="Picture 7" descr="A picture containing tool&#10;&#10;Description automatically generated">
            <a:extLst>
              <a:ext uri="{FF2B5EF4-FFF2-40B4-BE49-F238E27FC236}">
                <a16:creationId xmlns:a16="http://schemas.microsoft.com/office/drawing/2014/main" id="{A7F2ED21-B5A3-26BA-68B6-205D5A7CA2B7}"/>
              </a:ext>
            </a:extLst>
          </p:cNvPr>
          <p:cNvPicPr>
            <a:picLocks noChangeAspect="1"/>
          </p:cNvPicPr>
          <p:nvPr/>
        </p:nvPicPr>
        <p:blipFill>
          <a:blip r:embed="rId3"/>
          <a:stretch>
            <a:fillRect/>
          </a:stretch>
        </p:blipFill>
        <p:spPr>
          <a:xfrm>
            <a:off x="1368238" y="4410634"/>
            <a:ext cx="1079129" cy="1087532"/>
          </a:xfrm>
          <a:prstGeom prst="rect">
            <a:avLst/>
          </a:prstGeom>
        </p:spPr>
      </p:pic>
      <p:sp>
        <p:nvSpPr>
          <p:cNvPr id="33" name="Cylinder 32">
            <a:extLst>
              <a:ext uri="{FF2B5EF4-FFF2-40B4-BE49-F238E27FC236}">
                <a16:creationId xmlns:a16="http://schemas.microsoft.com/office/drawing/2014/main" id="{D84510FA-11D4-A7E5-3BD2-E4C5E4E0C80D}"/>
              </a:ext>
            </a:extLst>
          </p:cNvPr>
          <p:cNvSpPr/>
          <p:nvPr/>
        </p:nvSpPr>
        <p:spPr>
          <a:xfrm>
            <a:off x="1467409" y="5594379"/>
            <a:ext cx="361391" cy="579906"/>
          </a:xfrm>
          <a:prstGeom prst="can">
            <a:avLst/>
          </a:prstGeom>
          <a:solidFill>
            <a:srgbClr val="E36FC2"/>
          </a:solidFill>
          <a:ln>
            <a:solidFill>
              <a:srgbClr val="E36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70F9BA5-B79D-6CDF-3645-82E7157DB975}"/>
              </a:ext>
            </a:extLst>
          </p:cNvPr>
          <p:cNvCxnSpPr/>
          <p:nvPr/>
        </p:nvCxnSpPr>
        <p:spPr>
          <a:xfrm flipH="1">
            <a:off x="1684245" y="5325036"/>
            <a:ext cx="35296" cy="208431"/>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sp>
        <p:nvSpPr>
          <p:cNvPr id="40" name="Rectangle: Rounded Corners 39">
            <a:extLst>
              <a:ext uri="{FF2B5EF4-FFF2-40B4-BE49-F238E27FC236}">
                <a16:creationId xmlns:a16="http://schemas.microsoft.com/office/drawing/2014/main" id="{212343B5-90BC-3559-429C-4618E5863CBF}"/>
              </a:ext>
            </a:extLst>
          </p:cNvPr>
          <p:cNvSpPr/>
          <p:nvPr/>
        </p:nvSpPr>
        <p:spPr>
          <a:xfrm>
            <a:off x="4387941" y="1105842"/>
            <a:ext cx="2104843" cy="80225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Arial"/>
            </a:endParaRPr>
          </a:p>
        </p:txBody>
      </p:sp>
      <p:sp>
        <p:nvSpPr>
          <p:cNvPr id="41" name="TextBox 40">
            <a:extLst>
              <a:ext uri="{FF2B5EF4-FFF2-40B4-BE49-F238E27FC236}">
                <a16:creationId xmlns:a16="http://schemas.microsoft.com/office/drawing/2014/main" id="{0E921CE2-070A-499F-0634-ED21BCD8E37E}"/>
              </a:ext>
            </a:extLst>
          </p:cNvPr>
          <p:cNvSpPr txBox="1"/>
          <p:nvPr/>
        </p:nvSpPr>
        <p:spPr>
          <a:xfrm>
            <a:off x="4280111" y="1329770"/>
            <a:ext cx="23205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FFFF"/>
                </a:solidFill>
              </a:rPr>
              <a:t>Vacuum Test</a:t>
            </a:r>
            <a:endParaRPr lang="en-US"/>
          </a:p>
        </p:txBody>
      </p:sp>
      <p:sp>
        <p:nvSpPr>
          <p:cNvPr id="42" name="Rectangle 41">
            <a:extLst>
              <a:ext uri="{FF2B5EF4-FFF2-40B4-BE49-F238E27FC236}">
                <a16:creationId xmlns:a16="http://schemas.microsoft.com/office/drawing/2014/main" id="{9EF695CF-FBC4-935F-81D8-9F93AFC658CA}"/>
              </a:ext>
            </a:extLst>
          </p:cNvPr>
          <p:cNvSpPr/>
          <p:nvPr/>
        </p:nvSpPr>
        <p:spPr>
          <a:xfrm>
            <a:off x="4303440" y="2071794"/>
            <a:ext cx="4040460" cy="19327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3FDC221-4934-2E84-792E-2E2F74B46A1A}"/>
              </a:ext>
            </a:extLst>
          </p:cNvPr>
          <p:cNvSpPr txBox="1"/>
          <p:nvPr/>
        </p:nvSpPr>
        <p:spPr>
          <a:xfrm>
            <a:off x="4306990" y="2189542"/>
            <a:ext cx="4041317" cy="181588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The CanSat will be turned on and suspended in a 5-gallon bucket</a:t>
            </a:r>
          </a:p>
          <a:p>
            <a:pPr marL="285750" indent="-285750">
              <a:buChar char="•"/>
            </a:pPr>
            <a:r>
              <a:rPr lang="en-US"/>
              <a:t>A lid made of 6 mm thick polycarbonate sheet will be placed on top of the bucket</a:t>
            </a:r>
          </a:p>
          <a:p>
            <a:pPr marL="285750" indent="-285750">
              <a:buChar char="•"/>
            </a:pPr>
            <a:r>
              <a:rPr lang="en-US"/>
              <a:t>A vacuum cleaner will be turned on to pull a vacuum inside the bucket</a:t>
            </a:r>
          </a:p>
          <a:p>
            <a:pPr marL="285750" indent="-285750">
              <a:buChar char="•"/>
            </a:pPr>
            <a:r>
              <a:rPr lang="en-US"/>
              <a:t>The telemetry will be collected, and the vacuum turned off at peak altitude</a:t>
            </a:r>
          </a:p>
        </p:txBody>
      </p:sp>
      <p:pic>
        <p:nvPicPr>
          <p:cNvPr id="44" name="Picture 4">
            <a:extLst>
              <a:ext uri="{FF2B5EF4-FFF2-40B4-BE49-F238E27FC236}">
                <a16:creationId xmlns:a16="http://schemas.microsoft.com/office/drawing/2014/main" id="{72A6D267-F6CA-A8DF-C617-18B90D00A63F}"/>
              </a:ext>
            </a:extLst>
          </p:cNvPr>
          <p:cNvPicPr>
            <a:picLocks noChangeAspect="1"/>
          </p:cNvPicPr>
          <p:nvPr/>
        </p:nvPicPr>
        <p:blipFill>
          <a:blip r:embed="rId4"/>
          <a:stretch>
            <a:fillRect/>
          </a:stretch>
        </p:blipFill>
        <p:spPr>
          <a:xfrm>
            <a:off x="4971872" y="5244949"/>
            <a:ext cx="845487" cy="845487"/>
          </a:xfrm>
          <a:prstGeom prst="rect">
            <a:avLst/>
          </a:prstGeom>
        </p:spPr>
      </p:pic>
      <p:sp>
        <p:nvSpPr>
          <p:cNvPr id="46" name="Cylinder 45">
            <a:extLst>
              <a:ext uri="{FF2B5EF4-FFF2-40B4-BE49-F238E27FC236}">
                <a16:creationId xmlns:a16="http://schemas.microsoft.com/office/drawing/2014/main" id="{72927749-350A-E4E4-7CEC-1A3602F072EE}"/>
              </a:ext>
            </a:extLst>
          </p:cNvPr>
          <p:cNvSpPr/>
          <p:nvPr/>
        </p:nvSpPr>
        <p:spPr>
          <a:xfrm>
            <a:off x="5213919" y="4108141"/>
            <a:ext cx="361391" cy="579906"/>
          </a:xfrm>
          <a:prstGeom prst="can">
            <a:avLst/>
          </a:prstGeom>
          <a:solidFill>
            <a:srgbClr val="E36FC2"/>
          </a:solidFill>
          <a:ln>
            <a:solidFill>
              <a:srgbClr val="E36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22724BF9-72FB-72D8-847B-95EEDB247C52}"/>
              </a:ext>
            </a:extLst>
          </p:cNvPr>
          <p:cNvCxnSpPr/>
          <p:nvPr/>
        </p:nvCxnSpPr>
        <p:spPr>
          <a:xfrm flipH="1">
            <a:off x="5404160" y="4825960"/>
            <a:ext cx="10082" cy="309283"/>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pic>
        <p:nvPicPr>
          <p:cNvPr id="49" name="Picture 12" descr="A picture containing appliance, vacuum&#10;&#10;Description automatically generated">
            <a:extLst>
              <a:ext uri="{FF2B5EF4-FFF2-40B4-BE49-F238E27FC236}">
                <a16:creationId xmlns:a16="http://schemas.microsoft.com/office/drawing/2014/main" id="{D52B034A-DA27-41CB-7A41-83F3340F1A64}"/>
              </a:ext>
            </a:extLst>
          </p:cNvPr>
          <p:cNvPicPr>
            <a:picLocks noChangeAspect="1"/>
          </p:cNvPicPr>
          <p:nvPr/>
        </p:nvPicPr>
        <p:blipFill>
          <a:blip r:embed="rId5"/>
          <a:stretch>
            <a:fillRect/>
          </a:stretch>
        </p:blipFill>
        <p:spPr>
          <a:xfrm>
            <a:off x="6122442" y="4139213"/>
            <a:ext cx="1709458" cy="1674619"/>
          </a:xfrm>
          <a:prstGeom prst="rect">
            <a:avLst/>
          </a:prstGeom>
        </p:spPr>
      </p:pic>
      <p:cxnSp>
        <p:nvCxnSpPr>
          <p:cNvPr id="50" name="Straight Arrow Connector 49">
            <a:extLst>
              <a:ext uri="{FF2B5EF4-FFF2-40B4-BE49-F238E27FC236}">
                <a16:creationId xmlns:a16="http://schemas.microsoft.com/office/drawing/2014/main" id="{1B17253C-F9B1-0EBC-A60F-1D8307A7DD59}"/>
              </a:ext>
            </a:extLst>
          </p:cNvPr>
          <p:cNvCxnSpPr>
            <a:cxnSpLocks/>
          </p:cNvCxnSpPr>
          <p:nvPr/>
        </p:nvCxnSpPr>
        <p:spPr>
          <a:xfrm flipH="1">
            <a:off x="5733573" y="5107036"/>
            <a:ext cx="522751" cy="191617"/>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781729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02"/>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Environmental Test Plan (3/3)</a:t>
            </a:r>
            <a:endParaRPr/>
          </a:p>
        </p:txBody>
      </p:sp>
      <p:sp>
        <p:nvSpPr>
          <p:cNvPr id="935" name="Google Shape;935;p10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104</a:t>
            </a:fld>
            <a:endParaRPr b="0" i="0" u="none" strike="noStrike" cap="none">
              <a:solidFill>
                <a:srgbClr val="000000"/>
              </a:solidFill>
              <a:latin typeface="Arial"/>
              <a:ea typeface="Arial"/>
              <a:cs typeface="Arial"/>
              <a:sym typeface="Arial"/>
            </a:endParaRPr>
          </a:p>
        </p:txBody>
      </p:sp>
      <p:sp>
        <p:nvSpPr>
          <p:cNvPr id="936" name="Google Shape;936;p102"/>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937" name="Google Shape;937;p10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sp>
        <p:nvSpPr>
          <p:cNvPr id="2" name="Flowchart: Data 1">
            <a:extLst>
              <a:ext uri="{FF2B5EF4-FFF2-40B4-BE49-F238E27FC236}">
                <a16:creationId xmlns:a16="http://schemas.microsoft.com/office/drawing/2014/main" id="{AC519B28-4837-AF3C-1D39-98EE1D94937A}"/>
              </a:ext>
            </a:extLst>
          </p:cNvPr>
          <p:cNvSpPr/>
          <p:nvPr/>
        </p:nvSpPr>
        <p:spPr>
          <a:xfrm flipH="1">
            <a:off x="1165342" y="4268636"/>
            <a:ext cx="1269066" cy="1084169"/>
          </a:xfrm>
          <a:prstGeom prst="flowChartInputOutput">
            <a:avLst/>
          </a:prstGeom>
          <a:solidFill>
            <a:srgbClr val="EBD1B5"/>
          </a:solidFill>
          <a:ln>
            <a:solidFill>
              <a:srgbClr val="EBD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DDFF5BC-7A33-937B-79A8-8364A10EBE4D}"/>
              </a:ext>
            </a:extLst>
          </p:cNvPr>
          <p:cNvSpPr/>
          <p:nvPr/>
        </p:nvSpPr>
        <p:spPr>
          <a:xfrm>
            <a:off x="698741" y="1160491"/>
            <a:ext cx="2104843" cy="802256"/>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cs typeface="Arial"/>
            </a:endParaRPr>
          </a:p>
        </p:txBody>
      </p:sp>
      <p:sp>
        <p:nvSpPr>
          <p:cNvPr id="4" name="TextBox 3">
            <a:extLst>
              <a:ext uri="{FF2B5EF4-FFF2-40B4-BE49-F238E27FC236}">
                <a16:creationId xmlns:a16="http://schemas.microsoft.com/office/drawing/2014/main" id="{85AF10FF-456F-F059-702A-3F9D12AAE44E}"/>
              </a:ext>
            </a:extLst>
          </p:cNvPr>
          <p:cNvSpPr txBox="1"/>
          <p:nvPr/>
        </p:nvSpPr>
        <p:spPr>
          <a:xfrm>
            <a:off x="592525" y="1360515"/>
            <a:ext cx="23205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FFFF"/>
                </a:solidFill>
              </a:rPr>
              <a:t>Fit Check</a:t>
            </a:r>
            <a:endParaRPr lang="en-US"/>
          </a:p>
        </p:txBody>
      </p:sp>
      <p:sp>
        <p:nvSpPr>
          <p:cNvPr id="5" name="Rectangle 4">
            <a:extLst>
              <a:ext uri="{FF2B5EF4-FFF2-40B4-BE49-F238E27FC236}">
                <a16:creationId xmlns:a16="http://schemas.microsoft.com/office/drawing/2014/main" id="{881F64BD-6715-7E2D-BB5D-4C945298EDAE}"/>
              </a:ext>
            </a:extLst>
          </p:cNvPr>
          <p:cNvSpPr/>
          <p:nvPr/>
        </p:nvSpPr>
        <p:spPr>
          <a:xfrm>
            <a:off x="662126" y="2040383"/>
            <a:ext cx="3838754" cy="12805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F72D41A-F541-6756-A3BF-5451003123F7}"/>
              </a:ext>
            </a:extLst>
          </p:cNvPr>
          <p:cNvSpPr txBox="1"/>
          <p:nvPr/>
        </p:nvSpPr>
        <p:spPr>
          <a:xfrm>
            <a:off x="723952" y="2093347"/>
            <a:ext cx="354545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A 125 mm diameter hole will be cut from a piece of cardboard </a:t>
            </a:r>
          </a:p>
          <a:p>
            <a:pPr marL="285750" indent="-285750">
              <a:buChar char="•"/>
            </a:pPr>
            <a:r>
              <a:rPr lang="en-US"/>
              <a:t>The width of the </a:t>
            </a:r>
            <a:r>
              <a:rPr lang="en-US" err="1"/>
              <a:t>CanSat</a:t>
            </a:r>
            <a:r>
              <a:rPr lang="en-US"/>
              <a:t> will be tested using the 125 mm diameter hole to see if anything is touching </a:t>
            </a:r>
          </a:p>
        </p:txBody>
      </p:sp>
      <p:sp>
        <p:nvSpPr>
          <p:cNvPr id="8" name="Oval 7">
            <a:extLst>
              <a:ext uri="{FF2B5EF4-FFF2-40B4-BE49-F238E27FC236}">
                <a16:creationId xmlns:a16="http://schemas.microsoft.com/office/drawing/2014/main" id="{7FBEA85F-31A4-10DA-2DF6-2915BBC394A2}"/>
              </a:ext>
            </a:extLst>
          </p:cNvPr>
          <p:cNvSpPr/>
          <p:nvPr/>
        </p:nvSpPr>
        <p:spPr>
          <a:xfrm>
            <a:off x="1602372" y="4580004"/>
            <a:ext cx="395007" cy="4622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ylinder 8">
            <a:extLst>
              <a:ext uri="{FF2B5EF4-FFF2-40B4-BE49-F238E27FC236}">
                <a16:creationId xmlns:a16="http://schemas.microsoft.com/office/drawing/2014/main" id="{32A8FEAD-4093-E0A4-02A0-5FA0C200882C}"/>
              </a:ext>
            </a:extLst>
          </p:cNvPr>
          <p:cNvSpPr/>
          <p:nvPr/>
        </p:nvSpPr>
        <p:spPr>
          <a:xfrm>
            <a:off x="1543540" y="3429000"/>
            <a:ext cx="361391" cy="579906"/>
          </a:xfrm>
          <a:prstGeom prst="can">
            <a:avLst/>
          </a:prstGeom>
          <a:solidFill>
            <a:srgbClr val="E36FC2"/>
          </a:solidFill>
          <a:ln>
            <a:solidFill>
              <a:srgbClr val="E36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ylinder 9">
            <a:extLst>
              <a:ext uri="{FF2B5EF4-FFF2-40B4-BE49-F238E27FC236}">
                <a16:creationId xmlns:a16="http://schemas.microsoft.com/office/drawing/2014/main" id="{B516B56B-791B-AD89-B658-08676DAE7117}"/>
              </a:ext>
            </a:extLst>
          </p:cNvPr>
          <p:cNvSpPr/>
          <p:nvPr/>
        </p:nvSpPr>
        <p:spPr>
          <a:xfrm>
            <a:off x="1720033" y="5664573"/>
            <a:ext cx="361391" cy="579906"/>
          </a:xfrm>
          <a:prstGeom prst="can">
            <a:avLst/>
          </a:prstGeom>
          <a:solidFill>
            <a:srgbClr val="E36FC2"/>
          </a:solidFill>
          <a:ln>
            <a:solidFill>
              <a:srgbClr val="E36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D7AF752-5FF5-0EF5-375F-5BA49AA2E751}"/>
              </a:ext>
            </a:extLst>
          </p:cNvPr>
          <p:cNvCxnSpPr/>
          <p:nvPr/>
        </p:nvCxnSpPr>
        <p:spPr>
          <a:xfrm>
            <a:off x="1762054" y="4058929"/>
            <a:ext cx="15130" cy="393326"/>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cxnSp>
        <p:nvCxnSpPr>
          <p:cNvPr id="12" name="Straight Arrow Connector 11">
            <a:extLst>
              <a:ext uri="{FF2B5EF4-FFF2-40B4-BE49-F238E27FC236}">
                <a16:creationId xmlns:a16="http://schemas.microsoft.com/office/drawing/2014/main" id="{CB062BA7-BBB3-88DF-C671-2F047B49B011}"/>
              </a:ext>
            </a:extLst>
          </p:cNvPr>
          <p:cNvCxnSpPr/>
          <p:nvPr/>
        </p:nvCxnSpPr>
        <p:spPr>
          <a:xfrm>
            <a:off x="1846100" y="5201928"/>
            <a:ext cx="15128" cy="368114"/>
          </a:xfrm>
          <a:prstGeom prst="straightConnector1">
            <a:avLst/>
          </a:prstGeom>
          <a:ln>
            <a:solidFill>
              <a:srgbClr val="0070C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480443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03"/>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 Procedures Descriptions (1/5)</a:t>
            </a:r>
            <a:endParaRPr/>
          </a:p>
        </p:txBody>
      </p:sp>
      <p:sp>
        <p:nvSpPr>
          <p:cNvPr id="944" name="Google Shape;944;p103"/>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
        <p:nvSpPr>
          <p:cNvPr id="947" name="Google Shape;947;p10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sp>
        <p:nvSpPr>
          <p:cNvPr id="948" name="Google Shape;948;p103"/>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graphicFrame>
        <p:nvGraphicFramePr>
          <p:cNvPr id="7" name="Google Shape;1012;p110">
            <a:extLst>
              <a:ext uri="{FF2B5EF4-FFF2-40B4-BE49-F238E27FC236}">
                <a16:creationId xmlns:a16="http://schemas.microsoft.com/office/drawing/2014/main" id="{6351DE9F-8FC8-F182-BF5C-E65B73765FA0}"/>
              </a:ext>
            </a:extLst>
          </p:cNvPr>
          <p:cNvGraphicFramePr/>
          <p:nvPr>
            <p:extLst>
              <p:ext uri="{D42A27DB-BD31-4B8C-83A1-F6EECF244321}">
                <p14:modId xmlns:p14="http://schemas.microsoft.com/office/powerpoint/2010/main" val="620401871"/>
              </p:ext>
            </p:extLst>
          </p:nvPr>
        </p:nvGraphicFramePr>
        <p:xfrm>
          <a:off x="195350" y="1180978"/>
          <a:ext cx="8763923" cy="4383122"/>
        </p:xfrm>
        <a:graphic>
          <a:graphicData uri="http://schemas.openxmlformats.org/drawingml/2006/table">
            <a:tbl>
              <a:tblPr firstRow="1">
                <a:noFill/>
              </a:tblPr>
              <a:tblGrid>
                <a:gridCol w="524443">
                  <a:extLst>
                    <a:ext uri="{9D8B030D-6E8A-4147-A177-3AD203B41FA5}">
                      <a16:colId xmlns:a16="http://schemas.microsoft.com/office/drawing/2014/main" val="20000"/>
                    </a:ext>
                  </a:extLst>
                </a:gridCol>
                <a:gridCol w="4847086">
                  <a:extLst>
                    <a:ext uri="{9D8B030D-6E8A-4147-A177-3AD203B41FA5}">
                      <a16:colId xmlns:a16="http://schemas.microsoft.com/office/drawing/2014/main" val="20001"/>
                    </a:ext>
                  </a:extLst>
                </a:gridCol>
                <a:gridCol w="1606460">
                  <a:extLst>
                    <a:ext uri="{9D8B030D-6E8A-4147-A177-3AD203B41FA5}">
                      <a16:colId xmlns:a16="http://schemas.microsoft.com/office/drawing/2014/main" val="20002"/>
                    </a:ext>
                  </a:extLst>
                </a:gridCol>
                <a:gridCol w="1785934">
                  <a:extLst>
                    <a:ext uri="{9D8B030D-6E8A-4147-A177-3AD203B41FA5}">
                      <a16:colId xmlns:a16="http://schemas.microsoft.com/office/drawing/2014/main" val="20003"/>
                    </a:ext>
                  </a:extLst>
                </a:gridCol>
              </a:tblGrid>
              <a:tr h="481480">
                <a:tc gridSpan="4">
                  <a:txBody>
                    <a:bodyPr/>
                    <a:lstStyle/>
                    <a:p>
                      <a:pPr marL="0" lvl="0" indent="0" algn="ctr">
                        <a:spcBef>
                          <a:spcPts val="0"/>
                        </a:spcBef>
                        <a:spcAft>
                          <a:spcPts val="0"/>
                        </a:spcAft>
                        <a:buNone/>
                      </a:pPr>
                      <a:r>
                        <a:rPr lang="en-US" sz="1400" b="1">
                          <a:solidFill>
                            <a:schemeClr val="bg1"/>
                          </a:solidFill>
                          <a:latin typeface="Arial"/>
                        </a:rPr>
                        <a:t>Drop Test</a:t>
                      </a:r>
                      <a:endParaRPr sz="1400" b="1">
                        <a:solidFill>
                          <a:schemeClr val="bg1"/>
                        </a:solidFill>
                        <a:latin typeface="Arial"/>
                        <a:sym typeface="Calibri"/>
                      </a:endParaRPr>
                    </a:p>
                  </a:txBody>
                  <a:tcPr marL="7474" marR="7474" marT="7474" marB="0" anchor="ctr">
                    <a:solidFill>
                      <a:schemeClr val="accent6"/>
                    </a:solidFill>
                  </a:tcPr>
                </a:tc>
                <a:tc hMerge="1">
                  <a:txBody>
                    <a:bodyPr/>
                    <a:lstStyle/>
                    <a:p>
                      <a:endParaRPr>
                        <a:sym typeface="Calibri"/>
                      </a:endParaRPr>
                    </a:p>
                  </a:txBody>
                  <a:tcPr marL="7474" marR="7474" marT="7474" marB="0">
                    <a:solidFill>
                      <a:srgbClr val="A2A2E0"/>
                    </a:solidFill>
                  </a:tcPr>
                </a:tc>
                <a:tc hMerge="1">
                  <a:txBody>
                    <a:bodyPr/>
                    <a:lstStyle/>
                    <a:p>
                      <a:endParaRPr>
                        <a:sym typeface="Calibri"/>
                      </a:endParaRPr>
                    </a:p>
                  </a:txBody>
                  <a:tcPr marL="7474" marR="7474" marT="7474" marB="0">
                    <a:solidFill>
                      <a:srgbClr val="A2A2E0"/>
                    </a:solidFill>
                  </a:tcPr>
                </a:tc>
                <a:tc hMerge="1">
                  <a:txBody>
                    <a:bodyPr/>
                    <a:lstStyle/>
                    <a:p>
                      <a:endParaRPr>
                        <a:sym typeface="Calibri"/>
                      </a:endParaRPr>
                    </a:p>
                  </a:txBody>
                  <a:tcPr marL="7474" marR="7474" marT="7474" marB="0">
                    <a:solidFill>
                      <a:srgbClr val="A2A2E0"/>
                    </a:solidFill>
                  </a:tcPr>
                </a:tc>
                <a:extLst>
                  <a:ext uri="{0D108BD9-81ED-4DB2-BD59-A6C34878D82A}">
                    <a16:rowId xmlns:a16="http://schemas.microsoft.com/office/drawing/2014/main" val="816212139"/>
                  </a:ext>
                </a:extLst>
              </a:tr>
              <a:tr h="479605">
                <a:tc>
                  <a:txBody>
                    <a:bodyPr/>
                    <a:lstStyle/>
                    <a:p>
                      <a:pPr marL="0" marR="0" lvl="0" indent="0" algn="ctr" rtl="0">
                        <a:spcBef>
                          <a:spcPts val="0"/>
                        </a:spcBef>
                        <a:spcAft>
                          <a:spcPts val="0"/>
                        </a:spcAft>
                        <a:buNone/>
                      </a:pPr>
                      <a:r>
                        <a:rPr lang="en-US" sz="1400" b="1">
                          <a:solidFill>
                            <a:schemeClr val="tx1"/>
                          </a:solidFill>
                          <a:latin typeface="Arial"/>
                        </a:rPr>
                        <a:t>Test Proc</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Test Description</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Requirements</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Pass Fail Criteria</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extLst>
                  <a:ext uri="{0D108BD9-81ED-4DB2-BD59-A6C34878D82A}">
                    <a16:rowId xmlns:a16="http://schemas.microsoft.com/office/drawing/2014/main" val="10000"/>
                  </a:ext>
                </a:extLst>
              </a:tr>
              <a:tr h="412270">
                <a:tc>
                  <a:txBody>
                    <a:bodyPr/>
                    <a:lstStyle/>
                    <a:p>
                      <a:pPr marL="0" marR="0" lvl="0" indent="0" algn="ctr" rtl="0">
                        <a:spcBef>
                          <a:spcPts val="0"/>
                        </a:spcBef>
                        <a:spcAft>
                          <a:spcPts val="0"/>
                        </a:spcAft>
                        <a:buNone/>
                      </a:pPr>
                      <a:r>
                        <a:rPr lang="en-US" sz="1200">
                          <a:latin typeface="Arial"/>
                        </a:rPr>
                        <a:t>1</a:t>
                      </a:r>
                      <a:endParaRPr sz="1200">
                        <a:latin typeface="Arial"/>
                        <a:sym typeface="Calibri"/>
                      </a:endParaRPr>
                    </a:p>
                  </a:txBody>
                  <a:tcPr marL="7475" marR="7475" marT="7475" marB="0" anchor="ctr"/>
                </a:tc>
                <a:tc>
                  <a:txBody>
                    <a:bodyPr/>
                    <a:lstStyle/>
                    <a:p>
                      <a:pPr marL="0" marR="0" lvl="0" indent="0" algn="ctr">
                        <a:spcBef>
                          <a:spcPts val="0"/>
                        </a:spcBef>
                        <a:spcAft>
                          <a:spcPts val="0"/>
                        </a:spcAft>
                        <a:buNone/>
                      </a:pPr>
                      <a:r>
                        <a:rPr lang="en-US" sz="1200" b="0" i="0" u="none" strike="noStrike" cap="none" noProof="0">
                          <a:latin typeface="Arial"/>
                        </a:rPr>
                        <a:t>Power on the </a:t>
                      </a:r>
                      <a:r>
                        <a:rPr lang="en-US" sz="1200" b="0" i="0" u="none" strike="noStrike" cap="none" noProof="0" err="1">
                          <a:latin typeface="Arial"/>
                        </a:rPr>
                        <a:t>CanSat</a:t>
                      </a:r>
                      <a:endParaRPr sz="1200">
                        <a:latin typeface="Arial"/>
                        <a:sym typeface="Calibri"/>
                      </a:endParaRPr>
                    </a:p>
                  </a:txBody>
                  <a:tcPr marL="7475" marR="7475" marT="7475" marB="0" anchor="ctr"/>
                </a:tc>
                <a:tc>
                  <a:txBody>
                    <a:bodyPr/>
                    <a:lstStyle/>
                    <a:p>
                      <a:pPr lvl="0" algn="ctr">
                        <a:lnSpc>
                          <a:spcPct val="100000"/>
                        </a:lnSpc>
                        <a:spcBef>
                          <a:spcPts val="0"/>
                        </a:spcBef>
                        <a:spcAft>
                          <a:spcPts val="0"/>
                        </a:spcAft>
                        <a:buNone/>
                      </a:pPr>
                      <a:r>
                        <a:rPr lang="en-US" sz="1200" b="0" i="0" u="none" strike="noStrike" cap="none" noProof="0">
                          <a:latin typeface="Arial"/>
                        </a:rPr>
                        <a:t>23, 24</a:t>
                      </a:r>
                    </a:p>
                  </a:txBody>
                  <a:tcPr marL="7475" marR="7475" marT="7475" marB="0" anchor="ctr"/>
                </a:tc>
                <a:tc>
                  <a:txBody>
                    <a:bodyPr/>
                    <a:lstStyle/>
                    <a:p>
                      <a:pPr marL="0" marR="0" lvl="0" indent="0" algn="ctr" rtl="0">
                        <a:spcBef>
                          <a:spcPts val="0"/>
                        </a:spcBef>
                        <a:spcAft>
                          <a:spcPts val="0"/>
                        </a:spcAft>
                        <a:buNone/>
                      </a:pPr>
                      <a:r>
                        <a:rPr lang="en-US" sz="1200" b="0" i="0" u="none" strike="noStrike" cap="none">
                          <a:solidFill>
                            <a:srgbClr val="000000"/>
                          </a:solidFill>
                          <a:latin typeface="Arial"/>
                          <a:ea typeface="Calibri"/>
                          <a:cs typeface="Calibri"/>
                        </a:rPr>
                        <a:t>Pass if </a:t>
                      </a:r>
                      <a:r>
                        <a:rPr lang="en-US" sz="1200" b="0" i="0" u="none" strike="noStrike" cap="none" err="1">
                          <a:solidFill>
                            <a:srgbClr val="000000"/>
                          </a:solidFill>
                          <a:latin typeface="Arial"/>
                          <a:ea typeface="Calibri"/>
                          <a:cs typeface="Calibri"/>
                        </a:rPr>
                        <a:t>CanSat</a:t>
                      </a:r>
                      <a:r>
                        <a:rPr lang="en-US" sz="1200" b="0" i="0" u="none" strike="noStrike" cap="none">
                          <a:solidFill>
                            <a:srgbClr val="000000"/>
                          </a:solidFill>
                          <a:latin typeface="Arial"/>
                          <a:ea typeface="Calibri"/>
                          <a:cs typeface="Calibri"/>
                        </a:rPr>
                        <a:t> powers on. Otherwise fail.</a:t>
                      </a:r>
                      <a:endParaRPr sz="1200" b="0" i="0" u="none" strike="noStrike" cap="none">
                        <a:solidFill>
                          <a:srgbClr val="000000"/>
                        </a:solidFill>
                        <a:latin typeface="Arial"/>
                        <a:ea typeface="Calibri"/>
                        <a:cs typeface="Calibri"/>
                        <a:sym typeface="Calibri"/>
                      </a:endParaRPr>
                    </a:p>
                  </a:txBody>
                  <a:tcPr marL="7475" marR="7475" marT="7475" marB="0" anchor="ctr"/>
                </a:tc>
                <a:extLst>
                  <a:ext uri="{0D108BD9-81ED-4DB2-BD59-A6C34878D82A}">
                    <a16:rowId xmlns:a16="http://schemas.microsoft.com/office/drawing/2014/main" val="10002"/>
                  </a:ext>
                </a:extLst>
              </a:tr>
              <a:tr h="412270">
                <a:tc>
                  <a:txBody>
                    <a:bodyPr/>
                    <a:lstStyle/>
                    <a:p>
                      <a:pPr marL="0" marR="0" lvl="0" indent="0" algn="ctr" rtl="0">
                        <a:spcBef>
                          <a:spcPts val="0"/>
                        </a:spcBef>
                        <a:spcAft>
                          <a:spcPts val="0"/>
                        </a:spcAft>
                        <a:buNone/>
                      </a:pPr>
                      <a:r>
                        <a:rPr lang="en-US" sz="1200">
                          <a:latin typeface="Arial"/>
                        </a:rPr>
                        <a:t>2</a:t>
                      </a:r>
                      <a:endParaRPr sz="1200">
                        <a:latin typeface="Arial"/>
                        <a:sym typeface="Calibri"/>
                      </a:endParaRPr>
                    </a:p>
                  </a:txBody>
                  <a:tcPr marL="7475" marR="7475" marT="7475" marB="0" anchor="ctr"/>
                </a:tc>
                <a:tc>
                  <a:txBody>
                    <a:bodyPr/>
                    <a:lstStyle/>
                    <a:p>
                      <a:pPr marL="0" marR="0" lvl="0" indent="0" algn="ctr">
                        <a:spcBef>
                          <a:spcPts val="0"/>
                        </a:spcBef>
                        <a:spcAft>
                          <a:spcPts val="0"/>
                        </a:spcAft>
                        <a:buNone/>
                      </a:pPr>
                      <a:r>
                        <a:rPr lang="en-US" sz="1200" b="0" i="0" u="none" strike="noStrike" cap="none" noProof="0">
                          <a:latin typeface="Arial"/>
                        </a:rPr>
                        <a:t>Verify telemetry is being received.</a:t>
                      </a:r>
                      <a:endParaRPr sz="1200">
                        <a:latin typeface="Arial"/>
                        <a:sym typeface="Calibri"/>
                      </a:endParaRPr>
                    </a:p>
                  </a:txBody>
                  <a:tcPr marL="7475" marR="7475" marT="7475" marB="0" anchor="ctr"/>
                </a:tc>
                <a:tc>
                  <a:txBody>
                    <a:bodyPr/>
                    <a:lstStyle/>
                    <a:p>
                      <a:pPr marL="0" marR="0" lvl="0" indent="0" algn="ctr" rtl="0">
                        <a:spcBef>
                          <a:spcPts val="0"/>
                        </a:spcBef>
                        <a:spcAft>
                          <a:spcPts val="0"/>
                        </a:spcAft>
                        <a:buNone/>
                      </a:pPr>
                      <a:r>
                        <a:rPr lang="en-US" sz="1200" b="0" i="0" u="none" strike="noStrike" cap="none">
                          <a:solidFill>
                            <a:srgbClr val="000000"/>
                          </a:solidFill>
                          <a:latin typeface="Arial"/>
                          <a:ea typeface="Calibri"/>
                          <a:cs typeface="Calibri"/>
                          <a:sym typeface="Calibri"/>
                        </a:rPr>
                        <a:t>38, 39, 40</a:t>
                      </a:r>
                      <a:endParaRPr sz="1200" b="0" i="0" u="none" strike="noStrike" cap="none">
                        <a:solidFill>
                          <a:srgbClr val="000000"/>
                        </a:solidFill>
                        <a:latin typeface="Arial"/>
                        <a:ea typeface="Calibri"/>
                        <a:cs typeface="Calibri"/>
                        <a:sym typeface="Calibri"/>
                      </a:endParaRPr>
                    </a:p>
                  </a:txBody>
                  <a:tcPr marL="7475" marR="7475" marT="7475" marB="0" anchor="ctr"/>
                </a:tc>
                <a:tc>
                  <a:txBody>
                    <a:bodyPr/>
                    <a:lstStyle/>
                    <a:p>
                      <a:pPr marL="0" marR="0" lvl="0" indent="0" algn="ctr" rtl="0">
                        <a:spcBef>
                          <a:spcPts val="0"/>
                        </a:spcBef>
                        <a:spcAft>
                          <a:spcPts val="0"/>
                        </a:spcAft>
                        <a:buNone/>
                      </a:pPr>
                      <a:r>
                        <a:rPr lang="en-US" sz="1200" b="0" i="0" u="none" strike="noStrike" cap="none">
                          <a:solidFill>
                            <a:srgbClr val="000000"/>
                          </a:solidFill>
                          <a:latin typeface="Arial"/>
                          <a:ea typeface="Calibri"/>
                          <a:cs typeface="Calibri"/>
                        </a:rPr>
                        <a:t>Pass if data is received. Otherwise fail.</a:t>
                      </a:r>
                      <a:endParaRPr sz="1200" b="0" i="0" u="none" strike="noStrike" cap="none">
                        <a:solidFill>
                          <a:srgbClr val="000000"/>
                        </a:solidFill>
                        <a:latin typeface="Arial"/>
                        <a:ea typeface="Calibri"/>
                        <a:cs typeface="Calibri"/>
                        <a:sym typeface="Calibri"/>
                      </a:endParaRPr>
                    </a:p>
                  </a:txBody>
                  <a:tcPr marL="7475" marR="7475" marT="7475" marB="0" anchor="ctr"/>
                </a:tc>
                <a:extLst>
                  <a:ext uri="{0D108BD9-81ED-4DB2-BD59-A6C34878D82A}">
                    <a16:rowId xmlns:a16="http://schemas.microsoft.com/office/drawing/2014/main" val="10003"/>
                  </a:ext>
                </a:extLst>
              </a:tr>
              <a:tr h="412270">
                <a:tc>
                  <a:txBody>
                    <a:bodyPr/>
                    <a:lstStyle/>
                    <a:p>
                      <a:pPr marL="0" marR="0" lvl="0" indent="0" algn="ctr" rtl="0">
                        <a:spcBef>
                          <a:spcPts val="0"/>
                        </a:spcBef>
                        <a:spcAft>
                          <a:spcPts val="0"/>
                        </a:spcAft>
                        <a:buNone/>
                      </a:pPr>
                      <a:r>
                        <a:rPr lang="en-US" sz="1200">
                          <a:latin typeface="Arial"/>
                        </a:rPr>
                        <a:t>3</a:t>
                      </a:r>
                      <a:endParaRPr sz="1200">
                        <a:latin typeface="Arial"/>
                      </a:endParaRPr>
                    </a:p>
                  </a:txBody>
                  <a:tcPr marL="7475" marR="7475" marT="7475" marB="0" anchor="ctr"/>
                </a:tc>
                <a:tc>
                  <a:txBody>
                    <a:bodyPr/>
                    <a:lstStyle/>
                    <a:p>
                      <a:pPr marL="0" marR="0" lvl="0" indent="0" algn="ctr">
                        <a:spcBef>
                          <a:spcPts val="0"/>
                        </a:spcBef>
                        <a:spcAft>
                          <a:spcPts val="0"/>
                        </a:spcAft>
                        <a:buNone/>
                      </a:pPr>
                      <a:r>
                        <a:rPr lang="en-US" sz="1200" b="0" i="0" u="none" strike="noStrike" cap="none" noProof="0">
                          <a:latin typeface="Arial"/>
                        </a:rPr>
                        <a:t>Raise </a:t>
                      </a:r>
                      <a:r>
                        <a:rPr lang="en-US" sz="1200" b="0" i="0" u="none" strike="noStrike" cap="none" noProof="0" err="1">
                          <a:latin typeface="Arial"/>
                        </a:rPr>
                        <a:t>CanSat</a:t>
                      </a:r>
                      <a:r>
                        <a:rPr lang="en-US" sz="1200" b="0" i="0" u="none" strike="noStrike" cap="none" noProof="0">
                          <a:latin typeface="Arial"/>
                        </a:rPr>
                        <a:t> by the attached cord, so that the two attachment points of the cord are at the same height.</a:t>
                      </a:r>
                      <a:endParaRPr sz="1200">
                        <a:latin typeface="Arial"/>
                      </a:endParaRPr>
                    </a:p>
                  </a:txBody>
                  <a:tcPr marL="7475" marR="7475" marT="7475" marB="0" anchor="ctr"/>
                </a:tc>
                <a:tc>
                  <a:txBody>
                    <a:bodyPr/>
                    <a:lstStyle/>
                    <a:p>
                      <a:pPr marL="0" marR="0" lvl="0" indent="0" algn="ctr" rtl="0">
                        <a:spcBef>
                          <a:spcPts val="0"/>
                        </a:spcBef>
                        <a:spcAft>
                          <a:spcPts val="0"/>
                        </a:spcAft>
                        <a:buNone/>
                      </a:pPr>
                      <a:endParaRPr sz="1200" b="0" i="0" u="none" strike="noStrike" cap="none">
                        <a:solidFill>
                          <a:srgbClr val="000000"/>
                        </a:solidFill>
                        <a:latin typeface="Arial"/>
                        <a:ea typeface="Calibri"/>
                        <a:cs typeface="Calibri"/>
                        <a:sym typeface="Calibri"/>
                      </a:endParaRPr>
                    </a:p>
                  </a:txBody>
                  <a:tcPr marL="7475" marR="7475" marT="7475" marB="0" anchor="ctr"/>
                </a:tc>
                <a:tc>
                  <a:txBody>
                    <a:bodyPr/>
                    <a:lstStyle/>
                    <a:p>
                      <a:pPr marL="0" marR="0" lvl="0" indent="0" algn="ctr" rtl="0">
                        <a:spcBef>
                          <a:spcPts val="0"/>
                        </a:spcBef>
                        <a:spcAft>
                          <a:spcPts val="0"/>
                        </a:spcAft>
                        <a:buNone/>
                      </a:pPr>
                      <a:r>
                        <a:rPr lang="en-US" sz="1200" b="0" i="0" u="none" strike="noStrike" cap="none">
                          <a:solidFill>
                            <a:srgbClr val="000000"/>
                          </a:solidFill>
                          <a:latin typeface="Arial"/>
                          <a:ea typeface="Calibri"/>
                          <a:cs typeface="Calibri"/>
                        </a:rPr>
                        <a:t>N/A</a:t>
                      </a:r>
                      <a:endParaRPr sz="1200" b="0" i="0" u="none" strike="noStrike" cap="none">
                        <a:solidFill>
                          <a:srgbClr val="000000"/>
                        </a:solidFill>
                        <a:latin typeface="Arial"/>
                        <a:ea typeface="Calibri"/>
                        <a:cs typeface="Calibri"/>
                        <a:sym typeface="Calibri"/>
                      </a:endParaRPr>
                    </a:p>
                  </a:txBody>
                  <a:tcPr marL="7475" marR="7475" marT="7475" marB="0" anchor="ctr"/>
                </a:tc>
                <a:extLst>
                  <a:ext uri="{0D108BD9-81ED-4DB2-BD59-A6C34878D82A}">
                    <a16:rowId xmlns:a16="http://schemas.microsoft.com/office/drawing/2014/main" val="10004"/>
                  </a:ext>
                </a:extLst>
              </a:tr>
              <a:tr h="334145">
                <a:tc>
                  <a:txBody>
                    <a:bodyPr/>
                    <a:lstStyle/>
                    <a:p>
                      <a:pPr marL="0" lvl="0" indent="0" algn="ctr">
                        <a:spcBef>
                          <a:spcPts val="0"/>
                        </a:spcBef>
                        <a:spcAft>
                          <a:spcPts val="0"/>
                        </a:spcAft>
                        <a:buNone/>
                      </a:pPr>
                      <a:r>
                        <a:rPr lang="en-US" sz="1200">
                          <a:latin typeface="Arial"/>
                        </a:rPr>
                        <a:t>4</a:t>
                      </a:r>
                      <a:endParaRPr sz="1200">
                        <a:latin typeface="Arial"/>
                      </a:endParaRPr>
                    </a:p>
                  </a:txBody>
                  <a:tcPr marL="7474" marR="7474" marT="7474" marB="0" anchor="ctr"/>
                </a:tc>
                <a:tc>
                  <a:txBody>
                    <a:bodyPr/>
                    <a:lstStyle/>
                    <a:p>
                      <a:pPr marL="0" lvl="0" indent="0" algn="ctr">
                        <a:spcBef>
                          <a:spcPts val="0"/>
                        </a:spcBef>
                        <a:spcAft>
                          <a:spcPts val="0"/>
                        </a:spcAft>
                        <a:buNone/>
                      </a:pPr>
                      <a:r>
                        <a:rPr lang="en-US" sz="1200" b="0" i="0" u="none" strike="noStrike" cap="none" noProof="0">
                          <a:latin typeface="Arial"/>
                        </a:rPr>
                        <a:t>Release the </a:t>
                      </a:r>
                      <a:r>
                        <a:rPr lang="en-US" sz="1200" b="0" i="0" u="none" strike="noStrike" cap="none" noProof="0" err="1">
                          <a:latin typeface="Arial"/>
                        </a:rPr>
                        <a:t>CanSat</a:t>
                      </a:r>
                      <a:r>
                        <a:rPr lang="en-US" sz="1200" b="0" i="0" u="none" strike="noStrike" cap="none" noProof="0">
                          <a:latin typeface="Arial"/>
                        </a:rPr>
                        <a:t>.</a:t>
                      </a:r>
                      <a:endParaRPr sz="1200">
                        <a:latin typeface="Arial"/>
                      </a:endParaRPr>
                    </a:p>
                  </a:txBody>
                  <a:tcPr marL="7474" marR="7474" marT="7474" marB="0" anchor="ctr"/>
                </a:tc>
                <a:tc>
                  <a:txBody>
                    <a:bodyPr/>
                    <a:lstStyle/>
                    <a:p>
                      <a:pPr marL="0" lvl="0" indent="0" algn="ctr">
                        <a:spcBef>
                          <a:spcPts val="0"/>
                        </a:spcBef>
                        <a:spcAft>
                          <a:spcPts val="0"/>
                        </a:spcAft>
                        <a:buNone/>
                      </a:pP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rPr>
                        <a:t>N/A</a:t>
                      </a:r>
                      <a:endParaRPr sz="1200" b="0" i="0" u="none" strike="noStrike" cap="none">
                        <a:solidFill>
                          <a:srgbClr val="000000"/>
                        </a:solidFill>
                        <a:latin typeface="Arial"/>
                        <a:ea typeface="Calibri"/>
                        <a:cs typeface="Calibri"/>
                        <a:sym typeface="Calibri"/>
                      </a:endParaRPr>
                    </a:p>
                  </a:txBody>
                  <a:tcPr marL="7474" marR="7474" marT="7474" marB="0" anchor="ctr"/>
                </a:tc>
                <a:extLst>
                  <a:ext uri="{0D108BD9-81ED-4DB2-BD59-A6C34878D82A}">
                    <a16:rowId xmlns:a16="http://schemas.microsoft.com/office/drawing/2014/main" val="1123116797"/>
                  </a:ext>
                </a:extLst>
              </a:tr>
              <a:tr h="614275">
                <a:tc>
                  <a:txBody>
                    <a:bodyPr/>
                    <a:lstStyle/>
                    <a:p>
                      <a:pPr marL="0" lvl="0" indent="0" algn="ctr">
                        <a:spcBef>
                          <a:spcPts val="0"/>
                        </a:spcBef>
                        <a:spcAft>
                          <a:spcPts val="0"/>
                        </a:spcAft>
                        <a:buNone/>
                      </a:pPr>
                      <a:r>
                        <a:rPr lang="en-US" sz="1200">
                          <a:latin typeface="Arial"/>
                        </a:rPr>
                        <a:t>5</a:t>
                      </a:r>
                      <a:endParaRPr sz="1200">
                        <a:latin typeface="Arial"/>
                      </a:endParaRPr>
                    </a:p>
                  </a:txBody>
                  <a:tcPr marL="7474" marR="7474" marT="7474" marB="0" anchor="ctr"/>
                </a:tc>
                <a:tc>
                  <a:txBody>
                    <a:bodyPr/>
                    <a:lstStyle/>
                    <a:p>
                      <a:pPr marL="0" marR="0" lvl="0" indent="0" algn="ctr">
                        <a:lnSpc>
                          <a:spcPct val="100000"/>
                        </a:lnSpc>
                        <a:spcBef>
                          <a:spcPts val="0"/>
                        </a:spcBef>
                        <a:spcAft>
                          <a:spcPts val="0"/>
                        </a:spcAft>
                        <a:buClr>
                          <a:srgbClr val="000000"/>
                        </a:buClr>
                        <a:buNone/>
                      </a:pPr>
                      <a:r>
                        <a:rPr lang="en-US" sz="1200" b="0" i="0" u="none" strike="noStrike" cap="none" noProof="0">
                          <a:latin typeface="Arial"/>
                        </a:rPr>
                        <a:t>Verify the </a:t>
                      </a:r>
                      <a:r>
                        <a:rPr lang="en-US" sz="1200" b="0" i="0" u="none" strike="noStrike" cap="none" noProof="0" err="1">
                          <a:latin typeface="Arial"/>
                        </a:rPr>
                        <a:t>CanSat</a:t>
                      </a:r>
                      <a:r>
                        <a:rPr lang="en-US" sz="1200" b="0" i="0" u="none" strike="noStrike" cap="none" noProof="0">
                          <a:latin typeface="Arial"/>
                        </a:rPr>
                        <a:t> did not lose power.</a:t>
                      </a: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sym typeface="Calibri"/>
                        </a:rPr>
                        <a:t>38, 44, 45</a:t>
                      </a: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rPr>
                        <a:t>Pass if </a:t>
                      </a:r>
                      <a:r>
                        <a:rPr lang="en-US" sz="1200" b="0" i="0" u="none" strike="noStrike" cap="none" err="1">
                          <a:solidFill>
                            <a:srgbClr val="000000"/>
                          </a:solidFill>
                          <a:latin typeface="Arial"/>
                          <a:ea typeface="Calibri"/>
                          <a:cs typeface="Calibri"/>
                        </a:rPr>
                        <a:t>CanSat</a:t>
                      </a:r>
                      <a:r>
                        <a:rPr lang="en-US" sz="1200" b="0" i="0" u="none" strike="noStrike" cap="none">
                          <a:solidFill>
                            <a:srgbClr val="000000"/>
                          </a:solidFill>
                          <a:latin typeface="Arial"/>
                          <a:ea typeface="Calibri"/>
                          <a:cs typeface="Calibri"/>
                        </a:rPr>
                        <a:t> doesn't lose power. Otherwise fail.</a:t>
                      </a:r>
                      <a:endParaRPr sz="1200" b="0" i="0" u="none" strike="noStrike" cap="none">
                        <a:solidFill>
                          <a:srgbClr val="000000"/>
                        </a:solidFill>
                        <a:latin typeface="Arial"/>
                        <a:ea typeface="Calibri"/>
                        <a:cs typeface="Calibri"/>
                        <a:sym typeface="Calibri"/>
                      </a:endParaRPr>
                    </a:p>
                  </a:txBody>
                  <a:tcPr marL="7474" marR="7474" marT="7474" marB="0" anchor="ctr"/>
                </a:tc>
                <a:extLst>
                  <a:ext uri="{0D108BD9-81ED-4DB2-BD59-A6C34878D82A}">
                    <a16:rowId xmlns:a16="http://schemas.microsoft.com/office/drawing/2014/main" val="2659296249"/>
                  </a:ext>
                </a:extLst>
              </a:tr>
              <a:tr h="412269">
                <a:tc>
                  <a:txBody>
                    <a:bodyPr/>
                    <a:lstStyle/>
                    <a:p>
                      <a:pPr marL="0" lvl="0" indent="0" algn="ctr">
                        <a:spcBef>
                          <a:spcPts val="0"/>
                        </a:spcBef>
                        <a:spcAft>
                          <a:spcPts val="0"/>
                        </a:spcAft>
                        <a:buNone/>
                      </a:pPr>
                      <a:r>
                        <a:rPr lang="en-US" sz="1200">
                          <a:latin typeface="Arial"/>
                        </a:rPr>
                        <a:t>6</a:t>
                      </a:r>
                      <a:endParaRPr sz="1200">
                        <a:latin typeface="Arial"/>
                      </a:endParaRPr>
                    </a:p>
                  </a:txBody>
                  <a:tcPr marL="7474" marR="7474" marT="7474" marB="0" anchor="ctr"/>
                </a:tc>
                <a:tc>
                  <a:txBody>
                    <a:bodyPr/>
                    <a:lstStyle/>
                    <a:p>
                      <a:pPr marL="0" marR="0" lvl="0" indent="0" algn="ctr">
                        <a:lnSpc>
                          <a:spcPct val="100000"/>
                        </a:lnSpc>
                        <a:spcBef>
                          <a:spcPts val="0"/>
                        </a:spcBef>
                        <a:spcAft>
                          <a:spcPts val="0"/>
                        </a:spcAft>
                        <a:buClr>
                          <a:srgbClr val="000000"/>
                        </a:buClr>
                        <a:buNone/>
                      </a:pPr>
                      <a:r>
                        <a:rPr lang="en-US" sz="1200" b="0" i="0" u="none" strike="noStrike" cap="none" noProof="0">
                          <a:latin typeface="Arial"/>
                        </a:rPr>
                        <a:t>Inspect for any damage, or detached parts.</a:t>
                      </a: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sym typeface="Calibri"/>
                        </a:rPr>
                        <a:t>12, 13, 15</a:t>
                      </a: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rPr>
                        <a:t>Pass if there is no damage. Otherwise fail.</a:t>
                      </a:r>
                      <a:endParaRPr sz="1200" b="0" i="0" u="none" strike="noStrike" cap="none">
                        <a:solidFill>
                          <a:srgbClr val="000000"/>
                        </a:solidFill>
                        <a:latin typeface="Arial"/>
                        <a:ea typeface="Calibri"/>
                        <a:cs typeface="Calibri"/>
                        <a:sym typeface="Calibri"/>
                      </a:endParaRPr>
                    </a:p>
                  </a:txBody>
                  <a:tcPr marL="7474" marR="7474" marT="7474" marB="0" anchor="ctr"/>
                </a:tc>
                <a:extLst>
                  <a:ext uri="{0D108BD9-81ED-4DB2-BD59-A6C34878D82A}">
                    <a16:rowId xmlns:a16="http://schemas.microsoft.com/office/drawing/2014/main" val="1799670144"/>
                  </a:ext>
                </a:extLst>
              </a:tr>
              <a:tr h="412269">
                <a:tc>
                  <a:txBody>
                    <a:bodyPr/>
                    <a:lstStyle/>
                    <a:p>
                      <a:pPr marL="0" lvl="0" indent="0" algn="ctr">
                        <a:spcBef>
                          <a:spcPts val="0"/>
                        </a:spcBef>
                        <a:spcAft>
                          <a:spcPts val="0"/>
                        </a:spcAft>
                        <a:buNone/>
                      </a:pPr>
                      <a:r>
                        <a:rPr lang="en-US" sz="1200">
                          <a:latin typeface="Arial"/>
                        </a:rPr>
                        <a:t>7</a:t>
                      </a:r>
                      <a:endParaRPr sz="1200">
                        <a:latin typeface="Arial"/>
                      </a:endParaRPr>
                    </a:p>
                  </a:txBody>
                  <a:tcPr marL="7474" marR="7474" marT="7474" marB="0" anchor="ctr"/>
                </a:tc>
                <a:tc>
                  <a:txBody>
                    <a:bodyPr/>
                    <a:lstStyle/>
                    <a:p>
                      <a:pPr marL="0" marR="0" lvl="0" indent="0" algn="ctr">
                        <a:lnSpc>
                          <a:spcPct val="100000"/>
                        </a:lnSpc>
                        <a:spcBef>
                          <a:spcPts val="0"/>
                        </a:spcBef>
                        <a:spcAft>
                          <a:spcPts val="0"/>
                        </a:spcAft>
                        <a:buClr>
                          <a:srgbClr val="000000"/>
                        </a:buClr>
                        <a:buNone/>
                      </a:pPr>
                      <a:r>
                        <a:rPr lang="en-US" sz="1200" b="0" i="0" u="none" strike="noStrike" cap="none" noProof="0">
                          <a:latin typeface="Arial"/>
                        </a:rPr>
                        <a:t>Verify telemetry is still being received.</a:t>
                      </a: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sym typeface="Calibri"/>
                        </a:rPr>
                        <a:t>30</a:t>
                      </a: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rPr>
                        <a:t>Pass if data is still receiving. Otherwise fail.</a:t>
                      </a:r>
                      <a:endParaRPr sz="1200" b="0" i="0" u="none" strike="noStrike" cap="none">
                        <a:solidFill>
                          <a:srgbClr val="000000"/>
                        </a:solidFill>
                        <a:latin typeface="Arial"/>
                        <a:ea typeface="Calibri"/>
                        <a:cs typeface="Calibri"/>
                        <a:sym typeface="Calibri"/>
                      </a:endParaRPr>
                    </a:p>
                  </a:txBody>
                  <a:tcPr marL="7474" marR="7474" marT="7474" marB="0" anchor="ctr"/>
                </a:tc>
                <a:extLst>
                  <a:ext uri="{0D108BD9-81ED-4DB2-BD59-A6C34878D82A}">
                    <a16:rowId xmlns:a16="http://schemas.microsoft.com/office/drawing/2014/main" val="4242581423"/>
                  </a:ext>
                </a:extLst>
              </a:tr>
              <a:tr h="412269">
                <a:tc>
                  <a:txBody>
                    <a:bodyPr/>
                    <a:lstStyle/>
                    <a:p>
                      <a:pPr marL="0" marR="0" lvl="0" indent="0" algn="ctr" rtl="0">
                        <a:spcBef>
                          <a:spcPts val="0"/>
                        </a:spcBef>
                        <a:spcAft>
                          <a:spcPts val="0"/>
                        </a:spcAft>
                        <a:buNone/>
                      </a:pPr>
                      <a:r>
                        <a:rPr lang="en-US" sz="1200">
                          <a:effectLst/>
                          <a:latin typeface="Arial"/>
                        </a:rPr>
                        <a:t>8</a:t>
                      </a:r>
                      <a:endParaRPr sz="1200">
                        <a:effectLst/>
                        <a:latin typeface="Arial"/>
                      </a:endParaRPr>
                    </a:p>
                  </a:txBody>
                  <a:tcPr marL="7474" marR="7474" marT="7474" marB="0" anchor="ctr"/>
                </a:tc>
                <a:tc>
                  <a:txBody>
                    <a:bodyPr/>
                    <a:lstStyle/>
                    <a:p>
                      <a:pPr marL="0" marR="0" lvl="0" indent="0" algn="ctr" rtl="0">
                        <a:spcBef>
                          <a:spcPts val="0"/>
                        </a:spcBef>
                        <a:spcAft>
                          <a:spcPts val="0"/>
                        </a:spcAft>
                        <a:buNone/>
                      </a:pPr>
                      <a:r>
                        <a:rPr lang="en-US" sz="1200">
                          <a:effectLst/>
                          <a:latin typeface="Arial"/>
                        </a:rPr>
                        <a:t>Power down </a:t>
                      </a:r>
                      <a:r>
                        <a:rPr lang="en-US" sz="1200" err="1">
                          <a:effectLst/>
                          <a:latin typeface="Arial"/>
                        </a:rPr>
                        <a:t>CanSat</a:t>
                      </a:r>
                      <a:r>
                        <a:rPr lang="en-US" sz="1200">
                          <a:effectLst/>
                          <a:latin typeface="Arial"/>
                        </a:rPr>
                        <a:t>.</a:t>
                      </a:r>
                      <a:endParaRPr lang="en-US" sz="1200"/>
                    </a:p>
                  </a:txBody>
                  <a:tcPr marL="7474" marR="7474" marT="7474" marB="0" anchor="ctr"/>
                </a:tc>
                <a:tc>
                  <a:txBody>
                    <a:bodyPr/>
                    <a:lstStyle/>
                    <a:p>
                      <a:pPr marL="0" marR="0" lvl="0" indent="0" algn="ctr" rtl="0">
                        <a:spcBef>
                          <a:spcPts val="0"/>
                        </a:spcBef>
                        <a:spcAft>
                          <a:spcPts val="0"/>
                        </a:spcAft>
                        <a:buNone/>
                      </a:pPr>
                      <a:r>
                        <a:rPr lang="en-US" sz="1200">
                          <a:sym typeface="Calibri"/>
                        </a:rPr>
                        <a:t>23, 24</a:t>
                      </a:r>
                      <a:endParaRPr sz="1200">
                        <a:sym typeface="Calibri"/>
                      </a:endParaRPr>
                    </a:p>
                  </a:txBody>
                  <a:tcPr marL="7474" marR="7474" marT="7474" marB="0" anchor="ctr"/>
                </a:tc>
                <a:tc>
                  <a:txBody>
                    <a:bodyPr/>
                    <a:lstStyle/>
                    <a:p>
                      <a:pPr marL="0" marR="0" lvl="0" indent="0" algn="ctr" rtl="0">
                        <a:spcBef>
                          <a:spcPts val="0"/>
                        </a:spcBef>
                        <a:spcAft>
                          <a:spcPts val="0"/>
                        </a:spcAft>
                        <a:buNone/>
                      </a:pPr>
                      <a:r>
                        <a:rPr lang="en-US" sz="1200">
                          <a:effectLst/>
                          <a:latin typeface="Arial"/>
                        </a:rPr>
                        <a:t>Pass if </a:t>
                      </a:r>
                      <a:r>
                        <a:rPr lang="en-US" sz="1200" err="1">
                          <a:effectLst/>
                          <a:latin typeface="Arial"/>
                        </a:rPr>
                        <a:t>CanSat</a:t>
                      </a:r>
                      <a:r>
                        <a:rPr lang="en-US" sz="1200">
                          <a:effectLst/>
                          <a:latin typeface="Arial"/>
                        </a:rPr>
                        <a:t> turns off. Otherwise fail.</a:t>
                      </a:r>
                      <a:endParaRPr sz="1200">
                        <a:effectLst/>
                        <a:latin typeface="Arial"/>
                        <a:sym typeface="Calibri"/>
                      </a:endParaRPr>
                    </a:p>
                  </a:txBody>
                  <a:tcPr marL="7474" marR="7474" marT="7474" marB="0" anchor="ctr"/>
                </a:tc>
                <a:extLst>
                  <a:ext uri="{0D108BD9-81ED-4DB2-BD59-A6C34878D82A}">
                    <a16:rowId xmlns:a16="http://schemas.microsoft.com/office/drawing/2014/main" val="3966003443"/>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03"/>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 Procedures Descriptions (2/5)</a:t>
            </a:r>
            <a:endParaRPr/>
          </a:p>
        </p:txBody>
      </p:sp>
      <p:sp>
        <p:nvSpPr>
          <p:cNvPr id="944" name="Google Shape;944;p103"/>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
        <p:nvSpPr>
          <p:cNvPr id="947" name="Google Shape;947;p10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sp>
        <p:nvSpPr>
          <p:cNvPr id="948" name="Google Shape;948;p103"/>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graphicFrame>
        <p:nvGraphicFramePr>
          <p:cNvPr id="3" name="Google Shape;1012;p110">
            <a:extLst>
              <a:ext uri="{FF2B5EF4-FFF2-40B4-BE49-F238E27FC236}">
                <a16:creationId xmlns:a16="http://schemas.microsoft.com/office/drawing/2014/main" id="{55AD14F4-28E1-8219-F2FD-284B57C028FF}"/>
              </a:ext>
            </a:extLst>
          </p:cNvPr>
          <p:cNvGraphicFramePr/>
          <p:nvPr>
            <p:extLst>
              <p:ext uri="{D42A27DB-BD31-4B8C-83A1-F6EECF244321}">
                <p14:modId xmlns:p14="http://schemas.microsoft.com/office/powerpoint/2010/main" val="4261258274"/>
              </p:ext>
            </p:extLst>
          </p:nvPr>
        </p:nvGraphicFramePr>
        <p:xfrm>
          <a:off x="195350" y="1180978"/>
          <a:ext cx="8763923" cy="5114697"/>
        </p:xfrm>
        <a:graphic>
          <a:graphicData uri="http://schemas.openxmlformats.org/drawingml/2006/table">
            <a:tbl>
              <a:tblPr firstRow="1">
                <a:noFill/>
              </a:tblPr>
              <a:tblGrid>
                <a:gridCol w="524443">
                  <a:extLst>
                    <a:ext uri="{9D8B030D-6E8A-4147-A177-3AD203B41FA5}">
                      <a16:colId xmlns:a16="http://schemas.microsoft.com/office/drawing/2014/main" val="20000"/>
                    </a:ext>
                  </a:extLst>
                </a:gridCol>
                <a:gridCol w="4847086">
                  <a:extLst>
                    <a:ext uri="{9D8B030D-6E8A-4147-A177-3AD203B41FA5}">
                      <a16:colId xmlns:a16="http://schemas.microsoft.com/office/drawing/2014/main" val="20001"/>
                    </a:ext>
                  </a:extLst>
                </a:gridCol>
                <a:gridCol w="1606460">
                  <a:extLst>
                    <a:ext uri="{9D8B030D-6E8A-4147-A177-3AD203B41FA5}">
                      <a16:colId xmlns:a16="http://schemas.microsoft.com/office/drawing/2014/main" val="20002"/>
                    </a:ext>
                  </a:extLst>
                </a:gridCol>
                <a:gridCol w="1785934">
                  <a:extLst>
                    <a:ext uri="{9D8B030D-6E8A-4147-A177-3AD203B41FA5}">
                      <a16:colId xmlns:a16="http://schemas.microsoft.com/office/drawing/2014/main" val="20003"/>
                    </a:ext>
                  </a:extLst>
                </a:gridCol>
              </a:tblGrid>
              <a:tr h="481480">
                <a:tc gridSpan="4">
                  <a:txBody>
                    <a:bodyPr/>
                    <a:lstStyle/>
                    <a:p>
                      <a:pPr marL="0" lvl="0" indent="0" algn="ctr">
                        <a:spcBef>
                          <a:spcPts val="0"/>
                        </a:spcBef>
                        <a:spcAft>
                          <a:spcPts val="0"/>
                        </a:spcAft>
                        <a:buNone/>
                      </a:pPr>
                      <a:r>
                        <a:rPr lang="en-US" sz="1400" b="1">
                          <a:solidFill>
                            <a:schemeClr val="bg1"/>
                          </a:solidFill>
                          <a:latin typeface="Arial"/>
                        </a:rPr>
                        <a:t>Thermal Test</a:t>
                      </a:r>
                      <a:endParaRPr sz="1400" b="1">
                        <a:solidFill>
                          <a:schemeClr val="bg1"/>
                        </a:solidFill>
                        <a:latin typeface="Arial"/>
                        <a:sym typeface="Calibri"/>
                      </a:endParaRPr>
                    </a:p>
                  </a:txBody>
                  <a:tcPr marL="7474" marR="7474" marT="7474" marB="0" anchor="ctr">
                    <a:solidFill>
                      <a:schemeClr val="accent6"/>
                    </a:solidFill>
                  </a:tcPr>
                </a:tc>
                <a:tc hMerge="1">
                  <a:txBody>
                    <a:bodyPr/>
                    <a:lstStyle/>
                    <a:p>
                      <a:endParaRPr>
                        <a:sym typeface="Calibri"/>
                      </a:endParaRPr>
                    </a:p>
                  </a:txBody>
                  <a:tcPr marL="7474" marR="7474" marT="7474" marB="0">
                    <a:solidFill>
                      <a:srgbClr val="A2A2E0"/>
                    </a:solidFill>
                  </a:tcPr>
                </a:tc>
                <a:tc hMerge="1">
                  <a:txBody>
                    <a:bodyPr/>
                    <a:lstStyle/>
                    <a:p>
                      <a:endParaRPr>
                        <a:sym typeface="Calibri"/>
                      </a:endParaRPr>
                    </a:p>
                  </a:txBody>
                  <a:tcPr marL="7474" marR="7474" marT="7474" marB="0">
                    <a:solidFill>
                      <a:srgbClr val="A2A2E0"/>
                    </a:solidFill>
                  </a:tcPr>
                </a:tc>
                <a:tc hMerge="1">
                  <a:txBody>
                    <a:bodyPr/>
                    <a:lstStyle/>
                    <a:p>
                      <a:endParaRPr>
                        <a:sym typeface="Calibri"/>
                      </a:endParaRPr>
                    </a:p>
                  </a:txBody>
                  <a:tcPr marL="7474" marR="7474" marT="7474" marB="0">
                    <a:solidFill>
                      <a:srgbClr val="A2A2E0"/>
                    </a:solidFill>
                  </a:tcPr>
                </a:tc>
                <a:extLst>
                  <a:ext uri="{0D108BD9-81ED-4DB2-BD59-A6C34878D82A}">
                    <a16:rowId xmlns:a16="http://schemas.microsoft.com/office/drawing/2014/main" val="816212139"/>
                  </a:ext>
                </a:extLst>
              </a:tr>
              <a:tr h="479605">
                <a:tc>
                  <a:txBody>
                    <a:bodyPr/>
                    <a:lstStyle/>
                    <a:p>
                      <a:pPr marL="0" marR="0" lvl="0" indent="0" algn="ctr" rtl="0">
                        <a:spcBef>
                          <a:spcPts val="0"/>
                        </a:spcBef>
                        <a:spcAft>
                          <a:spcPts val="0"/>
                        </a:spcAft>
                        <a:buNone/>
                      </a:pPr>
                      <a:r>
                        <a:rPr lang="en-US" sz="1400" b="1">
                          <a:solidFill>
                            <a:schemeClr val="tx1"/>
                          </a:solidFill>
                          <a:latin typeface="Arial"/>
                        </a:rPr>
                        <a:t>Test Proc</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Test Description</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Requirements</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Pass Fail Criteria</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extLst>
                  <a:ext uri="{0D108BD9-81ED-4DB2-BD59-A6C34878D82A}">
                    <a16:rowId xmlns:a16="http://schemas.microsoft.com/office/drawing/2014/main" val="10000"/>
                  </a:ext>
                </a:extLst>
              </a:tr>
              <a:tr h="412270">
                <a:tc>
                  <a:txBody>
                    <a:bodyPr/>
                    <a:lstStyle/>
                    <a:p>
                      <a:pPr marL="0" marR="0" lvl="0" indent="0" algn="ctr" rtl="0">
                        <a:spcBef>
                          <a:spcPts val="0"/>
                        </a:spcBef>
                        <a:spcAft>
                          <a:spcPts val="0"/>
                        </a:spcAft>
                        <a:buNone/>
                      </a:pPr>
                      <a:r>
                        <a:rPr lang="en-US" sz="1200"/>
                        <a:t>1</a:t>
                      </a:r>
                      <a:endParaRPr sz="1200">
                        <a:sym typeface="Calibri"/>
                      </a:endParaRPr>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0" i="0" u="none" strike="noStrike" cap="none" noProof="0"/>
                        <a:t>Place </a:t>
                      </a:r>
                      <a:r>
                        <a:rPr lang="en-US" sz="1200" b="0" i="0" u="none" strike="noStrike" cap="none" noProof="0" err="1"/>
                        <a:t>CanSat</a:t>
                      </a:r>
                      <a:r>
                        <a:rPr lang="en-US" sz="1200" b="0" i="0" u="none" strike="noStrike" cap="none" noProof="0"/>
                        <a:t> into a thermal chamber.</a:t>
                      </a:r>
                    </a:p>
                  </a:txBody>
                  <a:tcPr marL="7475" marR="7475" marT="7475" marB="0" anchor="ctr"/>
                </a:tc>
                <a:tc>
                  <a:txBody>
                    <a:bodyPr/>
                    <a:lstStyle/>
                    <a:p>
                      <a:pPr lvl="0" algn="ctr">
                        <a:lnSpc>
                          <a:spcPct val="100000"/>
                        </a:lnSpc>
                        <a:spcBef>
                          <a:spcPts val="0"/>
                        </a:spcBef>
                        <a:spcAft>
                          <a:spcPts val="0"/>
                        </a:spcAft>
                        <a:buNone/>
                      </a:pPr>
                      <a:endParaRPr lang="en-US" sz="1200" b="0" i="0" u="none" strike="noStrike" cap="none" noProof="0">
                        <a:latin typeface="Arial"/>
                      </a:endParaRPr>
                    </a:p>
                  </a:txBody>
                  <a:tcPr marL="7475" marR="7475" marT="7475" marB="0" anchor="ctr"/>
                </a:tc>
                <a:tc>
                  <a:txBody>
                    <a:bodyPr/>
                    <a:lstStyle/>
                    <a:p>
                      <a:pPr marL="0" marR="0" lvl="0" indent="0" algn="ctr">
                        <a:spcBef>
                          <a:spcPts val="0"/>
                        </a:spcBef>
                        <a:spcAft>
                          <a:spcPts val="0"/>
                        </a:spcAft>
                        <a:buNone/>
                      </a:pPr>
                      <a:r>
                        <a:rPr lang="en-US" sz="1200" b="0" i="0" u="none" strike="noStrike" cap="none">
                          <a:solidFill>
                            <a:srgbClr val="000000"/>
                          </a:solidFill>
                          <a:latin typeface="Calibri"/>
                          <a:ea typeface="Calibri"/>
                          <a:cs typeface="Calibri"/>
                        </a:rPr>
                        <a:t>N/A</a:t>
                      </a:r>
                      <a:endParaRPr sz="1200" b="0" i="0" u="none" strike="noStrike" cap="none">
                        <a:solidFill>
                          <a:srgbClr val="000000"/>
                        </a:solidFill>
                        <a:latin typeface="Calibri"/>
                        <a:ea typeface="Calibri"/>
                        <a:cs typeface="Calibri"/>
                        <a:sym typeface="Calibri"/>
                      </a:endParaRPr>
                    </a:p>
                  </a:txBody>
                  <a:tcPr marL="7475" marR="7475" marT="7475" marB="0" anchor="ctr"/>
                </a:tc>
                <a:extLst>
                  <a:ext uri="{0D108BD9-81ED-4DB2-BD59-A6C34878D82A}">
                    <a16:rowId xmlns:a16="http://schemas.microsoft.com/office/drawing/2014/main" val="10002"/>
                  </a:ext>
                </a:extLst>
              </a:tr>
              <a:tr h="412270">
                <a:tc>
                  <a:txBody>
                    <a:bodyPr/>
                    <a:lstStyle/>
                    <a:p>
                      <a:pPr marL="0" lvl="0" indent="0" algn="ctr">
                        <a:spcBef>
                          <a:spcPts val="0"/>
                        </a:spcBef>
                        <a:spcAft>
                          <a:spcPts val="0"/>
                        </a:spcAft>
                        <a:buNone/>
                      </a:pPr>
                      <a:r>
                        <a:rPr lang="en-US" sz="1200"/>
                        <a:t>2</a:t>
                      </a:r>
                      <a:endParaRPr sz="1200">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noProof="0"/>
                        <a:t>Power on the </a:t>
                      </a:r>
                      <a:r>
                        <a:rPr lang="en-US" sz="1200" b="0" i="0" u="none" strike="noStrike" cap="none" noProof="0" err="1"/>
                        <a:t>CanSat</a:t>
                      </a:r>
                      <a:r>
                        <a:rPr lang="en-US" sz="1200" b="0" i="0" u="none" strike="noStrike" cap="none" noProof="0"/>
                        <a:t>.</a:t>
                      </a:r>
                      <a:endParaRPr sz="1200">
                        <a:sym typeface="Calibri"/>
                      </a:endParaRPr>
                    </a:p>
                  </a:txBody>
                  <a:tcPr marL="7474" marR="7474" marT="7474"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noProof="0">
                          <a:latin typeface="+mn-lt"/>
                        </a:rPr>
                        <a:t>23, 24</a:t>
                      </a:r>
                    </a:p>
                  </a:txBody>
                  <a:tcPr marL="7474" marR="7474" marT="7474" marB="0" anchor="ctr"/>
                </a:tc>
                <a:tc>
                  <a:txBody>
                    <a:bodyPr/>
                    <a:lstStyle/>
                    <a:p>
                      <a:pPr marL="0" lvl="0" indent="0" algn="ctr">
                        <a:spcBef>
                          <a:spcPts val="0"/>
                        </a:spcBef>
                        <a:spcAft>
                          <a:spcPts val="0"/>
                        </a:spcAft>
                        <a:buNone/>
                      </a:pPr>
                      <a:r>
                        <a:rPr lang="en-US" sz="1200" b="0" i="0" u="none" strike="noStrike" cap="none" noProof="0">
                          <a:solidFill>
                            <a:srgbClr val="000000"/>
                          </a:solidFill>
                          <a:latin typeface="Calibri"/>
                        </a:rPr>
                        <a:t>Pass if </a:t>
                      </a:r>
                      <a:r>
                        <a:rPr lang="en-US" sz="1200" b="0" i="0" u="none" strike="noStrike" cap="none" noProof="0" err="1">
                          <a:solidFill>
                            <a:srgbClr val="000000"/>
                          </a:solidFill>
                          <a:latin typeface="Calibri"/>
                        </a:rPr>
                        <a:t>CanSat</a:t>
                      </a:r>
                      <a:r>
                        <a:rPr lang="en-US" sz="1200" b="0" i="0" u="none" strike="noStrike" cap="none" noProof="0">
                          <a:solidFill>
                            <a:srgbClr val="000000"/>
                          </a:solidFill>
                          <a:latin typeface="Calibri"/>
                        </a:rPr>
                        <a:t> powers on. Otherwise fail.</a:t>
                      </a:r>
                      <a:endParaRPr sz="1200">
                        <a:sym typeface="Calibri"/>
                      </a:endParaRPr>
                    </a:p>
                  </a:txBody>
                  <a:tcPr marL="7474" marR="7474" marT="7474" marB="0" anchor="ctr"/>
                </a:tc>
                <a:extLst>
                  <a:ext uri="{0D108BD9-81ED-4DB2-BD59-A6C34878D82A}">
                    <a16:rowId xmlns:a16="http://schemas.microsoft.com/office/drawing/2014/main" val="10003"/>
                  </a:ext>
                </a:extLst>
              </a:tr>
              <a:tr h="412270">
                <a:tc>
                  <a:txBody>
                    <a:bodyPr/>
                    <a:lstStyle/>
                    <a:p>
                      <a:pPr marL="0" lvl="0" indent="0" algn="ctr">
                        <a:spcBef>
                          <a:spcPts val="0"/>
                        </a:spcBef>
                        <a:spcAft>
                          <a:spcPts val="0"/>
                        </a:spcAft>
                        <a:buNone/>
                      </a:pPr>
                      <a:r>
                        <a:rPr lang="en-US" sz="1200"/>
                        <a:t>3</a:t>
                      </a:r>
                      <a:endParaRPr sz="1200">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noProof="0"/>
                        <a:t>Close and seal the thermal chamber and turn on the heat source.</a:t>
                      </a:r>
                      <a:endParaRPr sz="1200">
                        <a:sym typeface="Calibri"/>
                      </a:endParaRPr>
                    </a:p>
                  </a:txBody>
                  <a:tcPr marL="7474" marR="7474" marT="7474" marB="0" anchor="ctr"/>
                </a:tc>
                <a:tc>
                  <a:txBody>
                    <a:bodyPr/>
                    <a:lstStyle/>
                    <a:p>
                      <a:pPr marL="0" lvl="0" indent="0" algn="ctr">
                        <a:spcBef>
                          <a:spcPts val="0"/>
                        </a:spcBef>
                        <a:spcAft>
                          <a:spcPts val="0"/>
                        </a:spcAft>
                        <a:buNone/>
                      </a:pP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Calibri"/>
                          <a:ea typeface="Calibri"/>
                          <a:cs typeface="Calibri"/>
                        </a:rPr>
                        <a:t>N/A</a:t>
                      </a:r>
                      <a:endParaRPr sz="1200" b="0" i="0" u="none" strike="noStrike" cap="none">
                        <a:solidFill>
                          <a:srgbClr val="000000"/>
                        </a:solidFill>
                        <a:latin typeface="Calibri"/>
                        <a:ea typeface="Calibri"/>
                        <a:cs typeface="Calibri"/>
                        <a:sym typeface="Calibri"/>
                      </a:endParaRPr>
                    </a:p>
                  </a:txBody>
                  <a:tcPr marL="7474" marR="7474" marT="7474" marB="0" anchor="ctr"/>
                </a:tc>
                <a:extLst>
                  <a:ext uri="{0D108BD9-81ED-4DB2-BD59-A6C34878D82A}">
                    <a16:rowId xmlns:a16="http://schemas.microsoft.com/office/drawing/2014/main" val="10004"/>
                  </a:ext>
                </a:extLst>
              </a:tr>
              <a:tr h="334145">
                <a:tc>
                  <a:txBody>
                    <a:bodyPr/>
                    <a:lstStyle/>
                    <a:p>
                      <a:pPr marL="0" marR="0" lvl="0" indent="0" algn="ctr" rtl="0">
                        <a:spcBef>
                          <a:spcPts val="0"/>
                        </a:spcBef>
                        <a:spcAft>
                          <a:spcPts val="0"/>
                        </a:spcAft>
                        <a:buNone/>
                      </a:pPr>
                      <a:r>
                        <a:rPr lang="en-US" sz="1200"/>
                        <a:t>4</a:t>
                      </a:r>
                      <a:endParaRPr sz="1200"/>
                    </a:p>
                  </a:txBody>
                  <a:tcPr marL="7475" marR="7475" marT="7475" marB="0" anchor="ctr"/>
                </a:tc>
                <a:tc>
                  <a:txBody>
                    <a:bodyPr/>
                    <a:lstStyle/>
                    <a:p>
                      <a:pPr marL="0" marR="0" lvl="0" indent="0" algn="ctr">
                        <a:spcBef>
                          <a:spcPts val="0"/>
                        </a:spcBef>
                        <a:spcAft>
                          <a:spcPts val="0"/>
                        </a:spcAft>
                        <a:buNone/>
                      </a:pPr>
                      <a:r>
                        <a:rPr lang="en-US" sz="1200" b="0" i="0" u="none" strike="noStrike" cap="none" noProof="0"/>
                        <a:t>Monitor the temperature and turn off the heat source when the </a:t>
                      </a:r>
                    </a:p>
                    <a:p>
                      <a:pPr marL="0" marR="0" lvl="0" indent="0" algn="ctr">
                        <a:spcBef>
                          <a:spcPts val="0"/>
                        </a:spcBef>
                        <a:spcAft>
                          <a:spcPts val="0"/>
                        </a:spcAft>
                        <a:buNone/>
                      </a:pPr>
                      <a:r>
                        <a:rPr lang="en-US" sz="1200" b="0" i="0" u="none" strike="noStrike" cap="none" noProof="0"/>
                        <a:t>internal temperature reaches 60C and turn on the heat source</a:t>
                      </a:r>
                    </a:p>
                    <a:p>
                      <a:pPr marL="0" marR="0" lvl="0" indent="0" algn="ctr">
                        <a:spcBef>
                          <a:spcPts val="0"/>
                        </a:spcBef>
                        <a:spcAft>
                          <a:spcPts val="0"/>
                        </a:spcAft>
                        <a:buNone/>
                      </a:pPr>
                      <a:r>
                        <a:rPr lang="en-US" sz="1200" b="0" i="0" u="none" strike="noStrike" cap="none" noProof="0"/>
                        <a:t> when the temperature drops to 55C, while maintaining the test conditions for two hours.</a:t>
                      </a:r>
                      <a:endParaRPr sz="1200"/>
                    </a:p>
                  </a:txBody>
                  <a:tcPr marL="7475" marR="7475" marT="7475" marB="0" anchor="ctr"/>
                </a:tc>
                <a:tc>
                  <a:txBody>
                    <a:bodyPr/>
                    <a:lstStyle/>
                    <a:p>
                      <a:pPr marL="0" marR="0" lvl="0" indent="0" algn="ctr" rtl="0">
                        <a:spcBef>
                          <a:spcPts val="0"/>
                        </a:spcBef>
                        <a:spcAft>
                          <a:spcPts val="0"/>
                        </a:spcAft>
                        <a:buNone/>
                      </a:pPr>
                      <a:endParaRPr sz="1200" b="0" i="0" u="none" strike="noStrike" cap="none">
                        <a:solidFill>
                          <a:srgbClr val="000000"/>
                        </a:solidFill>
                        <a:latin typeface="Arial"/>
                        <a:ea typeface="Calibri"/>
                        <a:cs typeface="Calibri"/>
                        <a:sym typeface="Calibri"/>
                      </a:endParaRPr>
                    </a:p>
                  </a:txBody>
                  <a:tcPr marL="7475" marR="7475" marT="7475" marB="0" anchor="ctr"/>
                </a:tc>
                <a:tc>
                  <a:txBody>
                    <a:bodyPr/>
                    <a:lstStyle/>
                    <a:p>
                      <a:pPr marL="0" marR="0" lvl="0" indent="0" algn="ctr" rtl="0">
                        <a:spcBef>
                          <a:spcPts val="0"/>
                        </a:spcBef>
                        <a:spcAft>
                          <a:spcPts val="0"/>
                        </a:spcAft>
                        <a:buNone/>
                      </a:pPr>
                      <a:r>
                        <a:rPr lang="en-US" sz="1200" b="0" i="0" u="none" strike="noStrike" cap="none">
                          <a:solidFill>
                            <a:srgbClr val="000000"/>
                          </a:solidFill>
                          <a:latin typeface="Calibri"/>
                          <a:ea typeface="Calibri"/>
                          <a:cs typeface="Calibri"/>
                        </a:rPr>
                        <a:t>N/A</a:t>
                      </a:r>
                      <a:endParaRPr sz="1200" b="0" i="0" u="none" strike="noStrike" cap="none">
                        <a:solidFill>
                          <a:srgbClr val="000000"/>
                        </a:solidFill>
                        <a:latin typeface="Calibri"/>
                        <a:ea typeface="Calibri"/>
                        <a:cs typeface="Calibri"/>
                        <a:sym typeface="Calibri"/>
                      </a:endParaRPr>
                    </a:p>
                  </a:txBody>
                  <a:tcPr marL="7475" marR="7475" marT="7475" marB="0" anchor="ctr"/>
                </a:tc>
                <a:extLst>
                  <a:ext uri="{0D108BD9-81ED-4DB2-BD59-A6C34878D82A}">
                    <a16:rowId xmlns:a16="http://schemas.microsoft.com/office/drawing/2014/main" val="1123116797"/>
                  </a:ext>
                </a:extLst>
              </a:tr>
              <a:tr h="614275">
                <a:tc>
                  <a:txBody>
                    <a:bodyPr/>
                    <a:lstStyle/>
                    <a:p>
                      <a:pPr marL="0" lvl="0" indent="0" algn="ctr">
                        <a:spcBef>
                          <a:spcPts val="0"/>
                        </a:spcBef>
                        <a:spcAft>
                          <a:spcPts val="0"/>
                        </a:spcAft>
                        <a:buNone/>
                      </a:pPr>
                      <a:r>
                        <a:rPr lang="en-US" sz="1200"/>
                        <a:t>5</a:t>
                      </a:r>
                      <a:endParaRPr sz="1200"/>
                    </a:p>
                  </a:txBody>
                  <a:tcPr marL="7474" marR="7474" marT="7474" marB="0" anchor="ctr"/>
                </a:tc>
                <a:tc>
                  <a:txBody>
                    <a:bodyPr/>
                    <a:lstStyle/>
                    <a:p>
                      <a:pPr marL="0" marR="0" lvl="0" indent="0" algn="ctr">
                        <a:lnSpc>
                          <a:spcPct val="100000"/>
                        </a:lnSpc>
                        <a:spcBef>
                          <a:spcPts val="0"/>
                        </a:spcBef>
                        <a:spcAft>
                          <a:spcPts val="0"/>
                        </a:spcAft>
                        <a:buClr>
                          <a:srgbClr val="000000"/>
                        </a:buClr>
                        <a:buNone/>
                      </a:pPr>
                      <a:r>
                        <a:rPr lang="en-US" sz="1200" b="0" i="0" u="none" strike="noStrike" cap="none" noProof="0"/>
                        <a:t>Turn off the heat source and perform visual inspection and any functional tests to verify the </a:t>
                      </a:r>
                      <a:r>
                        <a:rPr lang="en-US" sz="1200" b="0" i="0" u="none" strike="noStrike" cap="none" noProof="0" err="1"/>
                        <a:t>CanSat</a:t>
                      </a:r>
                      <a:r>
                        <a:rPr lang="en-US" sz="1200" b="0" i="0" u="none" strike="noStrike" cap="none" noProof="0"/>
                        <a:t> survived the thermal exposure and can operate as expected.</a:t>
                      </a:r>
                    </a:p>
                  </a:txBody>
                  <a:tcPr marL="7474" marR="7474" marT="7474"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rgbClr val="000000"/>
                          </a:solidFill>
                          <a:latin typeface="+mn-lt"/>
                          <a:ea typeface="Calibri"/>
                          <a:cs typeface="Calibri"/>
                          <a:sym typeface="Calibri"/>
                        </a:rPr>
                        <a:t>38, 39, 40</a:t>
                      </a:r>
                    </a:p>
                    <a:p>
                      <a:pPr marL="0" lvl="0" indent="0" algn="ctr">
                        <a:spcBef>
                          <a:spcPts val="0"/>
                        </a:spcBef>
                        <a:spcAft>
                          <a:spcPts val="0"/>
                        </a:spcAft>
                        <a:buNone/>
                      </a:pPr>
                      <a:r>
                        <a:rPr lang="en-US" sz="1200" b="0" i="0" u="none" strike="noStrike" cap="none">
                          <a:solidFill>
                            <a:srgbClr val="000000"/>
                          </a:solidFill>
                          <a:latin typeface="Arial"/>
                          <a:ea typeface="Calibri"/>
                          <a:cs typeface="Calibri"/>
                          <a:sym typeface="Calibri"/>
                        </a:rPr>
                        <a:t>44, 45</a:t>
                      </a: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rPr>
                        <a:t>Pass if </a:t>
                      </a:r>
                      <a:r>
                        <a:rPr lang="en-US" sz="1200" b="0" i="0" u="none" strike="noStrike" cap="none" err="1">
                          <a:solidFill>
                            <a:srgbClr val="000000"/>
                          </a:solidFill>
                          <a:latin typeface="Arial"/>
                          <a:ea typeface="Calibri"/>
                          <a:cs typeface="Calibri"/>
                        </a:rPr>
                        <a:t>CanSat</a:t>
                      </a:r>
                      <a:r>
                        <a:rPr lang="en-US" sz="1200" b="0" i="0" u="none" strike="noStrike" cap="none">
                          <a:solidFill>
                            <a:srgbClr val="000000"/>
                          </a:solidFill>
                          <a:latin typeface="Arial"/>
                          <a:ea typeface="Calibri"/>
                          <a:cs typeface="Calibri"/>
                        </a:rPr>
                        <a:t> operates as expected. Otherwise fail.</a:t>
                      </a:r>
                      <a:endParaRPr sz="1200" b="0" i="0" u="none" strike="noStrike" cap="none">
                        <a:solidFill>
                          <a:srgbClr val="000000"/>
                        </a:solidFill>
                        <a:latin typeface="Arial"/>
                        <a:ea typeface="Calibri"/>
                        <a:cs typeface="Calibri"/>
                        <a:sym typeface="Calibri"/>
                      </a:endParaRPr>
                    </a:p>
                  </a:txBody>
                  <a:tcPr marL="7474" marR="7474" marT="7474" marB="0" anchor="ctr"/>
                </a:tc>
                <a:extLst>
                  <a:ext uri="{0D108BD9-81ED-4DB2-BD59-A6C34878D82A}">
                    <a16:rowId xmlns:a16="http://schemas.microsoft.com/office/drawing/2014/main" val="2659296249"/>
                  </a:ext>
                </a:extLst>
              </a:tr>
              <a:tr h="412269">
                <a:tc>
                  <a:txBody>
                    <a:bodyPr/>
                    <a:lstStyle/>
                    <a:p>
                      <a:pPr marL="0" lvl="0" indent="0" algn="ctr">
                        <a:spcBef>
                          <a:spcPts val="0"/>
                        </a:spcBef>
                        <a:spcAft>
                          <a:spcPts val="0"/>
                        </a:spcAft>
                        <a:buNone/>
                      </a:pPr>
                      <a:r>
                        <a:rPr lang="en-US" sz="1200"/>
                        <a:t>6</a:t>
                      </a:r>
                      <a:endParaRPr sz="1200"/>
                    </a:p>
                  </a:txBody>
                  <a:tcPr marL="7474" marR="7474" marT="7474" marB="0" anchor="ctr"/>
                </a:tc>
                <a:tc>
                  <a:txBody>
                    <a:bodyPr/>
                    <a:lstStyle/>
                    <a:p>
                      <a:pPr marL="0" marR="0" lvl="0" indent="0" algn="ctr">
                        <a:lnSpc>
                          <a:spcPct val="100000"/>
                        </a:lnSpc>
                        <a:spcBef>
                          <a:spcPts val="0"/>
                        </a:spcBef>
                        <a:spcAft>
                          <a:spcPts val="0"/>
                        </a:spcAft>
                        <a:buNone/>
                      </a:pPr>
                      <a:r>
                        <a:rPr lang="en-US" sz="1200" b="0" i="0" u="none" strike="noStrike" cap="none" noProof="0"/>
                        <a:t>With the </a:t>
                      </a:r>
                      <a:r>
                        <a:rPr lang="en-US" sz="1200" b="0" i="0" u="none" strike="noStrike" cap="none" noProof="0" err="1"/>
                        <a:t>CanSat</a:t>
                      </a:r>
                      <a:r>
                        <a:rPr lang="en-US" sz="1200" b="0" i="0" u="none" strike="noStrike" cap="none" noProof="0"/>
                        <a:t> still hot, test any mechanisms and structures to</a:t>
                      </a:r>
                    </a:p>
                    <a:p>
                      <a:pPr marL="0" marR="0" lvl="0" indent="0" algn="ctr">
                        <a:lnSpc>
                          <a:spcPct val="100000"/>
                        </a:lnSpc>
                        <a:spcBef>
                          <a:spcPts val="0"/>
                        </a:spcBef>
                        <a:spcAft>
                          <a:spcPts val="0"/>
                        </a:spcAft>
                        <a:buNone/>
                      </a:pPr>
                      <a:r>
                        <a:rPr lang="en-US" sz="1200" b="0" i="0" u="none" strike="noStrike" cap="none" noProof="0"/>
                        <a:t>make sure the integrity has not been compromised. Take </a:t>
                      </a:r>
                    </a:p>
                    <a:p>
                      <a:pPr marL="0" marR="0" lvl="0" indent="0" algn="ctr">
                        <a:lnSpc>
                          <a:spcPct val="100000"/>
                        </a:lnSpc>
                        <a:spcBef>
                          <a:spcPts val="0"/>
                        </a:spcBef>
                        <a:spcAft>
                          <a:spcPts val="0"/>
                        </a:spcAft>
                        <a:buNone/>
                      </a:pPr>
                      <a:r>
                        <a:rPr lang="en-US" sz="1200" b="0" i="0" u="none" strike="noStrike" cap="none" noProof="0"/>
                        <a:t>precautions to avoid injury. </a:t>
                      </a:r>
                      <a:r>
                        <a:rPr lang="en-US" sz="1200" b="0" i="0" u="none" strike="noStrike" cap="none" noProof="0">
                          <a:latin typeface="Arial"/>
                        </a:rPr>
                        <a:t>Verify epoxy joints and composite materials still maintain their strengths. </a:t>
                      </a:r>
                      <a:endParaRPr lang="en-US" sz="1200"/>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sym typeface="Calibri"/>
                        </a:rPr>
                        <a:t>15, 30, 31</a:t>
                      </a: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rPr>
                        <a:t>Pass if everything is intact. Otherwise fail.</a:t>
                      </a:r>
                      <a:endParaRPr sz="1200" b="0" i="0" u="none" strike="noStrike" cap="none">
                        <a:solidFill>
                          <a:srgbClr val="000000"/>
                        </a:solidFill>
                        <a:latin typeface="Arial"/>
                        <a:ea typeface="Calibri"/>
                        <a:cs typeface="Calibri"/>
                        <a:sym typeface="Calibri"/>
                      </a:endParaRPr>
                    </a:p>
                  </a:txBody>
                  <a:tcPr marL="7474" marR="7474" marT="7474" marB="0" anchor="ctr"/>
                </a:tc>
                <a:extLst>
                  <a:ext uri="{0D108BD9-81ED-4DB2-BD59-A6C34878D82A}">
                    <a16:rowId xmlns:a16="http://schemas.microsoft.com/office/drawing/2014/main" val="1799670144"/>
                  </a:ext>
                </a:extLst>
              </a:tr>
              <a:tr h="412269">
                <a:tc>
                  <a:txBody>
                    <a:bodyPr/>
                    <a:lstStyle/>
                    <a:p>
                      <a:pPr marL="0" lvl="0" indent="0" algn="ctr">
                        <a:spcBef>
                          <a:spcPts val="0"/>
                        </a:spcBef>
                        <a:spcAft>
                          <a:spcPts val="0"/>
                        </a:spcAft>
                        <a:buNone/>
                      </a:pPr>
                      <a:r>
                        <a:rPr lang="en-US" sz="1200"/>
                        <a:t>7</a:t>
                      </a:r>
                      <a:endParaRPr sz="1200"/>
                    </a:p>
                  </a:txBody>
                  <a:tcPr marL="7474" marR="7474" marT="7474" marB="0" anchor="ctr"/>
                </a:tc>
                <a:tc>
                  <a:txBody>
                    <a:bodyPr/>
                    <a:lstStyle/>
                    <a:p>
                      <a:pPr marL="0" marR="0" lvl="0" indent="0" algn="ctr">
                        <a:lnSpc>
                          <a:spcPct val="100000"/>
                        </a:lnSpc>
                        <a:spcBef>
                          <a:spcPts val="0"/>
                        </a:spcBef>
                        <a:spcAft>
                          <a:spcPts val="0"/>
                        </a:spcAft>
                        <a:buNone/>
                      </a:pPr>
                      <a:r>
                        <a:rPr lang="en-US" sz="1200" b="0" i="0" u="none" strike="noStrike" cap="none" noProof="0">
                          <a:latin typeface="Arial"/>
                        </a:rPr>
                        <a:t>Verify that </a:t>
                      </a:r>
                      <a:r>
                        <a:rPr lang="en-US" sz="1200" b="0" i="0" u="none" strike="noStrike" cap="none" noProof="0" err="1">
                          <a:latin typeface="Arial"/>
                        </a:rPr>
                        <a:t>CanSat</a:t>
                      </a:r>
                      <a:r>
                        <a:rPr lang="en-US" sz="1200" b="0" i="0" u="none" strike="noStrike" cap="none" noProof="0">
                          <a:latin typeface="Arial"/>
                        </a:rPr>
                        <a:t> is still sending data to GCS 47 </a:t>
                      </a:r>
                      <a:endParaRPr lang="en-US" sz="1200"/>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sym typeface="Calibri"/>
                        </a:rPr>
                        <a:t>38, 39</a:t>
                      </a: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noProof="0">
                          <a:solidFill>
                            <a:srgbClr val="000000"/>
                          </a:solidFill>
                          <a:latin typeface="Arial"/>
                        </a:rPr>
                        <a:t>Pass if data is being sent. Otherwise fail.</a:t>
                      </a:r>
                      <a:endParaRPr sz="1200" b="0" i="0" u="none" strike="noStrike" cap="none" noProof="0">
                        <a:solidFill>
                          <a:srgbClr val="000000"/>
                        </a:solidFill>
                        <a:latin typeface="Arial"/>
                        <a:sym typeface="Calibri"/>
                      </a:endParaRPr>
                    </a:p>
                  </a:txBody>
                  <a:tcPr marL="7474" marR="7474" marT="7474" marB="0" anchor="ctr"/>
                </a:tc>
                <a:extLst>
                  <a:ext uri="{0D108BD9-81ED-4DB2-BD59-A6C34878D82A}">
                    <a16:rowId xmlns:a16="http://schemas.microsoft.com/office/drawing/2014/main" val="4242581423"/>
                  </a:ext>
                </a:extLst>
              </a:tr>
              <a:tr h="412269">
                <a:tc>
                  <a:txBody>
                    <a:bodyPr/>
                    <a:lstStyle/>
                    <a:p>
                      <a:pPr marL="0" marR="0" lvl="0" indent="0" algn="ctr" rtl="0">
                        <a:spcBef>
                          <a:spcPts val="0"/>
                        </a:spcBef>
                        <a:spcAft>
                          <a:spcPts val="0"/>
                        </a:spcAft>
                        <a:buNone/>
                      </a:pPr>
                      <a:r>
                        <a:rPr lang="en-US" sz="1200">
                          <a:effectLst/>
                          <a:latin typeface="Arial"/>
                        </a:rPr>
                        <a:t>8</a:t>
                      </a:r>
                      <a:endParaRPr sz="1200">
                        <a:effectLst/>
                        <a:latin typeface="Arial"/>
                      </a:endParaRPr>
                    </a:p>
                  </a:txBody>
                  <a:tcPr marL="7474" marR="7474" marT="7474" marB="0" anchor="ctr"/>
                </a:tc>
                <a:tc>
                  <a:txBody>
                    <a:bodyPr/>
                    <a:lstStyle/>
                    <a:p>
                      <a:pPr marL="0" marR="0" lvl="0" indent="0" algn="ctr" rtl="0">
                        <a:spcBef>
                          <a:spcPts val="0"/>
                        </a:spcBef>
                        <a:spcAft>
                          <a:spcPts val="0"/>
                        </a:spcAft>
                        <a:buNone/>
                      </a:pPr>
                      <a:r>
                        <a:rPr lang="en-US" sz="1200">
                          <a:effectLst/>
                          <a:latin typeface="Arial"/>
                        </a:rPr>
                        <a:t>Power down </a:t>
                      </a:r>
                      <a:r>
                        <a:rPr lang="en-US" sz="1200" err="1">
                          <a:effectLst/>
                          <a:latin typeface="Arial"/>
                        </a:rPr>
                        <a:t>CanSat</a:t>
                      </a:r>
                      <a:r>
                        <a:rPr lang="en-US" sz="1200">
                          <a:effectLst/>
                          <a:latin typeface="Arial"/>
                        </a:rPr>
                        <a:t>.</a:t>
                      </a:r>
                      <a:endParaRPr lang="en-US" sz="1200"/>
                    </a:p>
                  </a:txBody>
                  <a:tcPr marL="7474" marR="7474" marT="7474"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noProof="0">
                          <a:latin typeface="+mn-lt"/>
                        </a:rPr>
                        <a:t>23, 24</a:t>
                      </a:r>
                    </a:p>
                  </a:txBody>
                  <a:tcPr marL="7474" marR="7474" marT="7474" marB="0" anchor="ctr"/>
                </a:tc>
                <a:tc>
                  <a:txBody>
                    <a:bodyPr/>
                    <a:lstStyle/>
                    <a:p>
                      <a:pPr marL="0" marR="0" lvl="0" indent="0" algn="ctr" rtl="0">
                        <a:spcBef>
                          <a:spcPts val="0"/>
                        </a:spcBef>
                        <a:spcAft>
                          <a:spcPts val="0"/>
                        </a:spcAft>
                        <a:buNone/>
                      </a:pPr>
                      <a:r>
                        <a:rPr lang="en-US" sz="1200">
                          <a:effectLst/>
                          <a:latin typeface="Arial"/>
                        </a:rPr>
                        <a:t>Pass if </a:t>
                      </a:r>
                      <a:r>
                        <a:rPr lang="en-US" sz="1200" err="1">
                          <a:effectLst/>
                          <a:latin typeface="Arial"/>
                        </a:rPr>
                        <a:t>CanSat</a:t>
                      </a:r>
                      <a:r>
                        <a:rPr lang="en-US" sz="1200">
                          <a:effectLst/>
                          <a:latin typeface="Arial"/>
                        </a:rPr>
                        <a:t> can turn off. Otherwise fail.</a:t>
                      </a:r>
                      <a:endParaRPr sz="1200">
                        <a:sym typeface="Calibri"/>
                      </a:endParaRPr>
                    </a:p>
                  </a:txBody>
                  <a:tcPr marL="7474" marR="7474" marT="7474" marB="0" anchor="ctr"/>
                </a:tc>
                <a:extLst>
                  <a:ext uri="{0D108BD9-81ED-4DB2-BD59-A6C34878D82A}">
                    <a16:rowId xmlns:a16="http://schemas.microsoft.com/office/drawing/2014/main" val="3966003443"/>
                  </a:ext>
                </a:extLst>
              </a:tr>
            </a:tbl>
          </a:graphicData>
        </a:graphic>
      </p:graphicFrame>
    </p:spTree>
    <p:extLst>
      <p:ext uri="{BB962C8B-B14F-4D97-AF65-F5344CB8AC3E}">
        <p14:creationId xmlns:p14="http://schemas.microsoft.com/office/powerpoint/2010/main" val="27945358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03"/>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 Procedures Descriptions (3/5)</a:t>
            </a:r>
            <a:endParaRPr/>
          </a:p>
        </p:txBody>
      </p:sp>
      <p:sp>
        <p:nvSpPr>
          <p:cNvPr id="944" name="Google Shape;944;p103"/>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
        <p:nvSpPr>
          <p:cNvPr id="947" name="Google Shape;947;p10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sp>
        <p:nvSpPr>
          <p:cNvPr id="948" name="Google Shape;948;p103"/>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graphicFrame>
        <p:nvGraphicFramePr>
          <p:cNvPr id="2" name="Google Shape;1012;p110">
            <a:extLst>
              <a:ext uri="{FF2B5EF4-FFF2-40B4-BE49-F238E27FC236}">
                <a16:creationId xmlns:a16="http://schemas.microsoft.com/office/drawing/2014/main" id="{4F07678A-0121-3A19-E665-2724222B56DB}"/>
              </a:ext>
            </a:extLst>
          </p:cNvPr>
          <p:cNvGraphicFramePr/>
          <p:nvPr>
            <p:extLst>
              <p:ext uri="{D42A27DB-BD31-4B8C-83A1-F6EECF244321}">
                <p14:modId xmlns:p14="http://schemas.microsoft.com/office/powerpoint/2010/main" val="744596317"/>
              </p:ext>
            </p:extLst>
          </p:nvPr>
        </p:nvGraphicFramePr>
        <p:xfrm>
          <a:off x="195350" y="1180978"/>
          <a:ext cx="8763923" cy="4931762"/>
        </p:xfrm>
        <a:graphic>
          <a:graphicData uri="http://schemas.openxmlformats.org/drawingml/2006/table">
            <a:tbl>
              <a:tblPr firstRow="1">
                <a:noFill/>
              </a:tblPr>
              <a:tblGrid>
                <a:gridCol w="524443">
                  <a:extLst>
                    <a:ext uri="{9D8B030D-6E8A-4147-A177-3AD203B41FA5}">
                      <a16:colId xmlns:a16="http://schemas.microsoft.com/office/drawing/2014/main" val="20000"/>
                    </a:ext>
                  </a:extLst>
                </a:gridCol>
                <a:gridCol w="3658243">
                  <a:extLst>
                    <a:ext uri="{9D8B030D-6E8A-4147-A177-3AD203B41FA5}">
                      <a16:colId xmlns:a16="http://schemas.microsoft.com/office/drawing/2014/main" val="20001"/>
                    </a:ext>
                  </a:extLst>
                </a:gridCol>
                <a:gridCol w="1394691">
                  <a:extLst>
                    <a:ext uri="{9D8B030D-6E8A-4147-A177-3AD203B41FA5}">
                      <a16:colId xmlns:a16="http://schemas.microsoft.com/office/drawing/2014/main" val="20002"/>
                    </a:ext>
                  </a:extLst>
                </a:gridCol>
                <a:gridCol w="3186546">
                  <a:extLst>
                    <a:ext uri="{9D8B030D-6E8A-4147-A177-3AD203B41FA5}">
                      <a16:colId xmlns:a16="http://schemas.microsoft.com/office/drawing/2014/main" val="20003"/>
                    </a:ext>
                  </a:extLst>
                </a:gridCol>
              </a:tblGrid>
              <a:tr h="481480">
                <a:tc gridSpan="4">
                  <a:txBody>
                    <a:bodyPr/>
                    <a:lstStyle/>
                    <a:p>
                      <a:pPr marL="0" lvl="0" indent="0" algn="ctr">
                        <a:spcBef>
                          <a:spcPts val="0"/>
                        </a:spcBef>
                        <a:spcAft>
                          <a:spcPts val="0"/>
                        </a:spcAft>
                        <a:buNone/>
                      </a:pPr>
                      <a:r>
                        <a:rPr lang="en-US" sz="1400" b="1">
                          <a:solidFill>
                            <a:schemeClr val="bg1"/>
                          </a:solidFill>
                          <a:latin typeface="Arial"/>
                        </a:rPr>
                        <a:t>Vibration Test</a:t>
                      </a:r>
                      <a:endParaRPr sz="1400" b="1">
                        <a:solidFill>
                          <a:schemeClr val="bg1"/>
                        </a:solidFill>
                        <a:latin typeface="Arial"/>
                        <a:sym typeface="Calibri"/>
                      </a:endParaRPr>
                    </a:p>
                  </a:txBody>
                  <a:tcPr marL="7474" marR="7474" marT="7474" marB="0" anchor="ctr">
                    <a:solidFill>
                      <a:schemeClr val="accent6"/>
                    </a:solidFill>
                  </a:tcPr>
                </a:tc>
                <a:tc hMerge="1">
                  <a:txBody>
                    <a:bodyPr/>
                    <a:lstStyle/>
                    <a:p>
                      <a:endParaRPr>
                        <a:sym typeface="Calibri"/>
                      </a:endParaRPr>
                    </a:p>
                  </a:txBody>
                  <a:tcPr marL="7474" marR="7474" marT="7474" marB="0">
                    <a:solidFill>
                      <a:srgbClr val="A2A2E0"/>
                    </a:solidFill>
                  </a:tcPr>
                </a:tc>
                <a:tc hMerge="1">
                  <a:txBody>
                    <a:bodyPr/>
                    <a:lstStyle/>
                    <a:p>
                      <a:endParaRPr>
                        <a:sym typeface="Calibri"/>
                      </a:endParaRPr>
                    </a:p>
                  </a:txBody>
                  <a:tcPr marL="7474" marR="7474" marT="7474" marB="0">
                    <a:solidFill>
                      <a:srgbClr val="A2A2E0"/>
                    </a:solidFill>
                  </a:tcPr>
                </a:tc>
                <a:tc hMerge="1">
                  <a:txBody>
                    <a:bodyPr/>
                    <a:lstStyle/>
                    <a:p>
                      <a:endParaRPr>
                        <a:sym typeface="Calibri"/>
                      </a:endParaRPr>
                    </a:p>
                  </a:txBody>
                  <a:tcPr marL="7474" marR="7474" marT="7474" marB="0">
                    <a:solidFill>
                      <a:srgbClr val="A2A2E0"/>
                    </a:solidFill>
                  </a:tcPr>
                </a:tc>
                <a:extLst>
                  <a:ext uri="{0D108BD9-81ED-4DB2-BD59-A6C34878D82A}">
                    <a16:rowId xmlns:a16="http://schemas.microsoft.com/office/drawing/2014/main" val="816212139"/>
                  </a:ext>
                </a:extLst>
              </a:tr>
              <a:tr h="479605">
                <a:tc>
                  <a:txBody>
                    <a:bodyPr/>
                    <a:lstStyle/>
                    <a:p>
                      <a:pPr marL="0" marR="0" lvl="0" indent="0" algn="ctr" rtl="0">
                        <a:spcBef>
                          <a:spcPts val="0"/>
                        </a:spcBef>
                        <a:spcAft>
                          <a:spcPts val="0"/>
                        </a:spcAft>
                        <a:buNone/>
                      </a:pPr>
                      <a:r>
                        <a:rPr lang="en-US" sz="1400" b="1">
                          <a:solidFill>
                            <a:schemeClr val="tx1"/>
                          </a:solidFill>
                          <a:latin typeface="Arial"/>
                        </a:rPr>
                        <a:t>Test Proc</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Test Description</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Requirements</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Pass Fail Criteria</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extLst>
                  <a:ext uri="{0D108BD9-81ED-4DB2-BD59-A6C34878D82A}">
                    <a16:rowId xmlns:a16="http://schemas.microsoft.com/office/drawing/2014/main" val="10000"/>
                  </a:ext>
                </a:extLst>
              </a:tr>
              <a:tr h="412270">
                <a:tc>
                  <a:txBody>
                    <a:bodyPr/>
                    <a:lstStyle/>
                    <a:p>
                      <a:pPr marL="0" marR="0" indent="0" algn="ctr" rtl="0">
                        <a:spcBef>
                          <a:spcPts val="0"/>
                        </a:spcBef>
                        <a:spcAft>
                          <a:spcPts val="0"/>
                        </a:spcAft>
                      </a:pPr>
                      <a:r>
                        <a:rPr lang="en-US" sz="1200">
                          <a:effectLst/>
                          <a:latin typeface="Arial"/>
                        </a:rPr>
                        <a:t>1</a:t>
                      </a:r>
                    </a:p>
                  </a:txBody>
                  <a:tcPr marL="0" marR="0" marT="0" marB="0" anchor="ctr"/>
                </a:tc>
                <a:tc>
                  <a:txBody>
                    <a:bodyPr/>
                    <a:lstStyle/>
                    <a:p>
                      <a:pPr marL="0" marR="0" indent="0" algn="ctr" rtl="0">
                        <a:spcBef>
                          <a:spcPts val="0"/>
                        </a:spcBef>
                        <a:spcAft>
                          <a:spcPts val="0"/>
                        </a:spcAft>
                      </a:pPr>
                      <a:r>
                        <a:rPr lang="en-US" sz="1200">
                          <a:effectLst/>
                          <a:latin typeface="Arial"/>
                        </a:rPr>
                        <a:t>Power on the </a:t>
                      </a:r>
                      <a:r>
                        <a:rPr lang="en-US" sz="1200" err="1">
                          <a:effectLst/>
                          <a:latin typeface="Arial"/>
                        </a:rPr>
                        <a:t>CanSat</a:t>
                      </a:r>
                      <a:r>
                        <a:rPr lang="en-US" sz="1200">
                          <a:effectLst/>
                          <a:latin typeface="Arial"/>
                        </a:rPr>
                        <a:t>.</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noProof="0">
                          <a:latin typeface="+mn-lt"/>
                        </a:rPr>
                        <a:t>23, 24</a:t>
                      </a:r>
                    </a:p>
                  </a:txBody>
                  <a:tcPr marL="0" marR="0" marT="0" marB="0" anchor="ctr"/>
                </a:tc>
                <a:tc>
                  <a:txBody>
                    <a:bodyPr/>
                    <a:lstStyle/>
                    <a:p>
                      <a:pPr marL="0" marR="0" lvl="0" indent="0" algn="ctr">
                        <a:spcBef>
                          <a:spcPts val="0"/>
                        </a:spcBef>
                        <a:spcAft>
                          <a:spcPts val="0"/>
                        </a:spcAft>
                        <a:buNone/>
                      </a:pPr>
                      <a:r>
                        <a:rPr lang="en-US" sz="1200" b="0" i="0" u="none" strike="noStrike" noProof="0">
                          <a:solidFill>
                            <a:srgbClr val="000000"/>
                          </a:solidFill>
                          <a:effectLst/>
                          <a:latin typeface="Arial"/>
                        </a:rPr>
                        <a:t>Pass if CanSat powers on. Otherwise fail.</a:t>
                      </a:r>
                    </a:p>
                  </a:txBody>
                  <a:tcPr marL="0" marR="0" marT="0" marB="0" anchor="ctr"/>
                </a:tc>
                <a:extLst>
                  <a:ext uri="{0D108BD9-81ED-4DB2-BD59-A6C34878D82A}">
                    <a16:rowId xmlns:a16="http://schemas.microsoft.com/office/drawing/2014/main" val="10002"/>
                  </a:ext>
                </a:extLst>
              </a:tr>
              <a:tr h="412270">
                <a:tc>
                  <a:txBody>
                    <a:bodyPr/>
                    <a:lstStyle/>
                    <a:p>
                      <a:pPr marL="0" marR="0" indent="0" algn="ctr" rtl="0">
                        <a:spcBef>
                          <a:spcPts val="0"/>
                        </a:spcBef>
                        <a:spcAft>
                          <a:spcPts val="0"/>
                        </a:spcAft>
                      </a:pPr>
                      <a:r>
                        <a:rPr lang="en-US" sz="1200">
                          <a:effectLst/>
                          <a:latin typeface="Arial"/>
                        </a:rPr>
                        <a:t>2</a:t>
                      </a:r>
                    </a:p>
                  </a:txBody>
                  <a:tcPr marL="0" marR="0" marT="0" marB="0" anchor="ctr"/>
                </a:tc>
                <a:tc>
                  <a:txBody>
                    <a:bodyPr/>
                    <a:lstStyle/>
                    <a:p>
                      <a:pPr marL="0" marR="0" indent="0" algn="ctr" rtl="0">
                        <a:spcBef>
                          <a:spcPts val="0"/>
                        </a:spcBef>
                        <a:spcAft>
                          <a:spcPts val="0"/>
                        </a:spcAft>
                      </a:pPr>
                      <a:r>
                        <a:rPr lang="en-US" sz="1200">
                          <a:effectLst/>
                          <a:latin typeface="Arial"/>
                        </a:rPr>
                        <a:t>Verify accelerometer data is being collected.</a:t>
                      </a:r>
                    </a:p>
                  </a:txBody>
                  <a:tcPr marL="0" marR="0" marT="0" marB="0" anchor="ctr"/>
                </a:tc>
                <a:tc>
                  <a:txBody>
                    <a:bodyPr/>
                    <a:lstStyle/>
                    <a:p>
                      <a:pPr marL="0" marR="0" indent="0" algn="ctr" rtl="0">
                        <a:spcBef>
                          <a:spcPts val="0"/>
                        </a:spcBef>
                        <a:spcAft>
                          <a:spcPts val="0"/>
                        </a:spcAft>
                      </a:pPr>
                      <a:r>
                        <a:rPr lang="en-US" sz="1200">
                          <a:effectLst/>
                          <a:latin typeface="Arial"/>
                        </a:rPr>
                        <a:t>38, 39</a:t>
                      </a:r>
                    </a:p>
                  </a:txBody>
                  <a:tcPr marL="0" marR="0" marT="0" marB="0" anchor="ctr"/>
                </a:tc>
                <a:tc>
                  <a:txBody>
                    <a:bodyPr/>
                    <a:lstStyle/>
                    <a:p>
                      <a:pPr marL="0" marR="0" indent="0" algn="ctr" rtl="0">
                        <a:spcBef>
                          <a:spcPts val="0"/>
                        </a:spcBef>
                        <a:spcAft>
                          <a:spcPts val="0"/>
                        </a:spcAft>
                      </a:pPr>
                      <a:r>
                        <a:rPr lang="en-US" sz="1200">
                          <a:effectLst/>
                          <a:latin typeface="Arial"/>
                        </a:rPr>
                        <a:t>Pass if accelerometer data is received on the Ground Control Station. Otherwise fail.</a:t>
                      </a:r>
                    </a:p>
                  </a:txBody>
                  <a:tcPr marL="0" marR="0" marT="0" marB="0" anchor="ctr"/>
                </a:tc>
                <a:extLst>
                  <a:ext uri="{0D108BD9-81ED-4DB2-BD59-A6C34878D82A}">
                    <a16:rowId xmlns:a16="http://schemas.microsoft.com/office/drawing/2014/main" val="10003"/>
                  </a:ext>
                </a:extLst>
              </a:tr>
              <a:tr h="412270">
                <a:tc>
                  <a:txBody>
                    <a:bodyPr/>
                    <a:lstStyle/>
                    <a:p>
                      <a:pPr marL="0" marR="0" indent="0" algn="ctr" rtl="0">
                        <a:spcBef>
                          <a:spcPts val="0"/>
                        </a:spcBef>
                        <a:spcAft>
                          <a:spcPts val="0"/>
                        </a:spcAft>
                      </a:pPr>
                      <a:r>
                        <a:rPr lang="en-US" sz="1200">
                          <a:effectLst/>
                          <a:latin typeface="Arial"/>
                        </a:rPr>
                        <a:t>3</a:t>
                      </a:r>
                    </a:p>
                  </a:txBody>
                  <a:tcPr marL="0" marR="0" marT="0" marB="0" anchor="ctr"/>
                </a:tc>
                <a:tc>
                  <a:txBody>
                    <a:bodyPr/>
                    <a:lstStyle/>
                    <a:p>
                      <a:pPr marL="0" marR="0" indent="0" algn="ctr" rtl="0">
                        <a:spcBef>
                          <a:spcPts val="0"/>
                        </a:spcBef>
                        <a:spcAft>
                          <a:spcPts val="0"/>
                        </a:spcAft>
                      </a:pPr>
                      <a:r>
                        <a:rPr lang="en-US" sz="1200">
                          <a:effectLst/>
                          <a:latin typeface="Arial"/>
                        </a:rPr>
                        <a:t>Power up the sander.</a:t>
                      </a:r>
                    </a:p>
                  </a:txBody>
                  <a:tcPr marL="0" marR="0" marT="0" marB="0" anchor="ctr"/>
                </a:tc>
                <a:tc>
                  <a:txBody>
                    <a:bodyPr/>
                    <a:lstStyle/>
                    <a:p>
                      <a:pPr marL="0" marR="0" indent="0" algn="ctr" rtl="0">
                        <a:spcBef>
                          <a:spcPts val="0"/>
                        </a:spcBef>
                        <a:spcAft>
                          <a:spcPts val="0"/>
                        </a:spcAft>
                      </a:pPr>
                      <a:endParaRPr lang="en-US" sz="1200">
                        <a:effectLst/>
                        <a:latin typeface="Arial"/>
                      </a:endParaRPr>
                    </a:p>
                  </a:txBody>
                  <a:tcPr marL="0" marR="0" marT="0" marB="0" anchor="ctr"/>
                </a:tc>
                <a:tc>
                  <a:txBody>
                    <a:bodyPr/>
                    <a:lstStyle/>
                    <a:p>
                      <a:pPr marL="0" marR="0" indent="0" algn="ctr" rtl="0">
                        <a:spcBef>
                          <a:spcPts val="0"/>
                        </a:spcBef>
                        <a:spcAft>
                          <a:spcPts val="0"/>
                        </a:spcAft>
                      </a:pPr>
                      <a:r>
                        <a:rPr lang="en-US" sz="1200">
                          <a:effectLst/>
                          <a:latin typeface="Arial"/>
                        </a:rPr>
                        <a:t>N/A</a:t>
                      </a:r>
                    </a:p>
                  </a:txBody>
                  <a:tcPr marL="0" marR="0" marT="0" marB="0" anchor="ctr"/>
                </a:tc>
                <a:extLst>
                  <a:ext uri="{0D108BD9-81ED-4DB2-BD59-A6C34878D82A}">
                    <a16:rowId xmlns:a16="http://schemas.microsoft.com/office/drawing/2014/main" val="10004"/>
                  </a:ext>
                </a:extLst>
              </a:tr>
              <a:tr h="334145">
                <a:tc>
                  <a:txBody>
                    <a:bodyPr/>
                    <a:lstStyle/>
                    <a:p>
                      <a:pPr marL="0" marR="0" indent="0" algn="ctr" rtl="0">
                        <a:spcBef>
                          <a:spcPts val="0"/>
                        </a:spcBef>
                        <a:spcAft>
                          <a:spcPts val="0"/>
                        </a:spcAft>
                      </a:pPr>
                      <a:r>
                        <a:rPr lang="en-US" sz="1200">
                          <a:effectLst/>
                          <a:latin typeface="Arial"/>
                        </a:rPr>
                        <a:t>4</a:t>
                      </a:r>
                    </a:p>
                  </a:txBody>
                  <a:tcPr marL="0" marR="0" marT="0" marB="0" anchor="ctr"/>
                </a:tc>
                <a:tc>
                  <a:txBody>
                    <a:bodyPr/>
                    <a:lstStyle/>
                    <a:p>
                      <a:pPr marL="0" marR="0" indent="0" algn="ctr" rtl="0">
                        <a:spcBef>
                          <a:spcPts val="0"/>
                        </a:spcBef>
                        <a:spcAft>
                          <a:spcPts val="0"/>
                        </a:spcAft>
                      </a:pPr>
                      <a:r>
                        <a:rPr lang="en-US" sz="1200">
                          <a:effectLst/>
                          <a:latin typeface="Arial"/>
                        </a:rPr>
                        <a:t>Once the sander is up to full speed, wait 5 seconds.</a:t>
                      </a:r>
                    </a:p>
                  </a:txBody>
                  <a:tcPr marL="0" marR="0" marT="0" marB="0" anchor="ctr"/>
                </a:tc>
                <a:tc>
                  <a:txBody>
                    <a:bodyPr/>
                    <a:lstStyle/>
                    <a:p>
                      <a:pPr marL="0" marR="0" indent="0" algn="ctr" rtl="0">
                        <a:spcBef>
                          <a:spcPts val="0"/>
                        </a:spcBef>
                        <a:spcAft>
                          <a:spcPts val="0"/>
                        </a:spcAft>
                      </a:pPr>
                      <a:endParaRPr lang="en-US" sz="1200">
                        <a:effectLst/>
                        <a:latin typeface="Arial"/>
                      </a:endParaRPr>
                    </a:p>
                  </a:txBody>
                  <a:tcPr marL="0" marR="0" marT="0" marB="0" anchor="ctr"/>
                </a:tc>
                <a:tc>
                  <a:txBody>
                    <a:bodyPr/>
                    <a:lstStyle/>
                    <a:p>
                      <a:pPr marL="0" marR="0" lvl="0" indent="0" algn="ctr">
                        <a:spcBef>
                          <a:spcPts val="0"/>
                        </a:spcBef>
                        <a:spcAft>
                          <a:spcPts val="0"/>
                        </a:spcAft>
                        <a:buNone/>
                      </a:pPr>
                      <a:r>
                        <a:rPr lang="en-US" sz="1200" b="0" i="0" u="none" strike="noStrike" noProof="0">
                          <a:effectLst/>
                          <a:latin typeface="Arial"/>
                        </a:rPr>
                        <a:t>N/A</a:t>
                      </a:r>
                      <a:endParaRPr lang="en-US" sz="1200"/>
                    </a:p>
                  </a:txBody>
                  <a:tcPr marL="0" marR="0" marT="0" marB="0" anchor="ctr"/>
                </a:tc>
                <a:extLst>
                  <a:ext uri="{0D108BD9-81ED-4DB2-BD59-A6C34878D82A}">
                    <a16:rowId xmlns:a16="http://schemas.microsoft.com/office/drawing/2014/main" val="1123116797"/>
                  </a:ext>
                </a:extLst>
              </a:tr>
              <a:tr h="614275">
                <a:tc>
                  <a:txBody>
                    <a:bodyPr/>
                    <a:lstStyle/>
                    <a:p>
                      <a:pPr marL="0" marR="0" indent="0" algn="ctr" rtl="0">
                        <a:spcBef>
                          <a:spcPts val="0"/>
                        </a:spcBef>
                        <a:spcAft>
                          <a:spcPts val="0"/>
                        </a:spcAft>
                      </a:pPr>
                      <a:r>
                        <a:rPr lang="en-US" sz="1200">
                          <a:effectLst/>
                          <a:latin typeface="Arial"/>
                        </a:rPr>
                        <a:t>5</a:t>
                      </a:r>
                    </a:p>
                  </a:txBody>
                  <a:tcPr marL="0" marR="0" marT="0" marB="0" anchor="ctr"/>
                </a:tc>
                <a:tc>
                  <a:txBody>
                    <a:bodyPr/>
                    <a:lstStyle/>
                    <a:p>
                      <a:pPr marL="0" marR="0" indent="0" algn="ctr" rtl="0">
                        <a:spcBef>
                          <a:spcPts val="0"/>
                        </a:spcBef>
                        <a:spcAft>
                          <a:spcPts val="0"/>
                        </a:spcAft>
                      </a:pPr>
                      <a:r>
                        <a:rPr lang="en-US" sz="1200">
                          <a:effectLst/>
                          <a:latin typeface="Arial"/>
                        </a:rPr>
                        <a:t>Power down the sander to a full stop.</a:t>
                      </a:r>
                    </a:p>
                  </a:txBody>
                  <a:tcPr marL="0" marR="0" marT="0" marB="0" anchor="ctr"/>
                </a:tc>
                <a:tc>
                  <a:txBody>
                    <a:bodyPr/>
                    <a:lstStyle/>
                    <a:p>
                      <a:pPr marL="0" marR="0" indent="0" algn="ctr" rtl="0">
                        <a:spcBef>
                          <a:spcPts val="0"/>
                        </a:spcBef>
                        <a:spcAft>
                          <a:spcPts val="0"/>
                        </a:spcAft>
                      </a:pPr>
                      <a:endParaRPr lang="en-US" sz="1200">
                        <a:effectLst/>
                        <a:latin typeface="Arial"/>
                      </a:endParaRPr>
                    </a:p>
                  </a:txBody>
                  <a:tcPr marL="0" marR="0" marT="0" marB="0" anchor="ctr"/>
                </a:tc>
                <a:tc>
                  <a:txBody>
                    <a:bodyPr/>
                    <a:lstStyle/>
                    <a:p>
                      <a:pPr marL="0" marR="0" lvl="0" indent="0" algn="ctr">
                        <a:spcBef>
                          <a:spcPts val="0"/>
                        </a:spcBef>
                        <a:spcAft>
                          <a:spcPts val="0"/>
                        </a:spcAft>
                        <a:buNone/>
                      </a:pPr>
                      <a:r>
                        <a:rPr lang="en-US" sz="1200" b="0" i="0" u="none" strike="noStrike" noProof="0">
                          <a:effectLst/>
                          <a:latin typeface="Arial"/>
                        </a:rPr>
                        <a:t>N/A</a:t>
                      </a:r>
                      <a:endParaRPr lang="en-US" sz="1200"/>
                    </a:p>
                  </a:txBody>
                  <a:tcPr marL="0" marR="0" marT="0" marB="0" anchor="ctr"/>
                </a:tc>
                <a:extLst>
                  <a:ext uri="{0D108BD9-81ED-4DB2-BD59-A6C34878D82A}">
                    <a16:rowId xmlns:a16="http://schemas.microsoft.com/office/drawing/2014/main" val="2659296249"/>
                  </a:ext>
                </a:extLst>
              </a:tr>
              <a:tr h="412269">
                <a:tc>
                  <a:txBody>
                    <a:bodyPr/>
                    <a:lstStyle/>
                    <a:p>
                      <a:pPr marL="0" marR="0" indent="0" algn="ctr" rtl="0">
                        <a:spcBef>
                          <a:spcPts val="0"/>
                        </a:spcBef>
                        <a:spcAft>
                          <a:spcPts val="0"/>
                        </a:spcAft>
                      </a:pPr>
                      <a:r>
                        <a:rPr lang="en-US" sz="1200">
                          <a:effectLst/>
                          <a:latin typeface="Arial"/>
                        </a:rPr>
                        <a:t>6</a:t>
                      </a:r>
                    </a:p>
                  </a:txBody>
                  <a:tcPr marL="0" marR="0" marT="0" marB="0" anchor="ctr"/>
                </a:tc>
                <a:tc>
                  <a:txBody>
                    <a:bodyPr/>
                    <a:lstStyle/>
                    <a:p>
                      <a:pPr marL="0" marR="0" indent="0" algn="ctr" rtl="0">
                        <a:spcBef>
                          <a:spcPts val="0"/>
                        </a:spcBef>
                        <a:spcAft>
                          <a:spcPts val="0"/>
                        </a:spcAft>
                      </a:pPr>
                      <a:r>
                        <a:rPr lang="en-US" sz="1200">
                          <a:effectLst/>
                          <a:latin typeface="Arial"/>
                        </a:rPr>
                        <a:t>Repeat steps 3 to 5 four more times.</a:t>
                      </a:r>
                    </a:p>
                  </a:txBody>
                  <a:tcPr marL="0" marR="0" marT="0" marB="0" anchor="ctr"/>
                </a:tc>
                <a:tc>
                  <a:txBody>
                    <a:bodyPr/>
                    <a:lstStyle/>
                    <a:p>
                      <a:pPr marL="0" marR="0" indent="0" algn="ctr" rtl="0">
                        <a:spcBef>
                          <a:spcPts val="0"/>
                        </a:spcBef>
                        <a:spcAft>
                          <a:spcPts val="0"/>
                        </a:spcAft>
                      </a:pPr>
                      <a:endParaRPr lang="en-US" sz="1200">
                        <a:effectLst/>
                        <a:latin typeface="Arial"/>
                      </a:endParaRPr>
                    </a:p>
                  </a:txBody>
                  <a:tcPr marL="0" marR="0" marT="0" marB="0" anchor="ctr"/>
                </a:tc>
                <a:tc>
                  <a:txBody>
                    <a:bodyPr/>
                    <a:lstStyle/>
                    <a:p>
                      <a:pPr marL="0" marR="0" lvl="0" indent="0" algn="ctr">
                        <a:spcBef>
                          <a:spcPts val="0"/>
                        </a:spcBef>
                        <a:spcAft>
                          <a:spcPts val="0"/>
                        </a:spcAft>
                        <a:buNone/>
                      </a:pPr>
                      <a:r>
                        <a:rPr lang="en-US" sz="1200" b="0" i="0" u="none" strike="noStrike" noProof="0">
                          <a:effectLst/>
                          <a:latin typeface="Arial"/>
                        </a:rPr>
                        <a:t>N/A</a:t>
                      </a:r>
                      <a:endParaRPr lang="en-US" sz="1200"/>
                    </a:p>
                  </a:txBody>
                  <a:tcPr marL="0" marR="0" marT="0" marB="0" anchor="ctr"/>
                </a:tc>
                <a:extLst>
                  <a:ext uri="{0D108BD9-81ED-4DB2-BD59-A6C34878D82A}">
                    <a16:rowId xmlns:a16="http://schemas.microsoft.com/office/drawing/2014/main" val="1799670144"/>
                  </a:ext>
                </a:extLst>
              </a:tr>
              <a:tr h="412269">
                <a:tc>
                  <a:txBody>
                    <a:bodyPr/>
                    <a:lstStyle/>
                    <a:p>
                      <a:pPr marL="0" marR="0" indent="0" algn="ctr" rtl="0">
                        <a:spcBef>
                          <a:spcPts val="0"/>
                        </a:spcBef>
                        <a:spcAft>
                          <a:spcPts val="0"/>
                        </a:spcAft>
                      </a:pPr>
                      <a:r>
                        <a:rPr lang="en-US" sz="1200">
                          <a:effectLst/>
                          <a:latin typeface="Arial"/>
                        </a:rPr>
                        <a:t>7</a:t>
                      </a:r>
                    </a:p>
                  </a:txBody>
                  <a:tcPr marL="0" marR="0" marT="0" marB="0" anchor="ctr"/>
                </a:tc>
                <a:tc>
                  <a:txBody>
                    <a:bodyPr/>
                    <a:lstStyle/>
                    <a:p>
                      <a:pPr marL="0" marR="0" indent="0" algn="ctr" rtl="0">
                        <a:spcBef>
                          <a:spcPts val="0"/>
                        </a:spcBef>
                        <a:spcAft>
                          <a:spcPts val="0"/>
                        </a:spcAft>
                      </a:pPr>
                      <a:r>
                        <a:rPr lang="en-US" sz="1200">
                          <a:effectLst/>
                          <a:latin typeface="Arial"/>
                        </a:rPr>
                        <a:t>Inspect the CanSat for damage and functionality.</a:t>
                      </a:r>
                    </a:p>
                  </a:txBody>
                  <a:tcPr marL="0" marR="0" marT="0" marB="0" anchor="ctr"/>
                </a:tc>
                <a:tc>
                  <a:txBody>
                    <a:bodyPr/>
                    <a:lstStyle/>
                    <a:p>
                      <a:pPr marL="0" marR="0" indent="0" algn="ctr" rtl="0">
                        <a:spcBef>
                          <a:spcPts val="0"/>
                        </a:spcBef>
                        <a:spcAft>
                          <a:spcPts val="0"/>
                        </a:spcAft>
                      </a:pPr>
                      <a:r>
                        <a:rPr lang="en-US" sz="1200">
                          <a:effectLst/>
                          <a:latin typeface="Arial"/>
                        </a:rPr>
                        <a:t>12, 13, 15</a:t>
                      </a:r>
                    </a:p>
                  </a:txBody>
                  <a:tcPr marL="0" marR="0" marT="0" marB="0" anchor="ctr"/>
                </a:tc>
                <a:tc>
                  <a:txBody>
                    <a:bodyPr/>
                    <a:lstStyle/>
                    <a:p>
                      <a:pPr marL="0" marR="0" indent="0" algn="ctr" rtl="0">
                        <a:spcBef>
                          <a:spcPts val="0"/>
                        </a:spcBef>
                        <a:spcAft>
                          <a:spcPts val="0"/>
                        </a:spcAft>
                      </a:pPr>
                      <a:r>
                        <a:rPr lang="en-US" sz="1200">
                          <a:effectLst/>
                          <a:latin typeface="Arial"/>
                        </a:rPr>
                        <a:t>Pass if </a:t>
                      </a:r>
                      <a:r>
                        <a:rPr lang="en-US" sz="1200" err="1">
                          <a:effectLst/>
                          <a:latin typeface="Arial"/>
                        </a:rPr>
                        <a:t>CanSat</a:t>
                      </a:r>
                      <a:r>
                        <a:rPr lang="en-US" sz="1200">
                          <a:effectLst/>
                          <a:latin typeface="Arial"/>
                        </a:rPr>
                        <a:t> maintains function and structural integrity with no damage to </a:t>
                      </a:r>
                    </a:p>
                    <a:p>
                      <a:pPr marL="0" marR="0" indent="0" algn="ctr" rtl="0">
                        <a:spcBef>
                          <a:spcPts val="0"/>
                        </a:spcBef>
                        <a:spcAft>
                          <a:spcPts val="0"/>
                        </a:spcAft>
                      </a:pPr>
                      <a:r>
                        <a:rPr lang="en-US" sz="1200">
                          <a:effectLst/>
                          <a:latin typeface="Arial"/>
                        </a:rPr>
                        <a:t>mounting or connections. Otherwise fail.</a:t>
                      </a:r>
                    </a:p>
                  </a:txBody>
                  <a:tcPr marL="0" marR="0" marT="0" marB="0" anchor="ctr"/>
                </a:tc>
                <a:extLst>
                  <a:ext uri="{0D108BD9-81ED-4DB2-BD59-A6C34878D82A}">
                    <a16:rowId xmlns:a16="http://schemas.microsoft.com/office/drawing/2014/main" val="4242581423"/>
                  </a:ext>
                </a:extLst>
              </a:tr>
              <a:tr h="412269">
                <a:tc>
                  <a:txBody>
                    <a:bodyPr/>
                    <a:lstStyle/>
                    <a:p>
                      <a:pPr marL="0" marR="0" indent="0" algn="ctr" rtl="0">
                        <a:spcBef>
                          <a:spcPts val="0"/>
                        </a:spcBef>
                        <a:spcAft>
                          <a:spcPts val="0"/>
                        </a:spcAft>
                      </a:pPr>
                      <a:r>
                        <a:rPr lang="en-US" sz="1200">
                          <a:effectLst/>
                          <a:latin typeface="Arial"/>
                        </a:rPr>
                        <a:t>8</a:t>
                      </a:r>
                    </a:p>
                  </a:txBody>
                  <a:tcPr marL="0" marR="0" marT="0" marB="0" anchor="ctr"/>
                </a:tc>
                <a:tc>
                  <a:txBody>
                    <a:bodyPr/>
                    <a:lstStyle/>
                    <a:p>
                      <a:pPr marL="0" marR="0" indent="0" algn="ctr" rtl="0">
                        <a:spcBef>
                          <a:spcPts val="0"/>
                        </a:spcBef>
                        <a:spcAft>
                          <a:spcPts val="0"/>
                        </a:spcAft>
                      </a:pPr>
                      <a:r>
                        <a:rPr lang="en-US" sz="1200">
                          <a:effectLst/>
                          <a:latin typeface="Arial"/>
                        </a:rPr>
                        <a:t>Verify accelerometer data is still being collected.</a:t>
                      </a:r>
                    </a:p>
                  </a:txBody>
                  <a:tcPr marL="0" marR="0" marT="0" marB="0" anchor="ctr"/>
                </a:tc>
                <a:tc>
                  <a:txBody>
                    <a:bodyPr/>
                    <a:lstStyle/>
                    <a:p>
                      <a:pPr marL="0" marR="0" indent="0" algn="ctr" rtl="0">
                        <a:spcBef>
                          <a:spcPts val="0"/>
                        </a:spcBef>
                        <a:spcAft>
                          <a:spcPts val="0"/>
                        </a:spcAft>
                      </a:pPr>
                      <a:r>
                        <a:rPr lang="en-US" sz="1200">
                          <a:effectLst/>
                          <a:latin typeface="Arial"/>
                        </a:rPr>
                        <a:t>15</a:t>
                      </a:r>
                    </a:p>
                  </a:txBody>
                  <a:tcPr marL="0" marR="0" marT="0" marB="0" anchor="ctr"/>
                </a:tc>
                <a:tc>
                  <a:txBody>
                    <a:bodyPr/>
                    <a:lstStyle/>
                    <a:p>
                      <a:pPr marL="0" marR="0" indent="0" algn="ctr" rtl="0">
                        <a:spcBef>
                          <a:spcPts val="0"/>
                        </a:spcBef>
                        <a:spcAft>
                          <a:spcPts val="0"/>
                        </a:spcAft>
                      </a:pPr>
                      <a:r>
                        <a:rPr lang="en-US" sz="1200">
                          <a:effectLst/>
                          <a:latin typeface="Arial"/>
                        </a:rPr>
                        <a:t>Pass if accelerometer data is received on the Ground Control Station. Otherwise fail.</a:t>
                      </a:r>
                    </a:p>
                  </a:txBody>
                  <a:tcPr marL="0" marR="0" marT="0" marB="0" anchor="ctr"/>
                </a:tc>
                <a:extLst>
                  <a:ext uri="{0D108BD9-81ED-4DB2-BD59-A6C34878D82A}">
                    <a16:rowId xmlns:a16="http://schemas.microsoft.com/office/drawing/2014/main" val="3966003443"/>
                  </a:ext>
                </a:extLst>
              </a:tr>
              <a:tr h="412269">
                <a:tc>
                  <a:txBody>
                    <a:bodyPr/>
                    <a:lstStyle/>
                    <a:p>
                      <a:pPr marL="0" marR="0" indent="0" algn="ctr" rtl="0">
                        <a:spcBef>
                          <a:spcPts val="0"/>
                        </a:spcBef>
                        <a:spcAft>
                          <a:spcPts val="0"/>
                        </a:spcAft>
                      </a:pPr>
                      <a:r>
                        <a:rPr lang="en-US" sz="1200">
                          <a:effectLst/>
                          <a:latin typeface="Arial"/>
                        </a:rPr>
                        <a:t>9</a:t>
                      </a:r>
                    </a:p>
                  </a:txBody>
                  <a:tcPr marL="0" marR="0" marT="0" marB="0" anchor="ctr"/>
                </a:tc>
                <a:tc>
                  <a:txBody>
                    <a:bodyPr/>
                    <a:lstStyle/>
                    <a:p>
                      <a:pPr marL="0" marR="0" indent="0" algn="ctr" rtl="0">
                        <a:spcBef>
                          <a:spcPts val="0"/>
                        </a:spcBef>
                        <a:spcAft>
                          <a:spcPts val="0"/>
                        </a:spcAft>
                      </a:pPr>
                      <a:r>
                        <a:rPr lang="en-US" sz="1200">
                          <a:effectLst/>
                          <a:latin typeface="Arial"/>
                        </a:rPr>
                        <a:t>Power down CanSat.</a:t>
                      </a:r>
                    </a:p>
                  </a:txBody>
                  <a:tcPr marL="0" marR="0" marT="0" marB="0" anchor="ctr"/>
                </a:tc>
                <a:tc>
                  <a:txBody>
                    <a:bodyPr/>
                    <a:lstStyle/>
                    <a:p>
                      <a:pPr marL="0" marR="0" indent="0" algn="ctr" rtl="0">
                        <a:spcBef>
                          <a:spcPts val="0"/>
                        </a:spcBef>
                        <a:spcAft>
                          <a:spcPts val="0"/>
                        </a:spcAft>
                      </a:pPr>
                      <a:r>
                        <a:rPr lang="en-US" sz="1200">
                          <a:effectLst/>
                          <a:latin typeface="Arial"/>
                        </a:rPr>
                        <a:t>23, 24</a:t>
                      </a:r>
                    </a:p>
                  </a:txBody>
                  <a:tcPr marL="0" marR="0" marT="0" marB="0" anchor="ctr"/>
                </a:tc>
                <a:tc>
                  <a:txBody>
                    <a:bodyPr/>
                    <a:lstStyle/>
                    <a:p>
                      <a:pPr marL="0" marR="0" indent="0" algn="ctr" rtl="0">
                        <a:spcBef>
                          <a:spcPts val="0"/>
                        </a:spcBef>
                        <a:spcAft>
                          <a:spcPts val="0"/>
                        </a:spcAft>
                      </a:pPr>
                      <a:r>
                        <a:rPr lang="en-US" sz="1200">
                          <a:effectLst/>
                          <a:latin typeface="Arial"/>
                        </a:rPr>
                        <a:t>Pass if </a:t>
                      </a:r>
                      <a:r>
                        <a:rPr lang="en-US" sz="1200" err="1">
                          <a:effectLst/>
                          <a:latin typeface="Arial"/>
                        </a:rPr>
                        <a:t>CanSat</a:t>
                      </a:r>
                      <a:r>
                        <a:rPr lang="en-US" sz="1200">
                          <a:effectLst/>
                          <a:latin typeface="Arial"/>
                        </a:rPr>
                        <a:t> can turn off. Otherwise fail.</a:t>
                      </a:r>
                    </a:p>
                  </a:txBody>
                  <a:tcPr marL="0" marR="0" marT="0" marB="0" anchor="ctr"/>
                </a:tc>
                <a:extLst>
                  <a:ext uri="{0D108BD9-81ED-4DB2-BD59-A6C34878D82A}">
                    <a16:rowId xmlns:a16="http://schemas.microsoft.com/office/drawing/2014/main" val="2526884827"/>
                  </a:ext>
                </a:extLst>
              </a:tr>
            </a:tbl>
          </a:graphicData>
        </a:graphic>
      </p:graphicFrame>
    </p:spTree>
    <p:extLst>
      <p:ext uri="{BB962C8B-B14F-4D97-AF65-F5344CB8AC3E}">
        <p14:creationId xmlns:p14="http://schemas.microsoft.com/office/powerpoint/2010/main" val="3109870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03"/>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 Procedures Descriptions (4/5)</a:t>
            </a:r>
            <a:endParaRPr/>
          </a:p>
        </p:txBody>
      </p:sp>
      <p:sp>
        <p:nvSpPr>
          <p:cNvPr id="944" name="Google Shape;944;p103"/>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108</a:t>
            </a:fld>
            <a:endParaRPr/>
          </a:p>
        </p:txBody>
      </p:sp>
      <p:sp>
        <p:nvSpPr>
          <p:cNvPr id="947" name="Google Shape;947;p10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sp>
        <p:nvSpPr>
          <p:cNvPr id="948" name="Google Shape;948;p103"/>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graphicFrame>
        <p:nvGraphicFramePr>
          <p:cNvPr id="3" name="Google Shape;1012;p110">
            <a:extLst>
              <a:ext uri="{FF2B5EF4-FFF2-40B4-BE49-F238E27FC236}">
                <a16:creationId xmlns:a16="http://schemas.microsoft.com/office/drawing/2014/main" id="{92F8BAB6-E02D-76CC-0BE5-7402501773E1}"/>
              </a:ext>
            </a:extLst>
          </p:cNvPr>
          <p:cNvGraphicFramePr/>
          <p:nvPr>
            <p:extLst>
              <p:ext uri="{D42A27DB-BD31-4B8C-83A1-F6EECF244321}">
                <p14:modId xmlns:p14="http://schemas.microsoft.com/office/powerpoint/2010/main" val="4212750127"/>
              </p:ext>
            </p:extLst>
          </p:nvPr>
        </p:nvGraphicFramePr>
        <p:xfrm>
          <a:off x="195350" y="1180978"/>
          <a:ext cx="8763923" cy="4192823"/>
        </p:xfrm>
        <a:graphic>
          <a:graphicData uri="http://schemas.openxmlformats.org/drawingml/2006/table">
            <a:tbl>
              <a:tblPr firstRow="1">
                <a:noFill/>
              </a:tblPr>
              <a:tblGrid>
                <a:gridCol w="524443">
                  <a:extLst>
                    <a:ext uri="{9D8B030D-6E8A-4147-A177-3AD203B41FA5}">
                      <a16:colId xmlns:a16="http://schemas.microsoft.com/office/drawing/2014/main" val="20000"/>
                    </a:ext>
                  </a:extLst>
                </a:gridCol>
                <a:gridCol w="4847086">
                  <a:extLst>
                    <a:ext uri="{9D8B030D-6E8A-4147-A177-3AD203B41FA5}">
                      <a16:colId xmlns:a16="http://schemas.microsoft.com/office/drawing/2014/main" val="20001"/>
                    </a:ext>
                  </a:extLst>
                </a:gridCol>
                <a:gridCol w="1606460">
                  <a:extLst>
                    <a:ext uri="{9D8B030D-6E8A-4147-A177-3AD203B41FA5}">
                      <a16:colId xmlns:a16="http://schemas.microsoft.com/office/drawing/2014/main" val="20002"/>
                    </a:ext>
                  </a:extLst>
                </a:gridCol>
                <a:gridCol w="1785934">
                  <a:extLst>
                    <a:ext uri="{9D8B030D-6E8A-4147-A177-3AD203B41FA5}">
                      <a16:colId xmlns:a16="http://schemas.microsoft.com/office/drawing/2014/main" val="20003"/>
                    </a:ext>
                  </a:extLst>
                </a:gridCol>
              </a:tblGrid>
              <a:tr h="481480">
                <a:tc gridSpan="4">
                  <a:txBody>
                    <a:bodyPr/>
                    <a:lstStyle/>
                    <a:p>
                      <a:pPr marL="0" lvl="0" indent="0" algn="ctr">
                        <a:spcBef>
                          <a:spcPts val="0"/>
                        </a:spcBef>
                        <a:spcAft>
                          <a:spcPts val="0"/>
                        </a:spcAft>
                        <a:buNone/>
                      </a:pPr>
                      <a:r>
                        <a:rPr lang="en-US" sz="1400" b="1">
                          <a:solidFill>
                            <a:schemeClr val="bg1"/>
                          </a:solidFill>
                          <a:latin typeface="Arial"/>
                        </a:rPr>
                        <a:t>Vacuum Test</a:t>
                      </a:r>
                      <a:endParaRPr sz="1400" b="1">
                        <a:solidFill>
                          <a:schemeClr val="bg1"/>
                        </a:solidFill>
                        <a:latin typeface="Arial"/>
                        <a:sym typeface="Calibri"/>
                      </a:endParaRPr>
                    </a:p>
                  </a:txBody>
                  <a:tcPr marL="7474" marR="7474" marT="7474" marB="0" anchor="ctr">
                    <a:solidFill>
                      <a:schemeClr val="accent6"/>
                    </a:solidFill>
                  </a:tcPr>
                </a:tc>
                <a:tc hMerge="1">
                  <a:txBody>
                    <a:bodyPr/>
                    <a:lstStyle/>
                    <a:p>
                      <a:endParaRPr>
                        <a:sym typeface="Calibri"/>
                      </a:endParaRPr>
                    </a:p>
                  </a:txBody>
                  <a:tcPr marL="7474" marR="7474" marT="7474" marB="0">
                    <a:solidFill>
                      <a:srgbClr val="A2A2E0"/>
                    </a:solidFill>
                  </a:tcPr>
                </a:tc>
                <a:tc hMerge="1">
                  <a:txBody>
                    <a:bodyPr/>
                    <a:lstStyle/>
                    <a:p>
                      <a:endParaRPr>
                        <a:sym typeface="Calibri"/>
                      </a:endParaRPr>
                    </a:p>
                  </a:txBody>
                  <a:tcPr marL="7474" marR="7474" marT="7474" marB="0">
                    <a:solidFill>
                      <a:srgbClr val="A2A2E0"/>
                    </a:solidFill>
                  </a:tcPr>
                </a:tc>
                <a:tc hMerge="1">
                  <a:txBody>
                    <a:bodyPr/>
                    <a:lstStyle/>
                    <a:p>
                      <a:endParaRPr>
                        <a:sym typeface="Calibri"/>
                      </a:endParaRPr>
                    </a:p>
                  </a:txBody>
                  <a:tcPr marL="7474" marR="7474" marT="7474" marB="0">
                    <a:solidFill>
                      <a:srgbClr val="A2A2E0"/>
                    </a:solidFill>
                  </a:tcPr>
                </a:tc>
                <a:extLst>
                  <a:ext uri="{0D108BD9-81ED-4DB2-BD59-A6C34878D82A}">
                    <a16:rowId xmlns:a16="http://schemas.microsoft.com/office/drawing/2014/main" val="816212139"/>
                  </a:ext>
                </a:extLst>
              </a:tr>
              <a:tr h="479605">
                <a:tc>
                  <a:txBody>
                    <a:bodyPr/>
                    <a:lstStyle/>
                    <a:p>
                      <a:pPr marL="0" marR="0" lvl="0" indent="0" algn="ctr" rtl="0">
                        <a:spcBef>
                          <a:spcPts val="0"/>
                        </a:spcBef>
                        <a:spcAft>
                          <a:spcPts val="0"/>
                        </a:spcAft>
                        <a:buNone/>
                      </a:pPr>
                      <a:r>
                        <a:rPr lang="en-US" sz="1400" b="1">
                          <a:solidFill>
                            <a:schemeClr val="tx1"/>
                          </a:solidFill>
                          <a:latin typeface="Arial"/>
                        </a:rPr>
                        <a:t>Test Proc</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Test Description</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Requirements</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Pass Fail Criteria</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extLst>
                  <a:ext uri="{0D108BD9-81ED-4DB2-BD59-A6C34878D82A}">
                    <a16:rowId xmlns:a16="http://schemas.microsoft.com/office/drawing/2014/main" val="10000"/>
                  </a:ext>
                </a:extLst>
              </a:tr>
              <a:tr h="412270">
                <a:tc>
                  <a:txBody>
                    <a:bodyPr/>
                    <a:lstStyle/>
                    <a:p>
                      <a:pPr marL="0" marR="0" lvl="0" indent="0" algn="ctr" rtl="0">
                        <a:spcBef>
                          <a:spcPts val="0"/>
                        </a:spcBef>
                        <a:spcAft>
                          <a:spcPts val="0"/>
                        </a:spcAft>
                        <a:buNone/>
                      </a:pPr>
                      <a:r>
                        <a:rPr lang="en-US" sz="1200">
                          <a:latin typeface="Arial"/>
                        </a:rPr>
                        <a:t>1</a:t>
                      </a:r>
                      <a:endParaRPr sz="1200">
                        <a:latin typeface="Arial"/>
                        <a:sym typeface="Calibri"/>
                      </a:endParaRPr>
                    </a:p>
                  </a:txBody>
                  <a:tcPr marL="7475" marR="7475" marT="7475" marB="0" anchor="ctr"/>
                </a:tc>
                <a:tc>
                  <a:txBody>
                    <a:bodyPr/>
                    <a:lstStyle/>
                    <a:p>
                      <a:pPr marL="0" marR="0" lvl="0" indent="0" algn="ctr">
                        <a:lnSpc>
                          <a:spcPct val="100000"/>
                        </a:lnSpc>
                        <a:spcBef>
                          <a:spcPts val="0"/>
                        </a:spcBef>
                        <a:spcAft>
                          <a:spcPts val="0"/>
                        </a:spcAft>
                        <a:buClr>
                          <a:srgbClr val="000000"/>
                        </a:buClr>
                        <a:buNone/>
                      </a:pPr>
                      <a:r>
                        <a:rPr lang="en-US" sz="1200" b="0" i="0" u="none" strike="noStrike" cap="none" noProof="0">
                          <a:latin typeface="Arial"/>
                        </a:rPr>
                        <a:t>Suspend the fully configured and powered </a:t>
                      </a:r>
                      <a:r>
                        <a:rPr lang="en-US" sz="1200" b="0" i="0" u="none" strike="noStrike" cap="none" noProof="0" err="1">
                          <a:latin typeface="Arial"/>
                        </a:rPr>
                        <a:t>CanSat</a:t>
                      </a:r>
                      <a:r>
                        <a:rPr lang="en-US" sz="1200" b="0" i="0" u="none" strike="noStrike" cap="none" noProof="0">
                          <a:latin typeface="Arial"/>
                        </a:rPr>
                        <a:t> in the vacuum chamber.</a:t>
                      </a:r>
                    </a:p>
                  </a:txBody>
                  <a:tcPr marL="7475" marR="7475" marT="7475" marB="0" anchor="ctr"/>
                </a:tc>
                <a:tc>
                  <a:txBody>
                    <a:bodyPr/>
                    <a:lstStyle/>
                    <a:p>
                      <a:pPr lvl="0" algn="ctr">
                        <a:lnSpc>
                          <a:spcPct val="100000"/>
                        </a:lnSpc>
                        <a:spcBef>
                          <a:spcPts val="0"/>
                        </a:spcBef>
                        <a:spcAft>
                          <a:spcPts val="0"/>
                        </a:spcAft>
                        <a:buNone/>
                      </a:pPr>
                      <a:r>
                        <a:rPr lang="en-US" sz="1200" b="0" i="0" u="none" strike="noStrike" cap="none" noProof="0"/>
                        <a:t>23, 24</a:t>
                      </a:r>
                    </a:p>
                  </a:txBody>
                  <a:tcPr marL="7475" marR="7475" marT="7475" marB="0" anchor="ctr"/>
                </a:tc>
                <a:tc>
                  <a:txBody>
                    <a:bodyPr/>
                    <a:lstStyle/>
                    <a:p>
                      <a:pPr marL="0" marR="0" lvl="0" indent="0" algn="ctr">
                        <a:spcBef>
                          <a:spcPts val="0"/>
                        </a:spcBef>
                        <a:spcAft>
                          <a:spcPts val="0"/>
                        </a:spcAft>
                        <a:buNone/>
                      </a:pPr>
                      <a:r>
                        <a:rPr lang="en-US" sz="1200" b="0" i="0" u="none" strike="noStrike" cap="none" noProof="0">
                          <a:latin typeface="Arial"/>
                        </a:rPr>
                        <a:t>Pass if </a:t>
                      </a:r>
                      <a:r>
                        <a:rPr lang="en-US" sz="1200" b="0" i="0" u="none" strike="noStrike" cap="none" noProof="0" err="1">
                          <a:latin typeface="Arial"/>
                        </a:rPr>
                        <a:t>CanSat</a:t>
                      </a:r>
                      <a:r>
                        <a:rPr lang="en-US" sz="1200" b="0" i="0" u="none" strike="noStrike" cap="none" noProof="0">
                          <a:latin typeface="Arial"/>
                        </a:rPr>
                        <a:t> powers on. Otherwise fail.</a:t>
                      </a:r>
                      <a:endParaRPr lang="en-US" sz="1200" b="0" i="0" u="none" strike="noStrike" cap="none" noProof="0">
                        <a:latin typeface="Arial"/>
                        <a:sym typeface="Calibri"/>
                      </a:endParaRPr>
                    </a:p>
                  </a:txBody>
                  <a:tcPr marL="7475" marR="7475" marT="7475" marB="0" anchor="ctr"/>
                </a:tc>
                <a:extLst>
                  <a:ext uri="{0D108BD9-81ED-4DB2-BD59-A6C34878D82A}">
                    <a16:rowId xmlns:a16="http://schemas.microsoft.com/office/drawing/2014/main" val="10002"/>
                  </a:ext>
                </a:extLst>
              </a:tr>
              <a:tr h="412270">
                <a:tc>
                  <a:txBody>
                    <a:bodyPr/>
                    <a:lstStyle/>
                    <a:p>
                      <a:pPr marL="0" lvl="0" indent="0" algn="ctr">
                        <a:spcBef>
                          <a:spcPts val="0"/>
                        </a:spcBef>
                        <a:spcAft>
                          <a:spcPts val="0"/>
                        </a:spcAft>
                        <a:buNone/>
                      </a:pPr>
                      <a:r>
                        <a:rPr lang="en-US" sz="1200">
                          <a:latin typeface="Arial"/>
                        </a:rPr>
                        <a:t>2</a:t>
                      </a:r>
                      <a:endParaRPr sz="1200">
                        <a:latin typeface="Arial"/>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noProof="0">
                          <a:latin typeface="Arial"/>
                        </a:rPr>
                        <a:t>Turn on the vacuum to start pulling a vacuum.</a:t>
                      </a:r>
                      <a:endParaRPr sz="1200">
                        <a:latin typeface="Arial"/>
                        <a:sym typeface="Calibri"/>
                      </a:endParaRPr>
                    </a:p>
                  </a:txBody>
                  <a:tcPr marL="7474" marR="7474" marT="7474" marB="0" anchor="ctr"/>
                </a:tc>
                <a:tc>
                  <a:txBody>
                    <a:bodyPr/>
                    <a:lstStyle/>
                    <a:p>
                      <a:pPr marL="0" lvl="0" indent="0" algn="ctr">
                        <a:spcBef>
                          <a:spcPts val="0"/>
                        </a:spcBef>
                        <a:spcAft>
                          <a:spcPts val="0"/>
                        </a:spcAft>
                        <a:buNone/>
                      </a:pP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noProof="0">
                          <a:latin typeface="Arial"/>
                        </a:rPr>
                        <a:t>N/A</a:t>
                      </a:r>
                      <a:endParaRPr sz="1200" b="0" i="0" u="none" strike="noStrike" cap="none" noProof="0">
                        <a:latin typeface="Arial"/>
                        <a:sym typeface="Calibri"/>
                      </a:endParaRPr>
                    </a:p>
                  </a:txBody>
                  <a:tcPr marL="7474" marR="7474" marT="7474" marB="0" anchor="ctr"/>
                </a:tc>
                <a:extLst>
                  <a:ext uri="{0D108BD9-81ED-4DB2-BD59-A6C34878D82A}">
                    <a16:rowId xmlns:a16="http://schemas.microsoft.com/office/drawing/2014/main" val="10003"/>
                  </a:ext>
                </a:extLst>
              </a:tr>
              <a:tr h="412270">
                <a:tc>
                  <a:txBody>
                    <a:bodyPr/>
                    <a:lstStyle/>
                    <a:p>
                      <a:pPr marL="0" lvl="0" indent="0" algn="ctr">
                        <a:spcBef>
                          <a:spcPts val="0"/>
                        </a:spcBef>
                        <a:spcAft>
                          <a:spcPts val="0"/>
                        </a:spcAft>
                        <a:buNone/>
                      </a:pPr>
                      <a:r>
                        <a:rPr lang="en-US" sz="1200">
                          <a:latin typeface="Arial"/>
                        </a:rPr>
                        <a:t>3</a:t>
                      </a:r>
                      <a:endParaRPr sz="1200">
                        <a:latin typeface="Arial"/>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noProof="0">
                          <a:latin typeface="Arial"/>
                        </a:rPr>
                        <a:t>Monitor the telemetry and stop the vacuum when the peak altitude has been reached.</a:t>
                      </a:r>
                      <a:endParaRPr sz="1200" b="0" i="0" u="none" strike="noStrike" cap="none" noProof="0">
                        <a:latin typeface="Arial"/>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sym typeface="Calibri"/>
                        </a:rPr>
                        <a:t>38, 39</a:t>
                      </a: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noProof="0">
                          <a:latin typeface="Arial"/>
                        </a:rPr>
                        <a:t>N/A</a:t>
                      </a:r>
                      <a:endParaRPr sz="1200" b="0" i="0" u="none" strike="noStrike" cap="none" noProof="0">
                        <a:latin typeface="Arial"/>
                        <a:sym typeface="Calibri"/>
                      </a:endParaRPr>
                    </a:p>
                  </a:txBody>
                  <a:tcPr marL="7474" marR="7474" marT="7474" marB="0" anchor="ctr"/>
                </a:tc>
                <a:extLst>
                  <a:ext uri="{0D108BD9-81ED-4DB2-BD59-A6C34878D82A}">
                    <a16:rowId xmlns:a16="http://schemas.microsoft.com/office/drawing/2014/main" val="10004"/>
                  </a:ext>
                </a:extLst>
              </a:tr>
              <a:tr h="334145">
                <a:tc>
                  <a:txBody>
                    <a:bodyPr/>
                    <a:lstStyle/>
                    <a:p>
                      <a:pPr marL="0" marR="0" lvl="0" indent="0" algn="ctr" rtl="0">
                        <a:spcBef>
                          <a:spcPts val="0"/>
                        </a:spcBef>
                        <a:spcAft>
                          <a:spcPts val="0"/>
                        </a:spcAft>
                        <a:buNone/>
                      </a:pPr>
                      <a:r>
                        <a:rPr lang="en-US" sz="1200">
                          <a:latin typeface="Arial"/>
                        </a:rPr>
                        <a:t>4</a:t>
                      </a:r>
                      <a:endParaRPr sz="1200">
                        <a:latin typeface="Arial"/>
                        <a:sym typeface="Calibri"/>
                      </a:endParaRPr>
                    </a:p>
                  </a:txBody>
                  <a:tcPr marL="7475" marR="7475" marT="7475" marB="0" anchor="ctr"/>
                </a:tc>
                <a:tc>
                  <a:txBody>
                    <a:bodyPr/>
                    <a:lstStyle/>
                    <a:p>
                      <a:pPr marL="0" marR="0" lvl="0" indent="0" algn="ctr">
                        <a:spcBef>
                          <a:spcPts val="0"/>
                        </a:spcBef>
                        <a:spcAft>
                          <a:spcPts val="0"/>
                        </a:spcAft>
                        <a:buNone/>
                      </a:pPr>
                      <a:r>
                        <a:rPr lang="en-US" sz="1200" b="0" i="0" u="none" strike="noStrike" cap="none" noProof="0">
                          <a:latin typeface="Arial"/>
                        </a:rPr>
                        <a:t>Let the air enter the vacuum chamber slowly and monitor the </a:t>
                      </a:r>
                    </a:p>
                    <a:p>
                      <a:pPr marL="0" marR="0" lvl="0" indent="0" algn="ctr">
                        <a:spcBef>
                          <a:spcPts val="0"/>
                        </a:spcBef>
                        <a:spcAft>
                          <a:spcPts val="0"/>
                        </a:spcAft>
                        <a:buNone/>
                      </a:pPr>
                      <a:r>
                        <a:rPr lang="en-US" sz="1200" b="0" i="0" u="none" strike="noStrike" cap="none" noProof="0">
                          <a:latin typeface="Arial"/>
                        </a:rPr>
                        <a:t>operation of the </a:t>
                      </a:r>
                      <a:r>
                        <a:rPr lang="en-US" sz="1200" b="0" i="0" u="none" strike="noStrike" cap="none" noProof="0" err="1">
                          <a:latin typeface="Arial"/>
                        </a:rPr>
                        <a:t>CanSat</a:t>
                      </a:r>
                      <a:r>
                        <a:rPr lang="en-US" sz="1200" b="0" i="0" u="none" strike="noStrike" cap="none" noProof="0">
                          <a:latin typeface="Arial"/>
                        </a:rPr>
                        <a:t>.</a:t>
                      </a:r>
                      <a:endParaRPr sz="1200">
                        <a:latin typeface="Arial"/>
                        <a:sym typeface="Calibri"/>
                      </a:endParaRPr>
                    </a:p>
                  </a:txBody>
                  <a:tcPr marL="7475" marR="7475" marT="7475" marB="0" anchor="ctr"/>
                </a:tc>
                <a:tc>
                  <a:txBody>
                    <a:bodyPr/>
                    <a:lstStyle/>
                    <a:p>
                      <a:pPr marL="0" marR="0" lvl="0" indent="0" algn="ctr" rtl="0">
                        <a:spcBef>
                          <a:spcPts val="0"/>
                        </a:spcBef>
                        <a:spcAft>
                          <a:spcPts val="0"/>
                        </a:spcAft>
                        <a:buNone/>
                      </a:pPr>
                      <a:r>
                        <a:rPr lang="en-US" sz="1200" b="0" i="0" u="none" strike="noStrike" cap="none">
                          <a:solidFill>
                            <a:srgbClr val="000000"/>
                          </a:solidFill>
                          <a:latin typeface="Arial"/>
                          <a:ea typeface="Calibri"/>
                          <a:cs typeface="Calibri"/>
                          <a:sym typeface="Calibri"/>
                        </a:rPr>
                        <a:t>15</a:t>
                      </a:r>
                      <a:endParaRPr sz="1200" b="0" i="0" u="none" strike="noStrike" cap="none">
                        <a:solidFill>
                          <a:srgbClr val="000000"/>
                        </a:solidFill>
                        <a:latin typeface="Arial"/>
                        <a:ea typeface="Calibri"/>
                        <a:cs typeface="Calibri"/>
                        <a:sym typeface="Calibri"/>
                      </a:endParaRPr>
                    </a:p>
                  </a:txBody>
                  <a:tcPr marL="7475" marR="7475" marT="7475" marB="0" anchor="ctr"/>
                </a:tc>
                <a:tc>
                  <a:txBody>
                    <a:bodyPr/>
                    <a:lstStyle/>
                    <a:p>
                      <a:pPr marL="0" marR="0" lvl="0" indent="0" algn="ctr">
                        <a:spcBef>
                          <a:spcPts val="0"/>
                        </a:spcBef>
                        <a:spcAft>
                          <a:spcPts val="0"/>
                        </a:spcAft>
                        <a:buNone/>
                      </a:pPr>
                      <a:r>
                        <a:rPr lang="en-US" sz="1200" b="0" i="0" u="none" strike="noStrike" cap="none" noProof="0">
                          <a:latin typeface="Arial"/>
                        </a:rPr>
                        <a:t>Pass if </a:t>
                      </a:r>
                      <a:r>
                        <a:rPr lang="en-US" sz="1200" b="0" i="0" u="none" strike="noStrike" cap="none" noProof="0" err="1">
                          <a:latin typeface="Arial"/>
                        </a:rPr>
                        <a:t>CanSat</a:t>
                      </a:r>
                      <a:r>
                        <a:rPr lang="en-US" sz="1200" b="0" i="0" u="none" strike="noStrike" cap="none" noProof="0">
                          <a:latin typeface="Arial"/>
                        </a:rPr>
                        <a:t> operates as expected. Otherwise fail.</a:t>
                      </a:r>
                      <a:endParaRPr sz="1200" b="0" i="0" u="none" strike="noStrike" cap="none" noProof="0">
                        <a:latin typeface="Arial"/>
                        <a:sym typeface="Calibri"/>
                      </a:endParaRPr>
                    </a:p>
                  </a:txBody>
                  <a:tcPr marL="7475" marR="7475" marT="7475" marB="0" anchor="ctr"/>
                </a:tc>
                <a:extLst>
                  <a:ext uri="{0D108BD9-81ED-4DB2-BD59-A6C34878D82A}">
                    <a16:rowId xmlns:a16="http://schemas.microsoft.com/office/drawing/2014/main" val="1123116797"/>
                  </a:ext>
                </a:extLst>
              </a:tr>
              <a:tr h="614275">
                <a:tc>
                  <a:txBody>
                    <a:bodyPr/>
                    <a:lstStyle/>
                    <a:p>
                      <a:pPr marL="0" lvl="0" indent="0" algn="ctr">
                        <a:spcBef>
                          <a:spcPts val="0"/>
                        </a:spcBef>
                        <a:spcAft>
                          <a:spcPts val="0"/>
                        </a:spcAft>
                        <a:buNone/>
                      </a:pPr>
                      <a:r>
                        <a:rPr lang="en-US" sz="1200">
                          <a:latin typeface="Arial"/>
                        </a:rPr>
                        <a:t>5</a:t>
                      </a:r>
                      <a:endParaRPr sz="1200">
                        <a:latin typeface="Arial"/>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noProof="0">
                          <a:latin typeface="Arial"/>
                        </a:rPr>
                        <a:t>Collect and save telemetry.</a:t>
                      </a:r>
                      <a:endParaRPr sz="1200">
                        <a:latin typeface="Arial"/>
                        <a:sym typeface="Calibri"/>
                      </a:endParaRPr>
                    </a:p>
                  </a:txBody>
                  <a:tcPr marL="7474" marR="7474" marT="7474" marB="0" anchor="ctr"/>
                </a:tc>
                <a:tc>
                  <a:txBody>
                    <a:bodyPr/>
                    <a:lstStyle/>
                    <a:p>
                      <a:pPr lvl="0" algn="ctr">
                        <a:lnSpc>
                          <a:spcPct val="100000"/>
                        </a:lnSpc>
                        <a:spcBef>
                          <a:spcPts val="0"/>
                        </a:spcBef>
                        <a:spcAft>
                          <a:spcPts val="0"/>
                        </a:spcAft>
                        <a:buNone/>
                      </a:pPr>
                      <a:r>
                        <a:rPr lang="en-US" sz="1200" b="0" i="0" u="none" strike="noStrike" cap="none" noProof="0">
                          <a:latin typeface="Arial"/>
                        </a:rPr>
                        <a:t>44, 45, 51</a:t>
                      </a:r>
                    </a:p>
                  </a:txBody>
                  <a:tcPr marL="7474" marR="7474" marT="7474" marB="0" anchor="ctr"/>
                </a:tc>
                <a:tc>
                  <a:txBody>
                    <a:bodyPr/>
                    <a:lstStyle/>
                    <a:p>
                      <a:pPr marL="0" lvl="0" indent="0" algn="ctr">
                        <a:spcBef>
                          <a:spcPts val="0"/>
                        </a:spcBef>
                        <a:spcAft>
                          <a:spcPts val="0"/>
                        </a:spcAft>
                        <a:buNone/>
                      </a:pPr>
                      <a:r>
                        <a:rPr lang="en-US" sz="1200" b="0" i="0" u="none" strike="noStrike" cap="none" noProof="0">
                          <a:latin typeface="Arial"/>
                        </a:rPr>
                        <a:t>Pass if data is received. Otherwise fail.</a:t>
                      </a:r>
                      <a:endParaRPr sz="1200" b="0" i="0" u="none" strike="noStrike" cap="none" noProof="0">
                        <a:latin typeface="Arial"/>
                        <a:sym typeface="Calibri"/>
                      </a:endParaRPr>
                    </a:p>
                  </a:txBody>
                  <a:tcPr marL="7474" marR="7474" marT="7474" marB="0" anchor="ctr"/>
                </a:tc>
                <a:extLst>
                  <a:ext uri="{0D108BD9-81ED-4DB2-BD59-A6C34878D82A}">
                    <a16:rowId xmlns:a16="http://schemas.microsoft.com/office/drawing/2014/main" val="2659296249"/>
                  </a:ext>
                </a:extLst>
              </a:tr>
              <a:tr h="412269">
                <a:tc>
                  <a:txBody>
                    <a:bodyPr/>
                    <a:lstStyle/>
                    <a:p>
                      <a:pPr marL="0" lvl="0" indent="0" algn="ctr">
                        <a:spcBef>
                          <a:spcPts val="0"/>
                        </a:spcBef>
                        <a:spcAft>
                          <a:spcPts val="0"/>
                        </a:spcAft>
                        <a:buNone/>
                      </a:pPr>
                      <a:r>
                        <a:rPr lang="en-US" sz="1200">
                          <a:latin typeface="Arial"/>
                        </a:rPr>
                        <a:t>6</a:t>
                      </a:r>
                      <a:endParaRPr sz="1200">
                        <a:latin typeface="Arial"/>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noProof="0">
                          <a:latin typeface="Arial"/>
                        </a:rPr>
                        <a:t>Make the saved telemetry available for the judges to review. </a:t>
                      </a:r>
                      <a:endParaRPr sz="1200">
                        <a:latin typeface="Arial"/>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a:solidFill>
                            <a:srgbClr val="000000"/>
                          </a:solidFill>
                          <a:latin typeface="Arial"/>
                          <a:ea typeface="Calibri"/>
                          <a:cs typeface="Calibri"/>
                          <a:sym typeface="Calibri"/>
                        </a:rPr>
                        <a:t>56, 57</a:t>
                      </a: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noProof="0">
                          <a:latin typeface="Arial"/>
                        </a:rPr>
                        <a:t>Pass if data is saved. Otherwise fail.</a:t>
                      </a:r>
                      <a:endParaRPr sz="1200" b="0" i="0" u="none" strike="noStrike" cap="none" noProof="0">
                        <a:latin typeface="Arial"/>
                        <a:sym typeface="Calibri"/>
                      </a:endParaRPr>
                    </a:p>
                  </a:txBody>
                  <a:tcPr marL="7474" marR="7474" marT="7474" marB="0" anchor="ctr"/>
                </a:tc>
                <a:extLst>
                  <a:ext uri="{0D108BD9-81ED-4DB2-BD59-A6C34878D82A}">
                    <a16:rowId xmlns:a16="http://schemas.microsoft.com/office/drawing/2014/main" val="1799670144"/>
                  </a:ext>
                </a:extLst>
              </a:tr>
              <a:tr h="412269">
                <a:tc>
                  <a:txBody>
                    <a:bodyPr/>
                    <a:lstStyle/>
                    <a:p>
                      <a:pPr marL="0" marR="0" lvl="0" indent="0" algn="ctr" rtl="0">
                        <a:spcBef>
                          <a:spcPts val="0"/>
                        </a:spcBef>
                        <a:spcAft>
                          <a:spcPts val="0"/>
                        </a:spcAft>
                        <a:buNone/>
                      </a:pPr>
                      <a:r>
                        <a:rPr lang="en-US" sz="1200">
                          <a:effectLst/>
                          <a:latin typeface="Arial"/>
                        </a:rPr>
                        <a:t>7</a:t>
                      </a:r>
                      <a:endParaRPr sz="1200">
                        <a:effectLst/>
                        <a:latin typeface="Arial"/>
                        <a:sym typeface="Calibri"/>
                      </a:endParaRPr>
                    </a:p>
                  </a:txBody>
                  <a:tcPr marL="7474" marR="7474" marT="7474" marB="0" anchor="ctr"/>
                </a:tc>
                <a:tc>
                  <a:txBody>
                    <a:bodyPr/>
                    <a:lstStyle/>
                    <a:p>
                      <a:pPr marL="0" marR="0" lvl="0" indent="0" algn="ctr" rtl="0">
                        <a:spcBef>
                          <a:spcPts val="0"/>
                        </a:spcBef>
                        <a:spcAft>
                          <a:spcPts val="0"/>
                        </a:spcAft>
                        <a:buNone/>
                      </a:pPr>
                      <a:r>
                        <a:rPr lang="en-US" sz="1200">
                          <a:effectLst/>
                          <a:latin typeface="Arial"/>
                        </a:rPr>
                        <a:t>Power down CanSat.</a:t>
                      </a:r>
                      <a:endParaRPr sz="1200">
                        <a:sym typeface="Calibri"/>
                      </a:endParaRPr>
                    </a:p>
                  </a:txBody>
                  <a:tcPr marL="7474" marR="7474" marT="7474" marB="0" anchor="ctr"/>
                </a:tc>
                <a:tc>
                  <a:txBody>
                    <a:bodyPr/>
                    <a:lstStyle/>
                    <a:p>
                      <a:pPr marL="0" marR="0" lvl="0" indent="0" algn="ctr" rtl="0">
                        <a:spcBef>
                          <a:spcPts val="0"/>
                        </a:spcBef>
                        <a:spcAft>
                          <a:spcPts val="0"/>
                        </a:spcAft>
                        <a:buNone/>
                      </a:pPr>
                      <a:r>
                        <a:rPr lang="en-US" sz="1200">
                          <a:sym typeface="Calibri"/>
                        </a:rPr>
                        <a:t>23, 24</a:t>
                      </a:r>
                      <a:endParaRPr sz="1200">
                        <a:sym typeface="Calibri"/>
                      </a:endParaRPr>
                    </a:p>
                  </a:txBody>
                  <a:tcPr marL="7474" marR="7474" marT="7474" marB="0" anchor="ctr"/>
                </a:tc>
                <a:tc>
                  <a:txBody>
                    <a:bodyPr/>
                    <a:lstStyle/>
                    <a:p>
                      <a:pPr marL="0" marR="0" lvl="0" indent="0" algn="ctr" rtl="0">
                        <a:spcBef>
                          <a:spcPts val="0"/>
                        </a:spcBef>
                        <a:spcAft>
                          <a:spcPts val="0"/>
                        </a:spcAft>
                        <a:buNone/>
                      </a:pPr>
                      <a:r>
                        <a:rPr lang="en-US" sz="1200">
                          <a:effectLst/>
                          <a:latin typeface="Arial"/>
                        </a:rPr>
                        <a:t>Pass if </a:t>
                      </a:r>
                      <a:r>
                        <a:rPr lang="en-US" sz="1200" err="1">
                          <a:effectLst/>
                          <a:latin typeface="Arial"/>
                        </a:rPr>
                        <a:t>CanSat</a:t>
                      </a:r>
                      <a:r>
                        <a:rPr lang="en-US" sz="1200">
                          <a:effectLst/>
                          <a:latin typeface="Arial"/>
                        </a:rPr>
                        <a:t> can turn off. Otherwise fail.</a:t>
                      </a:r>
                      <a:endParaRPr sz="1200">
                        <a:sym typeface="Calibri"/>
                      </a:endParaRPr>
                    </a:p>
                  </a:txBody>
                  <a:tcPr marL="7474" marR="7474" marT="7474" marB="0" anchor="ctr"/>
                </a:tc>
                <a:extLst>
                  <a:ext uri="{0D108BD9-81ED-4DB2-BD59-A6C34878D82A}">
                    <a16:rowId xmlns:a16="http://schemas.microsoft.com/office/drawing/2014/main" val="4242581423"/>
                  </a:ext>
                </a:extLst>
              </a:tr>
            </a:tbl>
          </a:graphicData>
        </a:graphic>
      </p:graphicFrame>
    </p:spTree>
    <p:extLst>
      <p:ext uri="{BB962C8B-B14F-4D97-AF65-F5344CB8AC3E}">
        <p14:creationId xmlns:p14="http://schemas.microsoft.com/office/powerpoint/2010/main" val="1700979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03"/>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 Procedures Descriptions (5/5)</a:t>
            </a:r>
            <a:endParaRPr/>
          </a:p>
        </p:txBody>
      </p:sp>
      <p:sp>
        <p:nvSpPr>
          <p:cNvPr id="944" name="Google Shape;944;p103"/>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
        <p:nvSpPr>
          <p:cNvPr id="947" name="Google Shape;947;p10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sp>
        <p:nvSpPr>
          <p:cNvPr id="948" name="Google Shape;948;p103"/>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graphicFrame>
        <p:nvGraphicFramePr>
          <p:cNvPr id="2" name="Google Shape;1012;p110">
            <a:extLst>
              <a:ext uri="{FF2B5EF4-FFF2-40B4-BE49-F238E27FC236}">
                <a16:creationId xmlns:a16="http://schemas.microsoft.com/office/drawing/2014/main" id="{68CAF594-0E4E-F230-C7DE-F63DC4687D68}"/>
              </a:ext>
            </a:extLst>
          </p:cNvPr>
          <p:cNvGraphicFramePr/>
          <p:nvPr>
            <p:extLst>
              <p:ext uri="{D42A27DB-BD31-4B8C-83A1-F6EECF244321}">
                <p14:modId xmlns:p14="http://schemas.microsoft.com/office/powerpoint/2010/main" val="3081946118"/>
              </p:ext>
            </p:extLst>
          </p:nvPr>
        </p:nvGraphicFramePr>
        <p:xfrm>
          <a:off x="195350" y="1180978"/>
          <a:ext cx="8763923" cy="2341740"/>
        </p:xfrm>
        <a:graphic>
          <a:graphicData uri="http://schemas.openxmlformats.org/drawingml/2006/table">
            <a:tbl>
              <a:tblPr firstRow="1">
                <a:noFill/>
              </a:tblPr>
              <a:tblGrid>
                <a:gridCol w="524443">
                  <a:extLst>
                    <a:ext uri="{9D8B030D-6E8A-4147-A177-3AD203B41FA5}">
                      <a16:colId xmlns:a16="http://schemas.microsoft.com/office/drawing/2014/main" val="20000"/>
                    </a:ext>
                  </a:extLst>
                </a:gridCol>
                <a:gridCol w="4847086">
                  <a:extLst>
                    <a:ext uri="{9D8B030D-6E8A-4147-A177-3AD203B41FA5}">
                      <a16:colId xmlns:a16="http://schemas.microsoft.com/office/drawing/2014/main" val="20001"/>
                    </a:ext>
                  </a:extLst>
                </a:gridCol>
                <a:gridCol w="1606460">
                  <a:extLst>
                    <a:ext uri="{9D8B030D-6E8A-4147-A177-3AD203B41FA5}">
                      <a16:colId xmlns:a16="http://schemas.microsoft.com/office/drawing/2014/main" val="20002"/>
                    </a:ext>
                  </a:extLst>
                </a:gridCol>
                <a:gridCol w="1785934">
                  <a:extLst>
                    <a:ext uri="{9D8B030D-6E8A-4147-A177-3AD203B41FA5}">
                      <a16:colId xmlns:a16="http://schemas.microsoft.com/office/drawing/2014/main" val="20003"/>
                    </a:ext>
                  </a:extLst>
                </a:gridCol>
              </a:tblGrid>
              <a:tr h="481480">
                <a:tc gridSpan="4">
                  <a:txBody>
                    <a:bodyPr/>
                    <a:lstStyle/>
                    <a:p>
                      <a:pPr marL="0" lvl="0" indent="0" algn="ctr">
                        <a:spcBef>
                          <a:spcPts val="0"/>
                        </a:spcBef>
                        <a:spcAft>
                          <a:spcPts val="0"/>
                        </a:spcAft>
                        <a:buNone/>
                      </a:pPr>
                      <a:r>
                        <a:rPr lang="en-US" sz="1400" b="1">
                          <a:solidFill>
                            <a:schemeClr val="bg1"/>
                          </a:solidFill>
                          <a:latin typeface="Arial"/>
                        </a:rPr>
                        <a:t>Fit Check</a:t>
                      </a:r>
                      <a:endParaRPr sz="1400" b="1">
                        <a:solidFill>
                          <a:schemeClr val="bg1"/>
                        </a:solidFill>
                        <a:latin typeface="Arial"/>
                        <a:sym typeface="Calibri"/>
                      </a:endParaRPr>
                    </a:p>
                  </a:txBody>
                  <a:tcPr marL="7474" marR="7474" marT="7474" marB="0" anchor="ctr">
                    <a:solidFill>
                      <a:schemeClr val="accent6"/>
                    </a:solidFill>
                  </a:tcPr>
                </a:tc>
                <a:tc hMerge="1">
                  <a:txBody>
                    <a:bodyPr/>
                    <a:lstStyle/>
                    <a:p>
                      <a:endParaRPr>
                        <a:sym typeface="Calibri"/>
                      </a:endParaRPr>
                    </a:p>
                  </a:txBody>
                  <a:tcPr marL="7474" marR="7474" marT="7474" marB="0">
                    <a:solidFill>
                      <a:srgbClr val="A2A2E0"/>
                    </a:solidFill>
                  </a:tcPr>
                </a:tc>
                <a:tc hMerge="1">
                  <a:txBody>
                    <a:bodyPr/>
                    <a:lstStyle/>
                    <a:p>
                      <a:endParaRPr>
                        <a:sym typeface="Calibri"/>
                      </a:endParaRPr>
                    </a:p>
                  </a:txBody>
                  <a:tcPr marL="7474" marR="7474" marT="7474" marB="0">
                    <a:solidFill>
                      <a:srgbClr val="A2A2E0"/>
                    </a:solidFill>
                  </a:tcPr>
                </a:tc>
                <a:tc hMerge="1">
                  <a:txBody>
                    <a:bodyPr/>
                    <a:lstStyle/>
                    <a:p>
                      <a:endParaRPr>
                        <a:sym typeface="Calibri"/>
                      </a:endParaRPr>
                    </a:p>
                  </a:txBody>
                  <a:tcPr marL="7474" marR="7474" marT="7474" marB="0">
                    <a:solidFill>
                      <a:srgbClr val="A2A2E0"/>
                    </a:solidFill>
                  </a:tcPr>
                </a:tc>
                <a:extLst>
                  <a:ext uri="{0D108BD9-81ED-4DB2-BD59-A6C34878D82A}">
                    <a16:rowId xmlns:a16="http://schemas.microsoft.com/office/drawing/2014/main" val="816212139"/>
                  </a:ext>
                </a:extLst>
              </a:tr>
              <a:tr h="479605">
                <a:tc>
                  <a:txBody>
                    <a:bodyPr/>
                    <a:lstStyle/>
                    <a:p>
                      <a:pPr marL="0" marR="0" lvl="0" indent="0" algn="ctr" rtl="0">
                        <a:spcBef>
                          <a:spcPts val="0"/>
                        </a:spcBef>
                        <a:spcAft>
                          <a:spcPts val="0"/>
                        </a:spcAft>
                        <a:buNone/>
                      </a:pPr>
                      <a:r>
                        <a:rPr lang="en-US" sz="1400" b="1">
                          <a:solidFill>
                            <a:schemeClr val="tx1"/>
                          </a:solidFill>
                          <a:latin typeface="Arial"/>
                        </a:rPr>
                        <a:t>Test Proc</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Test Description</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Requirements</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tc>
                  <a:txBody>
                    <a:bodyPr/>
                    <a:lstStyle/>
                    <a:p>
                      <a:pPr marL="0" marR="0" lvl="0" indent="0" algn="ctr" rtl="0">
                        <a:spcBef>
                          <a:spcPts val="0"/>
                        </a:spcBef>
                        <a:spcAft>
                          <a:spcPts val="0"/>
                        </a:spcAft>
                        <a:buNone/>
                      </a:pPr>
                      <a:r>
                        <a:rPr lang="en-US" sz="1400" b="1">
                          <a:solidFill>
                            <a:schemeClr val="tx1"/>
                          </a:solidFill>
                          <a:latin typeface="Arial"/>
                        </a:rPr>
                        <a:t>Pass Fail Criteria</a:t>
                      </a:r>
                      <a:endParaRPr sz="1400" b="1" i="0" u="none" strike="noStrike" cap="none">
                        <a:solidFill>
                          <a:schemeClr val="tx1"/>
                        </a:solidFill>
                        <a:latin typeface="Arial"/>
                        <a:ea typeface="Calibri"/>
                        <a:cs typeface="Calibri"/>
                        <a:sym typeface="Calibri"/>
                      </a:endParaRPr>
                    </a:p>
                  </a:txBody>
                  <a:tcPr marL="7475" marR="7475" marT="7475" marB="0" anchor="ctr">
                    <a:solidFill>
                      <a:schemeClr val="bg1"/>
                    </a:solidFill>
                  </a:tcPr>
                </a:tc>
                <a:extLst>
                  <a:ext uri="{0D108BD9-81ED-4DB2-BD59-A6C34878D82A}">
                    <a16:rowId xmlns:a16="http://schemas.microsoft.com/office/drawing/2014/main" val="10000"/>
                  </a:ext>
                </a:extLst>
              </a:tr>
              <a:tr h="412270">
                <a:tc>
                  <a:txBody>
                    <a:bodyPr/>
                    <a:lstStyle/>
                    <a:p>
                      <a:pPr marL="0" lvl="0" indent="0" algn="ctr">
                        <a:spcBef>
                          <a:spcPts val="0"/>
                        </a:spcBef>
                        <a:spcAft>
                          <a:spcPts val="0"/>
                        </a:spcAft>
                        <a:buNone/>
                      </a:pPr>
                      <a:r>
                        <a:rPr lang="en-US" sz="1200"/>
                        <a:t>1</a:t>
                      </a:r>
                      <a:endParaRPr sz="1200">
                        <a:sym typeface="Calibri"/>
                      </a:endParaRPr>
                    </a:p>
                  </a:txBody>
                  <a:tcPr marL="7474" marR="7474" marT="7474" marB="0" anchor="ctr"/>
                </a:tc>
                <a:tc>
                  <a:txBody>
                    <a:bodyPr/>
                    <a:lstStyle/>
                    <a:p>
                      <a:pPr lvl="0" algn="ctr">
                        <a:lnSpc>
                          <a:spcPct val="100000"/>
                        </a:lnSpc>
                        <a:spcBef>
                          <a:spcPts val="0"/>
                        </a:spcBef>
                        <a:spcAft>
                          <a:spcPts val="0"/>
                        </a:spcAft>
                        <a:buNone/>
                      </a:pPr>
                      <a:r>
                        <a:rPr lang="en-US" sz="1200" b="0" i="0" u="none" strike="noStrike" cap="none" noProof="0">
                          <a:latin typeface="Arial"/>
                        </a:rPr>
                        <a:t>Cut 125 mm diameter circle in cardboard</a:t>
                      </a:r>
                      <a:endParaRPr lang="en-US" sz="1200" b="0" i="0" u="none" strike="noStrike" cap="none" noProof="0"/>
                    </a:p>
                  </a:txBody>
                  <a:tcPr marL="7474" marR="7474" marT="7474" marB="0" anchor="ctr"/>
                </a:tc>
                <a:tc>
                  <a:txBody>
                    <a:bodyPr/>
                    <a:lstStyle/>
                    <a:p>
                      <a:pPr marL="0" lvl="0" indent="0" algn="ctr">
                        <a:spcBef>
                          <a:spcPts val="0"/>
                        </a:spcBef>
                        <a:spcAft>
                          <a:spcPts val="0"/>
                        </a:spcAft>
                        <a:buNone/>
                      </a:pPr>
                      <a:endParaRPr sz="1200" b="0" i="0" u="none" strike="noStrike" cap="none">
                        <a:solidFill>
                          <a:srgbClr val="000000"/>
                        </a:solidFill>
                        <a:latin typeface="Arial"/>
                        <a:ea typeface="Calibri"/>
                        <a:cs typeface="Calibri"/>
                        <a:sym typeface="Calibri"/>
                      </a:endParaRPr>
                    </a:p>
                  </a:txBody>
                  <a:tcPr marL="7474" marR="7474" marT="7474" marB="0" anchor="ctr"/>
                </a:tc>
                <a:tc>
                  <a:txBody>
                    <a:bodyPr/>
                    <a:lstStyle/>
                    <a:p>
                      <a:pPr marL="0" lvl="0" indent="0" algn="ctr">
                        <a:spcBef>
                          <a:spcPts val="0"/>
                        </a:spcBef>
                        <a:spcAft>
                          <a:spcPts val="0"/>
                        </a:spcAft>
                        <a:buNone/>
                      </a:pPr>
                      <a:r>
                        <a:rPr lang="en-US" sz="1200" b="0" i="0" u="none" strike="noStrike" cap="none" noProof="0"/>
                        <a:t>N/A</a:t>
                      </a:r>
                      <a:endParaRPr lang="en-US" sz="1200" b="0" i="0" u="none" strike="noStrike" cap="none" noProof="0">
                        <a:sym typeface="Calibri"/>
                      </a:endParaRPr>
                    </a:p>
                  </a:txBody>
                  <a:tcPr marL="7474" marR="7474" marT="7474" marB="0" anchor="ctr"/>
                </a:tc>
                <a:extLst>
                  <a:ext uri="{0D108BD9-81ED-4DB2-BD59-A6C34878D82A}">
                    <a16:rowId xmlns:a16="http://schemas.microsoft.com/office/drawing/2014/main" val="10002"/>
                  </a:ext>
                </a:extLst>
              </a:tr>
              <a:tr h="412270">
                <a:tc>
                  <a:txBody>
                    <a:bodyPr/>
                    <a:lstStyle/>
                    <a:p>
                      <a:pPr marL="0" marR="0" lvl="0" indent="0" algn="ctr" rtl="0">
                        <a:spcBef>
                          <a:spcPts val="0"/>
                        </a:spcBef>
                        <a:spcAft>
                          <a:spcPts val="0"/>
                        </a:spcAft>
                        <a:buNone/>
                      </a:pPr>
                      <a:r>
                        <a:rPr lang="en-US" sz="1200"/>
                        <a:t>2</a:t>
                      </a:r>
                      <a:endParaRPr sz="1200">
                        <a:sym typeface="Calibri"/>
                      </a:endParaRPr>
                    </a:p>
                  </a:txBody>
                  <a:tcPr marL="7475" marR="7475" marT="7475" marB="0" anchor="ctr"/>
                </a:tc>
                <a:tc>
                  <a:txBody>
                    <a:bodyPr/>
                    <a:lstStyle/>
                    <a:p>
                      <a:pPr marL="0" marR="0" lvl="0" indent="0" algn="ctr">
                        <a:lnSpc>
                          <a:spcPct val="100000"/>
                        </a:lnSpc>
                        <a:spcBef>
                          <a:spcPts val="0"/>
                        </a:spcBef>
                        <a:spcAft>
                          <a:spcPts val="0"/>
                        </a:spcAft>
                        <a:buNone/>
                      </a:pPr>
                      <a:r>
                        <a:rPr lang="en-US" sz="1200" b="0" i="0" u="none" strike="noStrike" cap="none" noProof="0">
                          <a:latin typeface="Arial"/>
                        </a:rPr>
                        <a:t>Place </a:t>
                      </a:r>
                      <a:r>
                        <a:rPr lang="en-US" sz="1200" b="0" i="0" u="none" strike="noStrike" cap="none" noProof="0" err="1">
                          <a:latin typeface="Arial"/>
                        </a:rPr>
                        <a:t>CanSat</a:t>
                      </a:r>
                      <a:r>
                        <a:rPr lang="en-US" sz="1200" b="0" i="0" u="none" strike="noStrike" cap="none" noProof="0">
                          <a:latin typeface="Arial"/>
                        </a:rPr>
                        <a:t> through the hole in the cardboard</a:t>
                      </a:r>
                    </a:p>
                  </a:txBody>
                  <a:tcPr marL="7475" marR="7475" marT="7475" marB="0" anchor="ctr"/>
                </a:tc>
                <a:tc>
                  <a:txBody>
                    <a:bodyPr/>
                    <a:lstStyle/>
                    <a:p>
                      <a:pPr marL="0" marR="0" lvl="0" indent="0" algn="ctr" rtl="0">
                        <a:spcBef>
                          <a:spcPts val="0"/>
                        </a:spcBef>
                        <a:spcAft>
                          <a:spcPts val="0"/>
                        </a:spcAft>
                        <a:buNone/>
                      </a:pPr>
                      <a:endParaRPr sz="1200" b="0" i="0" u="none" strike="noStrike" cap="none">
                        <a:solidFill>
                          <a:srgbClr val="000000"/>
                        </a:solidFill>
                        <a:latin typeface="Arial"/>
                        <a:ea typeface="Calibri"/>
                        <a:cs typeface="Calibri"/>
                        <a:sym typeface="Calibri"/>
                      </a:endParaRPr>
                    </a:p>
                  </a:txBody>
                  <a:tcPr marL="7475" marR="7475" marT="7475" marB="0" anchor="ctr"/>
                </a:tc>
                <a:tc>
                  <a:txBody>
                    <a:bodyPr/>
                    <a:lstStyle/>
                    <a:p>
                      <a:pPr marL="0" marR="0" lvl="0" indent="0" algn="ctr">
                        <a:spcBef>
                          <a:spcPts val="0"/>
                        </a:spcBef>
                        <a:spcAft>
                          <a:spcPts val="0"/>
                        </a:spcAft>
                        <a:buNone/>
                      </a:pPr>
                      <a:r>
                        <a:rPr lang="en-US" sz="1200" b="0" i="0" u="none" strike="noStrike" cap="none" noProof="0"/>
                        <a:t>Pass if </a:t>
                      </a:r>
                      <a:r>
                        <a:rPr lang="en-US" sz="1200" b="0" i="0" u="none" strike="noStrike" cap="none" noProof="0" err="1"/>
                        <a:t>CanSat</a:t>
                      </a:r>
                      <a:r>
                        <a:rPr lang="en-US" sz="1200" b="0" i="0" u="none" strike="noStrike" cap="none" noProof="0"/>
                        <a:t> diameter is &lt; 125mm. </a:t>
                      </a:r>
                      <a:endParaRPr lang="en-US" sz="1200"/>
                    </a:p>
                    <a:p>
                      <a:pPr marL="0" marR="0" lvl="0" indent="0" algn="ctr">
                        <a:spcBef>
                          <a:spcPts val="0"/>
                        </a:spcBef>
                        <a:spcAft>
                          <a:spcPts val="0"/>
                        </a:spcAft>
                        <a:buNone/>
                      </a:pPr>
                      <a:r>
                        <a:rPr lang="en-US" sz="1200" b="0" i="0" u="none" strike="noStrike" cap="none" noProof="0"/>
                        <a:t>Otherwise fail.</a:t>
                      </a:r>
                      <a:endParaRPr lang="en-US" sz="1200" b="0" i="0" u="none" strike="noStrike" cap="none" noProof="0">
                        <a:sym typeface="Calibri"/>
                      </a:endParaRPr>
                    </a:p>
                  </a:txBody>
                  <a:tcPr marL="7475" marR="7475" marT="7475" marB="0" anchor="ctr"/>
                </a:tc>
                <a:extLst>
                  <a:ext uri="{0D108BD9-81ED-4DB2-BD59-A6C34878D82A}">
                    <a16:rowId xmlns:a16="http://schemas.microsoft.com/office/drawing/2014/main" val="10003"/>
                  </a:ext>
                </a:extLst>
              </a:tr>
              <a:tr h="412270">
                <a:tc>
                  <a:txBody>
                    <a:bodyPr/>
                    <a:lstStyle/>
                    <a:p>
                      <a:pPr marL="0" marR="0" lvl="0" indent="0" algn="ctr" rtl="0">
                        <a:spcBef>
                          <a:spcPts val="0"/>
                        </a:spcBef>
                        <a:spcAft>
                          <a:spcPts val="0"/>
                        </a:spcAft>
                        <a:buNone/>
                      </a:pPr>
                      <a:r>
                        <a:rPr lang="en-US" sz="1200"/>
                        <a:t>3</a:t>
                      </a:r>
                      <a:endParaRPr sz="1200">
                        <a:sym typeface="Calibri"/>
                      </a:endParaRPr>
                    </a:p>
                  </a:txBody>
                  <a:tcPr marL="7475" marR="7475" marT="7475" marB="0" anchor="ctr"/>
                </a:tc>
                <a:tc>
                  <a:txBody>
                    <a:bodyPr/>
                    <a:lstStyle/>
                    <a:p>
                      <a:pPr marL="0" marR="0" lvl="0" indent="0" algn="ctr">
                        <a:spcBef>
                          <a:spcPts val="0"/>
                        </a:spcBef>
                        <a:spcAft>
                          <a:spcPts val="0"/>
                        </a:spcAft>
                        <a:buNone/>
                      </a:pPr>
                      <a:r>
                        <a:rPr lang="en-US" sz="1200" b="0" i="0" u="none" strike="noStrike" cap="none" noProof="0"/>
                        <a:t>Inspect </a:t>
                      </a:r>
                      <a:r>
                        <a:rPr lang="en-US" sz="1200" b="0" i="0" u="none" strike="noStrike" cap="none" noProof="0" err="1"/>
                        <a:t>CanSat</a:t>
                      </a:r>
                      <a:r>
                        <a:rPr lang="en-US" sz="1200" b="0" i="0" u="none" strike="noStrike" cap="none" noProof="0"/>
                        <a:t> for sharp edges that prevent it from </a:t>
                      </a:r>
                    </a:p>
                    <a:p>
                      <a:pPr marL="0" marR="0" lvl="0" indent="0" algn="ctr">
                        <a:spcBef>
                          <a:spcPts val="0"/>
                        </a:spcBef>
                        <a:spcAft>
                          <a:spcPts val="0"/>
                        </a:spcAft>
                        <a:buNone/>
                      </a:pPr>
                      <a:r>
                        <a:rPr lang="en-US" sz="1200" b="0" i="0" u="none" strike="noStrike" cap="none" noProof="0"/>
                        <a:t>smoothly deploying from the rocket </a:t>
                      </a:r>
                      <a:endParaRPr sz="1200">
                        <a:sym typeface="Calibri"/>
                      </a:endParaRPr>
                    </a:p>
                  </a:txBody>
                  <a:tcPr marL="7475" marR="7475" marT="7475" marB="0" anchor="ctr"/>
                </a:tc>
                <a:tc>
                  <a:txBody>
                    <a:bodyPr/>
                    <a:lstStyle/>
                    <a:p>
                      <a:pPr marL="0" marR="0" lvl="0" indent="0" algn="ctr" rtl="0">
                        <a:spcBef>
                          <a:spcPts val="0"/>
                        </a:spcBef>
                        <a:spcAft>
                          <a:spcPts val="0"/>
                        </a:spcAft>
                        <a:buNone/>
                      </a:pPr>
                      <a:r>
                        <a:rPr lang="en-US" sz="1200" b="0" i="0" u="none" strike="noStrike" cap="none">
                          <a:solidFill>
                            <a:srgbClr val="000000"/>
                          </a:solidFill>
                          <a:latin typeface="Arial"/>
                          <a:ea typeface="Calibri"/>
                          <a:cs typeface="Calibri"/>
                          <a:sym typeface="Calibri"/>
                        </a:rPr>
                        <a:t>2,3</a:t>
                      </a:r>
                      <a:endParaRPr sz="1200" b="0" i="0" u="none" strike="noStrike" cap="none">
                        <a:solidFill>
                          <a:srgbClr val="000000"/>
                        </a:solidFill>
                        <a:latin typeface="Arial"/>
                        <a:ea typeface="Calibri"/>
                        <a:cs typeface="Calibri"/>
                        <a:sym typeface="Calibri"/>
                      </a:endParaRPr>
                    </a:p>
                  </a:txBody>
                  <a:tcPr marL="7475" marR="7475" marT="7475" marB="0" anchor="ctr"/>
                </a:tc>
                <a:tc>
                  <a:txBody>
                    <a:bodyPr/>
                    <a:lstStyle/>
                    <a:p>
                      <a:pPr marL="0" marR="0" lvl="0" indent="0" algn="ctr">
                        <a:spcBef>
                          <a:spcPts val="0"/>
                        </a:spcBef>
                        <a:spcAft>
                          <a:spcPts val="0"/>
                        </a:spcAft>
                        <a:buNone/>
                      </a:pPr>
                      <a:r>
                        <a:rPr lang="en-US" sz="1200" b="0" i="0" u="none" strike="noStrike" cap="none" noProof="0"/>
                        <a:t>Pass if no sharp edges. Otherwise fail.</a:t>
                      </a:r>
                      <a:endParaRPr sz="1200">
                        <a:sym typeface="Calibri"/>
                      </a:endParaRPr>
                    </a:p>
                  </a:txBody>
                  <a:tcPr marL="7475" marR="7475" marT="7475"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82415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AB6A5-4FDC-065A-5C65-A6C981E33308}"/>
              </a:ext>
            </a:extLst>
          </p:cNvPr>
          <p:cNvSpPr>
            <a:spLocks noGrp="1"/>
          </p:cNvSpPr>
          <p:nvPr>
            <p:ph type="title"/>
          </p:nvPr>
        </p:nvSpPr>
        <p:spPr/>
        <p:txBody>
          <a:bodyPr/>
          <a:lstStyle/>
          <a:p>
            <a:r>
              <a:rPr lang="en-US" sz="2400" b="1" i="0" u="none" strike="noStrike" cap="none">
                <a:solidFill>
                  <a:schemeClr val="accent2"/>
                </a:solidFill>
                <a:latin typeface="Arial"/>
                <a:ea typeface="Arial"/>
                <a:cs typeface="Arial"/>
                <a:sym typeface="Arial"/>
              </a:rPr>
              <a:t>System Requirement Summary (3/6)</a:t>
            </a:r>
            <a:endParaRPr lang="en-US"/>
          </a:p>
        </p:txBody>
      </p:sp>
      <p:sp>
        <p:nvSpPr>
          <p:cNvPr id="5" name="Slide Number Placeholder 4">
            <a:extLst>
              <a:ext uri="{FF2B5EF4-FFF2-40B4-BE49-F238E27FC236}">
                <a16:creationId xmlns:a16="http://schemas.microsoft.com/office/drawing/2014/main" id="{C5A33481-E8BA-456D-04D0-37CAEBBD63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6" name="Google Shape;282;p36">
            <a:extLst>
              <a:ext uri="{FF2B5EF4-FFF2-40B4-BE49-F238E27FC236}">
                <a16:creationId xmlns:a16="http://schemas.microsoft.com/office/drawing/2014/main" id="{51922F9F-C358-9E4D-ADCE-7998DBAD8BB7}"/>
              </a:ext>
            </a:extLst>
          </p:cNvPr>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a:p>
        </p:txBody>
      </p:sp>
      <p:sp>
        <p:nvSpPr>
          <p:cNvPr id="7" name="Google Shape;209;p29">
            <a:extLst>
              <a:ext uri="{FF2B5EF4-FFF2-40B4-BE49-F238E27FC236}">
                <a16:creationId xmlns:a16="http://schemas.microsoft.com/office/drawing/2014/main" id="{C3863855-BA87-BB47-5E4D-88102F839D8F}"/>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8" name="Table 7">
            <a:extLst>
              <a:ext uri="{FF2B5EF4-FFF2-40B4-BE49-F238E27FC236}">
                <a16:creationId xmlns:a16="http://schemas.microsoft.com/office/drawing/2014/main" id="{044D0215-C0D5-AD64-C08F-4DD004366074}"/>
              </a:ext>
            </a:extLst>
          </p:cNvPr>
          <p:cNvGraphicFramePr>
            <a:graphicFrameLocks noGrp="1"/>
          </p:cNvGraphicFramePr>
          <p:nvPr>
            <p:extLst>
              <p:ext uri="{D42A27DB-BD31-4B8C-83A1-F6EECF244321}">
                <p14:modId xmlns:p14="http://schemas.microsoft.com/office/powerpoint/2010/main" val="1873136709"/>
              </p:ext>
            </p:extLst>
          </p:nvPr>
        </p:nvGraphicFramePr>
        <p:xfrm>
          <a:off x="269947" y="1058706"/>
          <a:ext cx="8604103" cy="5242237"/>
        </p:xfrm>
        <a:graphic>
          <a:graphicData uri="http://schemas.openxmlformats.org/drawingml/2006/table">
            <a:tbl>
              <a:tblPr/>
              <a:tblGrid>
                <a:gridCol w="1339453">
                  <a:extLst>
                    <a:ext uri="{9D8B030D-6E8A-4147-A177-3AD203B41FA5}">
                      <a16:colId xmlns:a16="http://schemas.microsoft.com/office/drawing/2014/main" val="285467547"/>
                    </a:ext>
                  </a:extLst>
                </a:gridCol>
                <a:gridCol w="7264650">
                  <a:extLst>
                    <a:ext uri="{9D8B030D-6E8A-4147-A177-3AD203B41FA5}">
                      <a16:colId xmlns:a16="http://schemas.microsoft.com/office/drawing/2014/main" val="3363964651"/>
                    </a:ext>
                  </a:extLst>
                </a:gridCol>
              </a:tblGrid>
              <a:tr h="403249">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panose="020B0604020202020204" pitchFamily="34" charset="0"/>
                        </a:rPr>
                        <a:t>24</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sym typeface="Arial"/>
                        </a:rPr>
                        <a:t>The probe shall include a power indicator such as an LED or sound generating device that can be easily seen or heard without disassembling the CanSat and in the stowed state.</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panose="020B0604020202020204" pitchFamily="34" charset="0"/>
                        </a:rPr>
                        <a:t>25</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An audio beacon is required for the probe. It shall be powered after landing.</a:t>
                      </a:r>
                      <a:endParaRPr lang="en-US" sz="9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panose="020B0604020202020204" pitchFamily="34" charset="0"/>
                        </a:rPr>
                        <a:t>26</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audio beacon shall have a minimum sound pressure level of 92 dB, unobstructed.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panose="020B0604020202020204" pitchFamily="34" charset="0"/>
                        </a:rPr>
                        <a:t>27</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Battery source may be alkaline, Ni-Cad, Ni-MH or Lithium. Lithium polymer batteries are not allowed. Lithium cells must be manufactured with a metal package similar to 18650 cells. Coin cells are allowed.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panose="020B0604020202020204" pitchFamily="34" charset="0"/>
                        </a:rPr>
                        <a:t>28</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An easily accessible battery compartment shall be included allowing batteries to be installed or removed in less than a minute and not require a total disassembly of the CanSat.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03249">
                <a:tc>
                  <a:txBody>
                    <a:bodyPr/>
                    <a:lstStyle/>
                    <a:p>
                      <a:pPr algn="ctr" fontAlgn="base"/>
                      <a:r>
                        <a:rPr lang="en-US" sz="900" b="0" i="0" u="none" strike="noStrike">
                          <a:solidFill>
                            <a:srgbClr val="000000"/>
                          </a:solidFill>
                          <a:effectLst/>
                          <a:latin typeface="Arial" panose="020B0604020202020204" pitchFamily="34" charset="0"/>
                        </a:rPr>
                        <a:t>29</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Spring contacts shall not be used for making electrical connections to batteries. Shock forces can cause momentary disconnects.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panose="020B0604020202020204" pitchFamily="34" charset="0"/>
                        </a:rPr>
                        <a:t>30</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CanSat shall operate during the environmental tests laid out in Section 3.5.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panose="020B0604020202020204" pitchFamily="34" charset="0"/>
                        </a:rPr>
                        <a:t>31</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CanSat shall operate for a minimum of two hours when integrated into the rocket.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03249">
                <a:tc>
                  <a:txBody>
                    <a:bodyPr/>
                    <a:lstStyle/>
                    <a:p>
                      <a:pPr algn="ctr" fontAlgn="base"/>
                      <a:r>
                        <a:rPr lang="en-US" sz="900" b="0" i="0" u="none" strike="noStrike">
                          <a:solidFill>
                            <a:srgbClr val="000000"/>
                          </a:solidFill>
                          <a:effectLst/>
                          <a:latin typeface="Arial" panose="020B0604020202020204" pitchFamily="34" charset="0"/>
                        </a:rPr>
                        <a:t>32</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be released from the container when the CanSat reaches 500 meters.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403249">
                <a:tc>
                  <a:txBody>
                    <a:bodyPr/>
                    <a:lstStyle/>
                    <a:p>
                      <a:pPr algn="ctr" fontAlgn="base"/>
                      <a:r>
                        <a:rPr lang="en-US" sz="900" b="0" i="0" u="none" strike="noStrike">
                          <a:solidFill>
                            <a:srgbClr val="000000"/>
                          </a:solidFill>
                          <a:effectLst/>
                          <a:latin typeface="Arial" panose="020B0604020202020204" pitchFamily="34" charset="0"/>
                        </a:rPr>
                        <a:t>33</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deploy a heat shield after leaving the container.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r h="403249">
                <a:tc>
                  <a:txBody>
                    <a:bodyPr/>
                    <a:lstStyle/>
                    <a:p>
                      <a:pPr algn="ctr" fontAlgn="base"/>
                      <a:r>
                        <a:rPr lang="en-US" sz="900" b="0" i="0" u="none" strike="noStrike">
                          <a:solidFill>
                            <a:srgbClr val="000000"/>
                          </a:solidFill>
                          <a:effectLst/>
                          <a:latin typeface="Arial" panose="020B0604020202020204" pitchFamily="34" charset="0"/>
                        </a:rPr>
                        <a:t>34</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heat shield shall be used as an aerobrake and limit the descent rate to 20 m/s or less.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134634"/>
                  </a:ext>
                </a:extLst>
              </a:tr>
              <a:tr h="403249">
                <a:tc>
                  <a:txBody>
                    <a:bodyPr/>
                    <a:lstStyle/>
                    <a:p>
                      <a:pPr algn="ctr" fontAlgn="base"/>
                      <a:r>
                        <a:rPr lang="en-US" sz="900" b="0" i="0" u="none" strike="noStrike">
                          <a:solidFill>
                            <a:srgbClr val="000000"/>
                          </a:solidFill>
                          <a:effectLst/>
                          <a:latin typeface="Arial" panose="020B0604020202020204" pitchFamily="34" charset="0"/>
                        </a:rPr>
                        <a:t>35</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At 200 meters, the probe shall release a parachute to reduce the descent rate to 5 m/s +/- 1m/sec.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8482166"/>
                  </a:ext>
                </a:extLst>
              </a:tr>
            </a:tbl>
          </a:graphicData>
        </a:graphic>
      </p:graphicFrame>
    </p:spTree>
    <p:extLst>
      <p:ext uri="{BB962C8B-B14F-4D97-AF65-F5344CB8AC3E}">
        <p14:creationId xmlns:p14="http://schemas.microsoft.com/office/powerpoint/2010/main" val="86641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04"/>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a:t>Simulation</a:t>
            </a:r>
            <a:r>
              <a:rPr lang="en-US" sz="2400" b="1" i="0" u="none" strike="noStrike" cap="none">
                <a:solidFill>
                  <a:schemeClr val="accent2"/>
                </a:solidFill>
                <a:latin typeface="Arial"/>
                <a:ea typeface="Arial"/>
                <a:cs typeface="Arial"/>
                <a:sym typeface="Arial"/>
              </a:rPr>
              <a:t> Test Plan</a:t>
            </a:r>
            <a:endParaRPr/>
          </a:p>
        </p:txBody>
      </p:sp>
      <p:sp>
        <p:nvSpPr>
          <p:cNvPr id="957" name="Google Shape;957;p104"/>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Font typeface="Arial"/>
              <a:buNone/>
            </a:pPr>
            <a:fld id="{00000000-1234-1234-1234-123412341234}" type="slidenum">
              <a:rPr lang="en-US"/>
              <a:t>110</a:t>
            </a:fld>
            <a:endParaRPr/>
          </a:p>
        </p:txBody>
      </p:sp>
      <p:sp>
        <p:nvSpPr>
          <p:cNvPr id="958" name="Google Shape;958;p104"/>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CanSat 2023 CDR:</a:t>
            </a:r>
            <a:r>
              <a:rPr lang="en-US" sz="1000" b="0" i="0" u="none" strike="noStrike" cap="none">
                <a:solidFill>
                  <a:schemeClr val="dk1"/>
                </a:solidFill>
                <a:latin typeface="Arial"/>
                <a:ea typeface="Arial"/>
                <a:cs typeface="Arial"/>
                <a:sym typeface="Arial"/>
              </a:rPr>
              <a:t> Team ### (Team Number and Name)</a:t>
            </a:r>
            <a:endParaRPr/>
          </a:p>
        </p:txBody>
      </p:sp>
      <p:sp>
        <p:nvSpPr>
          <p:cNvPr id="959" name="Google Shape;959;p104"/>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graphicFrame>
        <p:nvGraphicFramePr>
          <p:cNvPr id="4" name="Diagram 3">
            <a:extLst>
              <a:ext uri="{FF2B5EF4-FFF2-40B4-BE49-F238E27FC236}">
                <a16:creationId xmlns:a16="http://schemas.microsoft.com/office/drawing/2014/main" id="{131BEC85-C784-0AEE-9CC9-181A38BDA21F}"/>
              </a:ext>
            </a:extLst>
          </p:cNvPr>
          <p:cNvGraphicFramePr/>
          <p:nvPr>
            <p:extLst>
              <p:ext uri="{D42A27DB-BD31-4B8C-83A1-F6EECF244321}">
                <p14:modId xmlns:p14="http://schemas.microsoft.com/office/powerpoint/2010/main" val="158254660"/>
              </p:ext>
            </p:extLst>
          </p:nvPr>
        </p:nvGraphicFramePr>
        <p:xfrm>
          <a:off x="228599" y="1147865"/>
          <a:ext cx="8701391" cy="4980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05"/>
          <p:cNvSpPr txBox="1">
            <a:spLocks noGrp="1"/>
          </p:cNvSpPr>
          <p:nvPr>
            <p:ph type="ftr" idx="11"/>
          </p:nvPr>
        </p:nvSpPr>
        <p:spPr>
          <a:xfrm>
            <a:off x="2286000" y="6477001"/>
            <a:ext cx="4648200" cy="2285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b="0" i="0" u="none" strike="noStrike" cap="none">
              <a:solidFill>
                <a:schemeClr val="dk1"/>
              </a:solidFill>
              <a:latin typeface="Arial"/>
              <a:ea typeface="Arial"/>
              <a:cs typeface="Arial"/>
              <a:sym typeface="Arial"/>
            </a:endParaRPr>
          </a:p>
        </p:txBody>
      </p:sp>
      <p:sp>
        <p:nvSpPr>
          <p:cNvPr id="965" name="Google Shape;965;p105"/>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b="0" i="0" u="none" strike="noStrike" cap="none">
                <a:solidFill>
                  <a:schemeClr val="dk1"/>
                </a:solidFill>
                <a:latin typeface="Arial"/>
                <a:ea typeface="Arial"/>
                <a:cs typeface="Arial"/>
                <a:sym typeface="Arial"/>
              </a:rPr>
              <a:t>111</a:t>
            </a:fld>
            <a:endParaRPr b="0" i="0" u="none" strike="noStrike" cap="none">
              <a:solidFill>
                <a:schemeClr val="dk1"/>
              </a:solidFill>
              <a:latin typeface="Arial"/>
              <a:ea typeface="Arial"/>
              <a:cs typeface="Arial"/>
              <a:sym typeface="Arial"/>
            </a:endParaRPr>
          </a:p>
        </p:txBody>
      </p:sp>
      <p:sp>
        <p:nvSpPr>
          <p:cNvPr id="966" name="Google Shape;966;p10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Mission Operations &amp; Analysis</a:t>
            </a:r>
            <a:endParaRPr/>
          </a:p>
        </p:txBody>
      </p:sp>
      <p:sp>
        <p:nvSpPr>
          <p:cNvPr id="967" name="Google Shape;967;p105"/>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Melissa Gonzalez Grospe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0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973" name="Google Shape;973;p10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112</a:t>
            </a:fld>
            <a:endParaRPr sz="1000" b="0" i="0" u="none" strike="noStrike" cap="none">
              <a:solidFill>
                <a:schemeClr val="dk1"/>
              </a:solidFill>
              <a:latin typeface="Arial"/>
              <a:ea typeface="Arial"/>
              <a:cs typeface="Arial"/>
              <a:sym typeface="Arial"/>
            </a:endParaRPr>
          </a:p>
        </p:txBody>
      </p:sp>
      <p:sp>
        <p:nvSpPr>
          <p:cNvPr id="974" name="Google Shape;974;p10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Overview of Mission Sequence of Events (1/2)</a:t>
            </a:r>
            <a:endParaRPr/>
          </a:p>
        </p:txBody>
      </p:sp>
      <p:sp>
        <p:nvSpPr>
          <p:cNvPr id="976" name="Google Shape;976;p10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7" name="Google Shape;977;p106"/>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Melissa Gonzalez Grospe </a:t>
            </a:r>
            <a:endParaRPr/>
          </a:p>
        </p:txBody>
      </p:sp>
      <p:pic>
        <p:nvPicPr>
          <p:cNvPr id="4" name="Picture 4" descr="Diagram&#10;&#10;Description automatically generated">
            <a:extLst>
              <a:ext uri="{FF2B5EF4-FFF2-40B4-BE49-F238E27FC236}">
                <a16:creationId xmlns:a16="http://schemas.microsoft.com/office/drawing/2014/main" id="{2518A3C9-B7A0-B9FD-1D84-0FBA4CF4217C}"/>
              </a:ext>
            </a:extLst>
          </p:cNvPr>
          <p:cNvPicPr>
            <a:picLocks noChangeAspect="1"/>
          </p:cNvPicPr>
          <p:nvPr/>
        </p:nvPicPr>
        <p:blipFill>
          <a:blip r:embed="rId3"/>
          <a:stretch>
            <a:fillRect/>
          </a:stretch>
        </p:blipFill>
        <p:spPr>
          <a:xfrm>
            <a:off x="1373332" y="1613324"/>
            <a:ext cx="6648449" cy="4575195"/>
          </a:xfrm>
          <a:prstGeom prst="rect">
            <a:avLst/>
          </a:prstGeom>
        </p:spPr>
      </p:pic>
      <p:sp>
        <p:nvSpPr>
          <p:cNvPr id="5" name="Google Shape;801;p83">
            <a:extLst>
              <a:ext uri="{FF2B5EF4-FFF2-40B4-BE49-F238E27FC236}">
                <a16:creationId xmlns:a16="http://schemas.microsoft.com/office/drawing/2014/main" id="{EAE56533-706D-6064-D8F3-BAC00749AA12}"/>
              </a:ext>
            </a:extLst>
          </p:cNvPr>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None/>
            </a:pPr>
            <a:r>
              <a:rPr lang="en-US"/>
              <a:t>Flowchart</a:t>
            </a:r>
          </a:p>
          <a:p>
            <a:pPr marL="742950" marR="0" lvl="1" indent="-285750" algn="l" rtl="0">
              <a:lnSpc>
                <a:spcPct val="100000"/>
              </a:lnSpc>
              <a:spcBef>
                <a:spcPts val="480"/>
              </a:spcBef>
              <a:spcAft>
                <a:spcPts val="0"/>
              </a:spcAft>
              <a:buClr>
                <a:schemeClr val="dk1"/>
              </a:buClr>
              <a:buFont typeface="Arial"/>
              <a:buNone/>
            </a:pPr>
            <a:endParaRPr sz="24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0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973" name="Google Shape;973;p10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113</a:t>
            </a:fld>
            <a:endParaRPr sz="1000" b="0" i="0" u="none" strike="noStrike" cap="none">
              <a:solidFill>
                <a:schemeClr val="dk1"/>
              </a:solidFill>
              <a:latin typeface="Arial"/>
              <a:ea typeface="Arial"/>
              <a:cs typeface="Arial"/>
              <a:sym typeface="Arial"/>
            </a:endParaRPr>
          </a:p>
        </p:txBody>
      </p:sp>
      <p:sp>
        <p:nvSpPr>
          <p:cNvPr id="974" name="Google Shape;974;p10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Overview of Mission Sequence of Events (2/2)</a:t>
            </a:r>
            <a:endParaRPr/>
          </a:p>
        </p:txBody>
      </p:sp>
      <p:sp>
        <p:nvSpPr>
          <p:cNvPr id="976" name="Google Shape;976;p10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7" name="Google Shape;977;p106"/>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Melissa Gonzalez Grospe </a:t>
            </a:r>
            <a:endParaRPr/>
          </a:p>
        </p:txBody>
      </p:sp>
      <p:sp>
        <p:nvSpPr>
          <p:cNvPr id="6" name="Google Shape;801;p83">
            <a:extLst>
              <a:ext uri="{FF2B5EF4-FFF2-40B4-BE49-F238E27FC236}">
                <a16:creationId xmlns:a16="http://schemas.microsoft.com/office/drawing/2014/main" id="{F001E81B-405D-578C-D57B-1A1FDC70EBB9}"/>
              </a:ext>
            </a:extLst>
          </p:cNvPr>
          <p:cNvSpPr txBox="1">
            <a:spLocks noGrp="1"/>
          </p:cNvSpPr>
          <p:nvPr>
            <p:ph type="body" idx="1"/>
          </p:nvPr>
        </p:nvSpPr>
        <p:spPr>
          <a:xfrm>
            <a:off x="228600" y="1066800"/>
            <a:ext cx="8686800" cy="1649767"/>
          </a:xfrm>
          <a:prstGeom prst="rect">
            <a:avLst/>
          </a:prstGeom>
          <a:noFill/>
          <a:ln>
            <a:noFill/>
          </a:ln>
        </p:spPr>
        <p:txBody>
          <a:bodyPr spcFirstLastPara="1" wrap="square" lIns="91425" tIns="45700" rIns="91425" bIns="45700" anchor="t" anchorCtr="0">
            <a:noAutofit/>
          </a:bodyPr>
          <a:lstStyle/>
          <a:p>
            <a:pPr>
              <a:buNone/>
            </a:pPr>
            <a:r>
              <a:rPr lang="en-US" sz="1600"/>
              <a:t>Roles &amp; Responsibilities </a:t>
            </a:r>
          </a:p>
          <a:p>
            <a:pPr>
              <a:buNone/>
            </a:pPr>
            <a:r>
              <a:rPr lang="en-US" sz="1200" b="0">
                <a:solidFill>
                  <a:schemeClr val="tx1"/>
                </a:solidFill>
              </a:rPr>
              <a:t>•</a:t>
            </a:r>
            <a:r>
              <a:rPr lang="en-US" sz="1200" b="0">
                <a:solidFill>
                  <a:srgbClr val="FF0000"/>
                </a:solidFill>
              </a:rPr>
              <a:t> </a:t>
            </a:r>
            <a:r>
              <a:rPr lang="en-US" sz="1200">
                <a:solidFill>
                  <a:srgbClr val="FF0000"/>
                </a:solidFill>
              </a:rPr>
              <a:t>Mission Control Officer </a:t>
            </a:r>
            <a:r>
              <a:rPr lang="en-US" sz="1200"/>
              <a:t>– </a:t>
            </a:r>
            <a:r>
              <a:rPr lang="en-US" sz="1200" err="1"/>
              <a:t>Savari</a:t>
            </a:r>
            <a:r>
              <a:rPr lang="en-US" sz="1200"/>
              <a:t> Datta </a:t>
            </a:r>
          </a:p>
          <a:p>
            <a:pPr>
              <a:buNone/>
            </a:pPr>
            <a:r>
              <a:rPr lang="en-US" sz="1200" b="0">
                <a:solidFill>
                  <a:schemeClr val="tx1"/>
                </a:solidFill>
              </a:rPr>
              <a:t>•</a:t>
            </a:r>
            <a:r>
              <a:rPr lang="en-US" sz="1200" b="0">
                <a:solidFill>
                  <a:srgbClr val="0070C0"/>
                </a:solidFill>
              </a:rPr>
              <a:t> </a:t>
            </a:r>
            <a:r>
              <a:rPr lang="en-US" sz="1200">
                <a:solidFill>
                  <a:srgbClr val="FFC000"/>
                </a:solidFill>
              </a:rPr>
              <a:t>Ground Station Crew</a:t>
            </a:r>
            <a:r>
              <a:rPr lang="en-US" sz="1200">
                <a:solidFill>
                  <a:schemeClr val="accent2"/>
                </a:solidFill>
              </a:rPr>
              <a:t> </a:t>
            </a:r>
            <a:r>
              <a:rPr lang="en-US" sz="1200"/>
              <a:t>– Christian Roque, Max Epstein, and </a:t>
            </a:r>
            <a:r>
              <a:rPr lang="en-US" sz="1200" err="1"/>
              <a:t>Yashas</a:t>
            </a:r>
            <a:r>
              <a:rPr lang="en-US" sz="1200"/>
              <a:t> Shivaram</a:t>
            </a:r>
          </a:p>
          <a:p>
            <a:pPr>
              <a:buNone/>
            </a:pPr>
            <a:r>
              <a:rPr lang="en-US" sz="1200" b="0">
                <a:solidFill>
                  <a:schemeClr val="tx1"/>
                </a:solidFill>
              </a:rPr>
              <a:t>•</a:t>
            </a:r>
            <a:r>
              <a:rPr lang="en-US" sz="1200" b="0">
                <a:solidFill>
                  <a:srgbClr val="00B050"/>
                </a:solidFill>
              </a:rPr>
              <a:t> </a:t>
            </a:r>
            <a:r>
              <a:rPr lang="en-US" sz="1200">
                <a:solidFill>
                  <a:srgbClr val="00B050"/>
                </a:solidFill>
              </a:rPr>
              <a:t>Recovery Crew </a:t>
            </a:r>
            <a:r>
              <a:rPr lang="en-US" sz="1200"/>
              <a:t>– Jordi Rey and Daniel Horton</a:t>
            </a:r>
          </a:p>
          <a:p>
            <a:pPr>
              <a:buNone/>
            </a:pPr>
            <a:r>
              <a:rPr lang="en-US" sz="1200" b="0">
                <a:solidFill>
                  <a:schemeClr val="tx1"/>
                </a:solidFill>
              </a:rPr>
              <a:t>•</a:t>
            </a:r>
            <a:r>
              <a:rPr lang="en-US" sz="1200" b="0"/>
              <a:t> </a:t>
            </a:r>
            <a:r>
              <a:rPr lang="en-US" sz="1200" err="1">
                <a:solidFill>
                  <a:srgbClr val="0070C0"/>
                </a:solidFill>
              </a:rPr>
              <a:t>CanSat</a:t>
            </a:r>
            <a:r>
              <a:rPr lang="en-US" sz="1200">
                <a:solidFill>
                  <a:srgbClr val="0070C0"/>
                </a:solidFill>
              </a:rPr>
              <a:t> Crew</a:t>
            </a:r>
            <a:r>
              <a:rPr lang="en-US" sz="1200">
                <a:solidFill>
                  <a:schemeClr val="accent2">
                    <a:lumMod val="60000"/>
                    <a:lumOff val="40000"/>
                  </a:schemeClr>
                </a:solidFill>
              </a:rPr>
              <a:t> </a:t>
            </a:r>
            <a:r>
              <a:rPr lang="en-US" sz="1200">
                <a:solidFill>
                  <a:schemeClr val="tx1"/>
                </a:solidFill>
              </a:rPr>
              <a:t>–</a:t>
            </a:r>
            <a:r>
              <a:rPr lang="en-US" sz="1200">
                <a:solidFill>
                  <a:srgbClr val="7030A0"/>
                </a:solidFill>
              </a:rPr>
              <a:t> </a:t>
            </a:r>
            <a:r>
              <a:rPr lang="en-US" sz="1200"/>
              <a:t>Paolo D'Alessandro, Jovana Markovic, Melissa Gonzalez Grospe, Dylan </a:t>
            </a:r>
            <a:r>
              <a:rPr lang="en-US" sz="1200" err="1"/>
              <a:t>Falzone</a:t>
            </a:r>
            <a:r>
              <a:rPr lang="en-US" sz="1200"/>
              <a:t>, </a:t>
            </a:r>
            <a:r>
              <a:rPr lang="en-US" sz="1200" err="1"/>
              <a:t>Savari</a:t>
            </a:r>
            <a:r>
              <a:rPr lang="en-US" sz="1200"/>
              <a:t> Datta, Jordi Rey</a:t>
            </a:r>
            <a:endParaRPr lang="en-US" sz="2400" b="0" i="0" u="none" strike="noStrike" cap="none">
              <a:latin typeface="Arial"/>
              <a:ea typeface="Arial"/>
              <a:cs typeface="Arial"/>
            </a:endParaRPr>
          </a:p>
          <a:p>
            <a:pPr marL="342900" marR="0" lvl="0" indent="-342900" algn="l" rtl="0">
              <a:lnSpc>
                <a:spcPct val="100000"/>
              </a:lnSpc>
              <a:spcBef>
                <a:spcPts val="480"/>
              </a:spcBef>
              <a:spcAft>
                <a:spcPts val="0"/>
              </a:spcAft>
              <a:buClr>
                <a:schemeClr val="dk1"/>
              </a:buClr>
              <a:buFont typeface="Arial"/>
              <a:buNone/>
            </a:pPr>
            <a:endParaRPr lang="en-US" sz="2400" b="1" i="0" u="none" strike="noStrike" cap="none">
              <a:solidFill>
                <a:schemeClr val="dk1"/>
              </a:solidFill>
              <a:latin typeface="Arial"/>
              <a:ea typeface="Arial"/>
              <a:cs typeface="Arial"/>
              <a:sym typeface="Arial"/>
            </a:endParaRPr>
          </a:p>
        </p:txBody>
      </p:sp>
      <p:grpSp>
        <p:nvGrpSpPr>
          <p:cNvPr id="2" name="Group 1">
            <a:extLst>
              <a:ext uri="{FF2B5EF4-FFF2-40B4-BE49-F238E27FC236}">
                <a16:creationId xmlns:a16="http://schemas.microsoft.com/office/drawing/2014/main" id="{67A7543F-4772-0ADF-A98E-49CE410C7F85}"/>
              </a:ext>
            </a:extLst>
          </p:cNvPr>
          <p:cNvGrpSpPr/>
          <p:nvPr/>
        </p:nvGrpSpPr>
        <p:grpSpPr>
          <a:xfrm>
            <a:off x="327480" y="2716567"/>
            <a:ext cx="8489040" cy="3593505"/>
            <a:chOff x="362353" y="2911043"/>
            <a:chExt cx="8428316" cy="3085823"/>
          </a:xfrm>
        </p:grpSpPr>
        <p:sp>
          <p:nvSpPr>
            <p:cNvPr id="3" name="Freeform: Shape 2">
              <a:extLst>
                <a:ext uri="{FF2B5EF4-FFF2-40B4-BE49-F238E27FC236}">
                  <a16:creationId xmlns:a16="http://schemas.microsoft.com/office/drawing/2014/main" id="{3F365AAD-B2E3-6733-5425-CEC109AC0A15}"/>
                </a:ext>
              </a:extLst>
            </p:cNvPr>
            <p:cNvSpPr/>
            <p:nvPr/>
          </p:nvSpPr>
          <p:spPr>
            <a:xfrm>
              <a:off x="362353" y="2911043"/>
              <a:ext cx="8419292" cy="568026"/>
            </a:xfrm>
            <a:custGeom>
              <a:avLst/>
              <a:gdLst>
                <a:gd name="connsiteX0" fmla="*/ 0 w 8419292"/>
                <a:gd name="connsiteY0" fmla="*/ 0 h 1014055"/>
                <a:gd name="connsiteX1" fmla="*/ 8419292 w 8419292"/>
                <a:gd name="connsiteY1" fmla="*/ 0 h 1014055"/>
                <a:gd name="connsiteX2" fmla="*/ 8419292 w 8419292"/>
                <a:gd name="connsiteY2" fmla="*/ 1014055 h 1014055"/>
                <a:gd name="connsiteX3" fmla="*/ 0 w 8419292"/>
                <a:gd name="connsiteY3" fmla="*/ 1014055 h 1014055"/>
                <a:gd name="connsiteX4" fmla="*/ 0 w 8419292"/>
                <a:gd name="connsiteY4" fmla="*/ 0 h 101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9292" h="1014055">
                  <a:moveTo>
                    <a:pt x="0" y="0"/>
                  </a:moveTo>
                  <a:lnTo>
                    <a:pt x="8419292" y="0"/>
                  </a:lnTo>
                  <a:lnTo>
                    <a:pt x="8419292" y="1014055"/>
                  </a:lnTo>
                  <a:lnTo>
                    <a:pt x="0" y="1014055"/>
                  </a:lnTo>
                  <a:lnTo>
                    <a:pt x="0" y="0"/>
                  </a:lnTo>
                  <a:close/>
                </a:path>
              </a:pathLst>
            </a:custGeom>
            <a:solidFill>
              <a:schemeClr val="accent6"/>
            </a:solidFill>
            <a:ln w="28575">
              <a:solidFill>
                <a:schemeClr val="tx1"/>
              </a:solidFill>
            </a:ln>
          </p:spPr>
          <p:style>
            <a:lnRef idx="0">
              <a:scrgbClr r="0" g="0" b="0"/>
            </a:lnRef>
            <a:fillRef idx="1">
              <a:scrgbClr r="0" g="0" b="0"/>
            </a:fillRef>
            <a:effectRef idx="0">
              <a:schemeClr val="accent1">
                <a:shade val="80000"/>
                <a:hueOff val="0"/>
                <a:satOff val="0"/>
                <a:lumOff val="0"/>
                <a:alphaOff val="0"/>
              </a:schemeClr>
            </a:effectRef>
            <a:fontRef idx="minor">
              <a:schemeClr val="lt1">
                <a:hueOff val="0"/>
                <a:satOff val="0"/>
                <a:lumOff val="0"/>
                <a:alphaOff val="0"/>
              </a:schemeClr>
            </a:fontRef>
          </p:style>
          <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2800" b="1" kern="1200">
                  <a:solidFill>
                    <a:schemeClr val="bg1"/>
                  </a:solidFill>
                </a:rPr>
                <a:t>Launch-Day</a:t>
              </a:r>
            </a:p>
          </p:txBody>
        </p:sp>
        <p:sp>
          <p:nvSpPr>
            <p:cNvPr id="4" name="Freeform: Shape 3">
              <a:extLst>
                <a:ext uri="{FF2B5EF4-FFF2-40B4-BE49-F238E27FC236}">
                  <a16:creationId xmlns:a16="http://schemas.microsoft.com/office/drawing/2014/main" id="{69201168-B355-0360-77BC-1141030DEFE8}"/>
                </a:ext>
              </a:extLst>
            </p:cNvPr>
            <p:cNvSpPr/>
            <p:nvPr/>
          </p:nvSpPr>
          <p:spPr>
            <a:xfrm>
              <a:off x="362353" y="3497273"/>
              <a:ext cx="2820786" cy="2499593"/>
            </a:xfrm>
            <a:custGeom>
              <a:avLst/>
              <a:gdLst>
                <a:gd name="connsiteX0" fmla="*/ 0 w 2816646"/>
                <a:gd name="connsiteY0" fmla="*/ 0 h 2264792"/>
                <a:gd name="connsiteX1" fmla="*/ 2816646 w 2816646"/>
                <a:gd name="connsiteY1" fmla="*/ 0 h 2264792"/>
                <a:gd name="connsiteX2" fmla="*/ 2816646 w 2816646"/>
                <a:gd name="connsiteY2" fmla="*/ 2264792 h 2264792"/>
                <a:gd name="connsiteX3" fmla="*/ 0 w 2816646"/>
                <a:gd name="connsiteY3" fmla="*/ 2264792 h 2264792"/>
                <a:gd name="connsiteX4" fmla="*/ 0 w 2816646"/>
                <a:gd name="connsiteY4" fmla="*/ 0 h 226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646" h="2264792">
                  <a:moveTo>
                    <a:pt x="0" y="0"/>
                  </a:moveTo>
                  <a:lnTo>
                    <a:pt x="2816646" y="0"/>
                  </a:lnTo>
                  <a:lnTo>
                    <a:pt x="2816646" y="2264792"/>
                  </a:lnTo>
                  <a:lnTo>
                    <a:pt x="0" y="2264792"/>
                  </a:lnTo>
                  <a:lnTo>
                    <a:pt x="0" y="0"/>
                  </a:lnTo>
                  <a:close/>
                </a:path>
              </a:pathLst>
            </a:custGeom>
            <a:solidFill>
              <a:schemeClr val="bg1"/>
            </a:solidFill>
            <a:ln>
              <a:solidFill>
                <a:schemeClr val="tx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t" anchorCtr="0">
              <a:noAutofit/>
            </a:bodyPr>
            <a:lstStyle/>
            <a:p>
              <a:pPr marL="0" lvl="0" indent="0" algn="l" defTabSz="711200">
                <a:lnSpc>
                  <a:spcPct val="90000"/>
                </a:lnSpc>
                <a:spcBef>
                  <a:spcPct val="0"/>
                </a:spcBef>
                <a:spcAft>
                  <a:spcPct val="35000"/>
                </a:spcAft>
                <a:buNone/>
              </a:pPr>
              <a:r>
                <a:rPr lang="en-US" sz="1800" b="1" kern="1200">
                  <a:solidFill>
                    <a:schemeClr val="tx1"/>
                  </a:solidFill>
                </a:rPr>
                <a:t>Pre-Launch</a:t>
              </a:r>
              <a:endParaRPr lang="en-US" sz="1600" b="1" kern="1200">
                <a:solidFill>
                  <a:schemeClr val="tx1"/>
                </a:solidFill>
              </a:endParaRPr>
            </a:p>
            <a:p>
              <a:pPr marL="114300" lvl="1" indent="-114300" algn="l" defTabSz="533400">
                <a:lnSpc>
                  <a:spcPct val="90000"/>
                </a:lnSpc>
                <a:spcBef>
                  <a:spcPct val="0"/>
                </a:spcBef>
                <a:spcAft>
                  <a:spcPct val="15000"/>
                </a:spcAft>
                <a:buChar char="•"/>
              </a:pPr>
              <a:r>
                <a:rPr lang="en-US" kern="1200">
                  <a:solidFill>
                    <a:schemeClr val="tx1"/>
                  </a:solidFill>
                </a:rPr>
                <a:t>Arrive at launch site</a:t>
              </a:r>
            </a:p>
            <a:p>
              <a:pPr marL="114300" lvl="1" indent="-114300" algn="l" defTabSz="533400">
                <a:lnSpc>
                  <a:spcPct val="90000"/>
                </a:lnSpc>
                <a:spcBef>
                  <a:spcPct val="0"/>
                </a:spcBef>
                <a:spcAft>
                  <a:spcPct val="15000"/>
                </a:spcAft>
                <a:buChar char="•"/>
              </a:pPr>
              <a:r>
                <a:rPr lang="en-US" kern="1200">
                  <a:solidFill>
                    <a:srgbClr val="0070C0"/>
                  </a:solidFill>
                </a:rPr>
                <a:t>Inspect </a:t>
              </a:r>
              <a:r>
                <a:rPr lang="en-US" kern="1200" err="1">
                  <a:solidFill>
                    <a:srgbClr val="0070C0"/>
                  </a:solidFill>
                </a:rPr>
                <a:t>CanSat</a:t>
              </a:r>
              <a:r>
                <a:rPr lang="en-US" kern="1200">
                  <a:solidFill>
                    <a:srgbClr val="0070C0"/>
                  </a:solidFill>
                </a:rPr>
                <a:t> damage</a:t>
              </a:r>
            </a:p>
            <a:p>
              <a:pPr marL="114300" lvl="1" indent="-114300" algn="l" defTabSz="533400">
                <a:lnSpc>
                  <a:spcPct val="90000"/>
                </a:lnSpc>
                <a:spcBef>
                  <a:spcPct val="0"/>
                </a:spcBef>
                <a:spcAft>
                  <a:spcPct val="15000"/>
                </a:spcAft>
                <a:buChar char="•"/>
              </a:pPr>
              <a:r>
                <a:rPr lang="en-US" kern="1200">
                  <a:solidFill>
                    <a:srgbClr val="0070C0"/>
                  </a:solidFill>
                </a:rPr>
                <a:t>Fit check </a:t>
              </a:r>
              <a:r>
                <a:rPr lang="en-US" kern="1200" err="1">
                  <a:solidFill>
                    <a:srgbClr val="0070C0"/>
                  </a:solidFill>
                </a:rPr>
                <a:t>CanSat</a:t>
              </a:r>
              <a:endParaRPr lang="en-US" kern="1200">
                <a:solidFill>
                  <a:srgbClr val="0070C0"/>
                </a:solidFill>
              </a:endParaRPr>
            </a:p>
            <a:p>
              <a:pPr marL="114300" lvl="1" indent="-114300" algn="l" defTabSz="533400">
                <a:lnSpc>
                  <a:spcPct val="90000"/>
                </a:lnSpc>
                <a:spcBef>
                  <a:spcPct val="0"/>
                </a:spcBef>
                <a:spcAft>
                  <a:spcPct val="15000"/>
                </a:spcAft>
                <a:buChar char="•"/>
              </a:pPr>
              <a:r>
                <a:rPr lang="en-US" kern="1200">
                  <a:solidFill>
                    <a:srgbClr val="0070C0"/>
                  </a:solidFill>
                </a:rPr>
                <a:t>Inspect Payload damage</a:t>
              </a:r>
            </a:p>
            <a:p>
              <a:pPr marL="114300" lvl="1" indent="-114300" algn="l" defTabSz="533400">
                <a:lnSpc>
                  <a:spcPct val="90000"/>
                </a:lnSpc>
                <a:spcBef>
                  <a:spcPct val="0"/>
                </a:spcBef>
                <a:spcAft>
                  <a:spcPct val="15000"/>
                </a:spcAft>
                <a:buChar char="•"/>
              </a:pPr>
              <a:r>
                <a:rPr lang="en-US" kern="1200">
                  <a:solidFill>
                    <a:srgbClr val="0070C0"/>
                  </a:solidFill>
                </a:rPr>
                <a:t>Secure payload within container</a:t>
              </a:r>
            </a:p>
            <a:p>
              <a:pPr marL="114300" lvl="1" indent="-114300" algn="l" defTabSz="533400">
                <a:lnSpc>
                  <a:spcPct val="90000"/>
                </a:lnSpc>
                <a:spcBef>
                  <a:spcPct val="0"/>
                </a:spcBef>
                <a:spcAft>
                  <a:spcPct val="15000"/>
                </a:spcAft>
                <a:buChar char="•"/>
              </a:pPr>
              <a:r>
                <a:rPr lang="en-US" kern="1200">
                  <a:solidFill>
                    <a:srgbClr val="FFC000"/>
                  </a:solidFill>
                </a:rPr>
                <a:t>Construct handheld antenna and setup ground control station</a:t>
              </a:r>
            </a:p>
            <a:p>
              <a:pPr marL="114300" lvl="1" indent="-114300" algn="l" defTabSz="533400">
                <a:lnSpc>
                  <a:spcPct val="90000"/>
                </a:lnSpc>
                <a:spcBef>
                  <a:spcPct val="0"/>
                </a:spcBef>
                <a:spcAft>
                  <a:spcPct val="15000"/>
                </a:spcAft>
                <a:buChar char="•"/>
              </a:pPr>
              <a:r>
                <a:rPr lang="en-US" kern="1200">
                  <a:solidFill>
                    <a:srgbClr val="FFC000"/>
                  </a:solidFill>
                </a:rPr>
                <a:t>Check telemetry between </a:t>
              </a:r>
              <a:r>
                <a:rPr lang="en-US" kern="1200" err="1">
                  <a:solidFill>
                    <a:srgbClr val="FFC000"/>
                  </a:solidFill>
                </a:rPr>
                <a:t>CanSat</a:t>
              </a:r>
              <a:r>
                <a:rPr lang="en-US" kern="1200">
                  <a:solidFill>
                    <a:srgbClr val="FFC000"/>
                  </a:solidFill>
                </a:rPr>
                <a:t> and GCS</a:t>
              </a:r>
            </a:p>
            <a:p>
              <a:pPr marL="114300" lvl="1" indent="-114300" algn="l" defTabSz="533400">
                <a:lnSpc>
                  <a:spcPct val="90000"/>
                </a:lnSpc>
                <a:spcBef>
                  <a:spcPct val="0"/>
                </a:spcBef>
                <a:spcAft>
                  <a:spcPct val="15000"/>
                </a:spcAft>
                <a:buChar char="•"/>
              </a:pPr>
              <a:r>
                <a:rPr lang="en-US" kern="1200">
                  <a:solidFill>
                    <a:srgbClr val="0070C0"/>
                  </a:solidFill>
                </a:rPr>
                <a:t>Properly integrate </a:t>
              </a:r>
              <a:r>
                <a:rPr lang="en-US" kern="1200" err="1">
                  <a:solidFill>
                    <a:srgbClr val="0070C0"/>
                  </a:solidFill>
                </a:rPr>
                <a:t>CanSat</a:t>
              </a:r>
              <a:r>
                <a:rPr lang="en-US" kern="1200">
                  <a:solidFill>
                    <a:srgbClr val="0070C0"/>
                  </a:solidFill>
                </a:rPr>
                <a:t> to rocket</a:t>
              </a:r>
            </a:p>
          </p:txBody>
        </p:sp>
        <p:sp>
          <p:nvSpPr>
            <p:cNvPr id="5" name="Freeform: Shape 4">
              <a:extLst>
                <a:ext uri="{FF2B5EF4-FFF2-40B4-BE49-F238E27FC236}">
                  <a16:creationId xmlns:a16="http://schemas.microsoft.com/office/drawing/2014/main" id="{5B76CA80-ABE5-26BD-1CB0-14B4908DD808}"/>
                </a:ext>
              </a:extLst>
            </p:cNvPr>
            <p:cNvSpPr/>
            <p:nvPr/>
          </p:nvSpPr>
          <p:spPr>
            <a:xfrm>
              <a:off x="3183139" y="3497273"/>
              <a:ext cx="2816646" cy="2499592"/>
            </a:xfrm>
            <a:custGeom>
              <a:avLst/>
              <a:gdLst>
                <a:gd name="connsiteX0" fmla="*/ 0 w 2816646"/>
                <a:gd name="connsiteY0" fmla="*/ 0 h 2264792"/>
                <a:gd name="connsiteX1" fmla="*/ 2816646 w 2816646"/>
                <a:gd name="connsiteY1" fmla="*/ 0 h 2264792"/>
                <a:gd name="connsiteX2" fmla="*/ 2816646 w 2816646"/>
                <a:gd name="connsiteY2" fmla="*/ 2264792 h 2264792"/>
                <a:gd name="connsiteX3" fmla="*/ 0 w 2816646"/>
                <a:gd name="connsiteY3" fmla="*/ 2264792 h 2264792"/>
                <a:gd name="connsiteX4" fmla="*/ 0 w 2816646"/>
                <a:gd name="connsiteY4" fmla="*/ 0 h 226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646" h="2264792">
                  <a:moveTo>
                    <a:pt x="0" y="0"/>
                  </a:moveTo>
                  <a:lnTo>
                    <a:pt x="2816646" y="0"/>
                  </a:lnTo>
                  <a:lnTo>
                    <a:pt x="2816646" y="2264792"/>
                  </a:lnTo>
                  <a:lnTo>
                    <a:pt x="0" y="2264792"/>
                  </a:lnTo>
                  <a:lnTo>
                    <a:pt x="0" y="0"/>
                  </a:lnTo>
                  <a:close/>
                </a:path>
              </a:pathLst>
            </a:cu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1800" b="1" kern="1200">
                  <a:solidFill>
                    <a:schemeClr val="tx1"/>
                  </a:solidFill>
                </a:rPr>
                <a:t>Launch</a:t>
              </a:r>
              <a:endParaRPr lang="en-US" sz="1600" b="1" kern="1200">
                <a:solidFill>
                  <a:schemeClr val="tx1"/>
                </a:solidFill>
              </a:endParaRPr>
            </a:p>
            <a:p>
              <a:pPr marL="171450" lvl="1" indent="-171450" algn="l" defTabSz="755650">
                <a:lnSpc>
                  <a:spcPct val="90000"/>
                </a:lnSpc>
                <a:spcBef>
                  <a:spcPct val="0"/>
                </a:spcBef>
                <a:spcAft>
                  <a:spcPct val="15000"/>
                </a:spcAft>
                <a:buChar char="•"/>
              </a:pPr>
              <a:r>
                <a:rPr lang="en-US" kern="1200">
                  <a:solidFill>
                    <a:srgbClr val="FF0000"/>
                  </a:solidFill>
                </a:rPr>
                <a:t>Conduct launch procedure</a:t>
              </a:r>
            </a:p>
            <a:p>
              <a:pPr marL="171450" lvl="1" indent="-171450" algn="l" defTabSz="755650">
                <a:lnSpc>
                  <a:spcPct val="90000"/>
                </a:lnSpc>
                <a:spcBef>
                  <a:spcPct val="0"/>
                </a:spcBef>
                <a:spcAft>
                  <a:spcPct val="15000"/>
                </a:spcAft>
                <a:buChar char="•"/>
              </a:pPr>
              <a:r>
                <a:rPr lang="en-US" kern="1200">
                  <a:solidFill>
                    <a:srgbClr val="FFC000"/>
                  </a:solidFill>
                </a:rPr>
                <a:t>Monitor telemetry data transmission</a:t>
              </a:r>
            </a:p>
            <a:p>
              <a:pPr marL="171450" lvl="1" indent="-171450" algn="l" defTabSz="755650">
                <a:lnSpc>
                  <a:spcPct val="90000"/>
                </a:lnSpc>
                <a:spcBef>
                  <a:spcPct val="0"/>
                </a:spcBef>
                <a:spcAft>
                  <a:spcPct val="15000"/>
                </a:spcAft>
                <a:buChar char="•"/>
              </a:pPr>
              <a:r>
                <a:rPr lang="en-US" kern="1200">
                  <a:solidFill>
                    <a:srgbClr val="FFC000"/>
                  </a:solidFill>
                </a:rPr>
                <a:t>Perform flight operations</a:t>
              </a:r>
            </a:p>
            <a:p>
              <a:pPr marL="171450" lvl="1" indent="-171450" algn="l" defTabSz="755650">
                <a:lnSpc>
                  <a:spcPct val="90000"/>
                </a:lnSpc>
                <a:spcBef>
                  <a:spcPct val="0"/>
                </a:spcBef>
                <a:spcAft>
                  <a:spcPct val="15000"/>
                </a:spcAft>
                <a:buChar char="•"/>
              </a:pPr>
              <a:r>
                <a:rPr lang="en-US" kern="1200">
                  <a:solidFill>
                    <a:srgbClr val="00B050"/>
                  </a:solidFill>
                </a:rPr>
                <a:t>Track container</a:t>
              </a:r>
            </a:p>
          </p:txBody>
        </p:sp>
        <p:sp>
          <p:nvSpPr>
            <p:cNvPr id="7" name="Freeform: Shape 6">
              <a:extLst>
                <a:ext uri="{FF2B5EF4-FFF2-40B4-BE49-F238E27FC236}">
                  <a16:creationId xmlns:a16="http://schemas.microsoft.com/office/drawing/2014/main" id="{F14A81B2-B660-2022-6028-9AF79CB8CF5D}"/>
                </a:ext>
              </a:extLst>
            </p:cNvPr>
            <p:cNvSpPr/>
            <p:nvPr/>
          </p:nvSpPr>
          <p:spPr>
            <a:xfrm>
              <a:off x="5984453" y="3497273"/>
              <a:ext cx="2806216" cy="2499592"/>
            </a:xfrm>
            <a:custGeom>
              <a:avLst/>
              <a:gdLst>
                <a:gd name="connsiteX0" fmla="*/ 0 w 2816646"/>
                <a:gd name="connsiteY0" fmla="*/ 0 h 2264792"/>
                <a:gd name="connsiteX1" fmla="*/ 2816646 w 2816646"/>
                <a:gd name="connsiteY1" fmla="*/ 0 h 2264792"/>
                <a:gd name="connsiteX2" fmla="*/ 2816646 w 2816646"/>
                <a:gd name="connsiteY2" fmla="*/ 2264792 h 2264792"/>
                <a:gd name="connsiteX3" fmla="*/ 0 w 2816646"/>
                <a:gd name="connsiteY3" fmla="*/ 2264792 h 2264792"/>
                <a:gd name="connsiteX4" fmla="*/ 0 w 2816646"/>
                <a:gd name="connsiteY4" fmla="*/ 0 h 226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646" h="2264792">
                  <a:moveTo>
                    <a:pt x="0" y="0"/>
                  </a:moveTo>
                  <a:lnTo>
                    <a:pt x="2816646" y="0"/>
                  </a:lnTo>
                  <a:lnTo>
                    <a:pt x="2816646" y="2264792"/>
                  </a:lnTo>
                  <a:lnTo>
                    <a:pt x="0" y="2264792"/>
                  </a:lnTo>
                  <a:lnTo>
                    <a:pt x="0" y="0"/>
                  </a:lnTo>
                  <a:close/>
                </a:path>
              </a:pathLst>
            </a:custGeom>
            <a:solidFill>
              <a:schemeClr val="bg1"/>
            </a:solidFill>
            <a:ln>
              <a:solidFill>
                <a:schemeClr val="tx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1800" b="1" kern="1200">
                  <a:solidFill>
                    <a:schemeClr val="tx1"/>
                  </a:solidFill>
                </a:rPr>
                <a:t>Post-Launch</a:t>
              </a:r>
              <a:endParaRPr lang="en-US" sz="1600" b="1" kern="1200">
                <a:solidFill>
                  <a:schemeClr val="tx1"/>
                </a:solidFill>
              </a:endParaRPr>
            </a:p>
            <a:p>
              <a:pPr marL="171450" lvl="1" indent="-171450" algn="l" defTabSz="755650">
                <a:lnSpc>
                  <a:spcPct val="90000"/>
                </a:lnSpc>
                <a:spcBef>
                  <a:spcPct val="0"/>
                </a:spcBef>
                <a:spcAft>
                  <a:spcPct val="15000"/>
                </a:spcAft>
                <a:buChar char="•"/>
              </a:pPr>
              <a:r>
                <a:rPr lang="en-US" kern="1200">
                  <a:solidFill>
                    <a:srgbClr val="00B050"/>
                  </a:solidFill>
                </a:rPr>
                <a:t>Locate container using GPS and visual cues</a:t>
              </a:r>
            </a:p>
            <a:p>
              <a:pPr marL="171450" lvl="1" indent="-171450" algn="l" defTabSz="755650">
                <a:lnSpc>
                  <a:spcPct val="90000"/>
                </a:lnSpc>
                <a:spcBef>
                  <a:spcPct val="0"/>
                </a:spcBef>
                <a:spcAft>
                  <a:spcPct val="15000"/>
                </a:spcAft>
                <a:buChar char="•"/>
              </a:pPr>
              <a:r>
                <a:rPr lang="en-US" kern="1200">
                  <a:solidFill>
                    <a:srgbClr val="00B050"/>
                  </a:solidFill>
                </a:rPr>
                <a:t>Ensure all field scores are filled in</a:t>
              </a:r>
            </a:p>
            <a:p>
              <a:pPr marL="171450" lvl="1" indent="-171450" algn="l" defTabSz="755650">
                <a:lnSpc>
                  <a:spcPct val="90000"/>
                </a:lnSpc>
                <a:spcBef>
                  <a:spcPct val="0"/>
                </a:spcBef>
                <a:spcAft>
                  <a:spcPct val="15000"/>
                </a:spcAft>
                <a:buChar char="•"/>
              </a:pPr>
              <a:r>
                <a:rPr lang="en-US" kern="1200">
                  <a:solidFill>
                    <a:srgbClr val="FFC000"/>
                  </a:solidFill>
                </a:rPr>
                <a:t>GCS data is reduced and downloaded onto thumb drive</a:t>
              </a:r>
            </a:p>
            <a:p>
              <a:pPr marL="171450" lvl="1" indent="-171450" algn="l" defTabSz="755650">
                <a:lnSpc>
                  <a:spcPct val="90000"/>
                </a:lnSpc>
                <a:spcBef>
                  <a:spcPct val="0"/>
                </a:spcBef>
                <a:spcAft>
                  <a:spcPct val="15000"/>
                </a:spcAft>
                <a:buChar char="•"/>
              </a:pPr>
              <a:r>
                <a:rPr lang="en-US" kern="1200">
                  <a:solidFill>
                    <a:srgbClr val="0070C0"/>
                  </a:solidFill>
                </a:rPr>
                <a:t>Thumb drive is given to competition officials</a:t>
              </a:r>
            </a:p>
            <a:p>
              <a:pPr marL="171450" lvl="1" indent="-171450" algn="l" defTabSz="755650">
                <a:lnSpc>
                  <a:spcPct val="90000"/>
                </a:lnSpc>
                <a:spcBef>
                  <a:spcPct val="0"/>
                </a:spcBef>
                <a:spcAft>
                  <a:spcPct val="15000"/>
                </a:spcAft>
                <a:buChar char="•"/>
              </a:pPr>
              <a:r>
                <a:rPr lang="en-US" kern="1200">
                  <a:solidFill>
                    <a:schemeClr val="tx1"/>
                  </a:solidFill>
                </a:rPr>
                <a:t>Prepare for PFR</a:t>
              </a:r>
            </a:p>
          </p:txBody>
        </p:sp>
      </p:grpSp>
    </p:spTree>
    <p:extLst>
      <p:ext uri="{BB962C8B-B14F-4D97-AF65-F5344CB8AC3E}">
        <p14:creationId xmlns:p14="http://schemas.microsoft.com/office/powerpoint/2010/main" val="2403112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0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983" name="Google Shape;983;p10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114</a:t>
            </a:fld>
            <a:endParaRPr sz="1000" b="0" i="0" u="none" strike="noStrike" cap="none">
              <a:solidFill>
                <a:schemeClr val="dk1"/>
              </a:solidFill>
              <a:latin typeface="Arial"/>
              <a:ea typeface="Arial"/>
              <a:cs typeface="Arial"/>
              <a:sym typeface="Arial"/>
            </a:endParaRPr>
          </a:p>
        </p:txBody>
      </p:sp>
      <p:sp>
        <p:nvSpPr>
          <p:cNvPr id="984" name="Google Shape;984;p10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Field Safety Rules Compliance</a:t>
            </a:r>
            <a:endParaRPr/>
          </a:p>
        </p:txBody>
      </p:sp>
      <p:sp>
        <p:nvSpPr>
          <p:cNvPr id="986" name="Google Shape;986;p107"/>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Melissa Gonzalez Grospe </a:t>
            </a:r>
            <a:endParaRPr/>
          </a:p>
        </p:txBody>
      </p:sp>
      <p:sp>
        <p:nvSpPr>
          <p:cNvPr id="987" name="Google Shape;987;p10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10" name="Diagram 9">
            <a:extLst>
              <a:ext uri="{FF2B5EF4-FFF2-40B4-BE49-F238E27FC236}">
                <a16:creationId xmlns:a16="http://schemas.microsoft.com/office/drawing/2014/main" id="{B99B086A-3610-EA07-9C31-C50A998F8585}"/>
              </a:ext>
            </a:extLst>
          </p:cNvPr>
          <p:cNvGraphicFramePr/>
          <p:nvPr>
            <p:extLst>
              <p:ext uri="{D42A27DB-BD31-4B8C-83A1-F6EECF244321}">
                <p14:modId xmlns:p14="http://schemas.microsoft.com/office/powerpoint/2010/main" val="1034595138"/>
              </p:ext>
            </p:extLst>
          </p:nvPr>
        </p:nvGraphicFramePr>
        <p:xfrm>
          <a:off x="153088" y="1312934"/>
          <a:ext cx="8825542" cy="37408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6040CC52-94E3-3CA9-56A4-71B932C9D578}"/>
              </a:ext>
            </a:extLst>
          </p:cNvPr>
          <p:cNvSpPr txBox="1"/>
          <p:nvPr/>
        </p:nvSpPr>
        <p:spPr>
          <a:xfrm>
            <a:off x="369651" y="5247469"/>
            <a:ext cx="8608979" cy="892552"/>
          </a:xfrm>
          <a:prstGeom prst="rect">
            <a:avLst/>
          </a:prstGeom>
          <a:noFill/>
        </p:spPr>
        <p:txBody>
          <a:bodyPr wrap="square" rtlCol="0">
            <a:spAutoFit/>
          </a:bodyPr>
          <a:lstStyle/>
          <a:p>
            <a:r>
              <a:rPr lang="en-US" sz="2000" b="1">
                <a:solidFill>
                  <a:srgbClr val="FA4616"/>
                </a:solidFill>
              </a:rPr>
              <a:t>Development Status of Mission Operations Manual:</a:t>
            </a:r>
          </a:p>
          <a:p>
            <a:pPr marL="285750" indent="-285750">
              <a:buFont typeface="Arial" panose="020B0604020202020204" pitchFamily="34" charset="0"/>
              <a:buChar char="•"/>
            </a:pPr>
            <a:r>
              <a:rPr lang="en-US" sz="1600" err="1"/>
              <a:t>CanSat</a:t>
            </a:r>
            <a:r>
              <a:rPr lang="en-US" sz="1600"/>
              <a:t> Assembly Procedure in progress</a:t>
            </a:r>
          </a:p>
          <a:p>
            <a:pPr marL="285750" indent="-285750">
              <a:buFont typeface="Arial" panose="020B0604020202020204" pitchFamily="34" charset="0"/>
              <a:buChar char="•"/>
            </a:pPr>
            <a:r>
              <a:rPr lang="en-US" sz="1600"/>
              <a:t>Other sections yet to be started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0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993" name="Google Shape;993;p10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115</a:t>
            </a:fld>
            <a:endParaRPr sz="1000" b="0" i="0" u="none" strike="noStrike" cap="none">
              <a:solidFill>
                <a:schemeClr val="dk1"/>
              </a:solidFill>
              <a:latin typeface="Arial"/>
              <a:ea typeface="Arial"/>
              <a:cs typeface="Arial"/>
              <a:sym typeface="Arial"/>
            </a:endParaRPr>
          </a:p>
        </p:txBody>
      </p:sp>
      <p:sp>
        <p:nvSpPr>
          <p:cNvPr id="994" name="Google Shape;994;p10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CanSat Location and Recovery</a:t>
            </a:r>
            <a:endParaRPr/>
          </a:p>
        </p:txBody>
      </p:sp>
      <p:sp>
        <p:nvSpPr>
          <p:cNvPr id="996" name="Google Shape;996;p108"/>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Melissa Gonzalez Grospe </a:t>
            </a:r>
            <a:endParaRPr/>
          </a:p>
        </p:txBody>
      </p:sp>
      <p:sp>
        <p:nvSpPr>
          <p:cNvPr id="5" name="TextBox 4">
            <a:extLst>
              <a:ext uri="{FF2B5EF4-FFF2-40B4-BE49-F238E27FC236}">
                <a16:creationId xmlns:a16="http://schemas.microsoft.com/office/drawing/2014/main" id="{F92CFCF1-339D-E328-C4D2-3EA02245C3DD}"/>
              </a:ext>
            </a:extLst>
          </p:cNvPr>
          <p:cNvSpPr txBox="1"/>
          <p:nvPr/>
        </p:nvSpPr>
        <p:spPr>
          <a:xfrm>
            <a:off x="228599" y="1090117"/>
            <a:ext cx="8675255" cy="2534027"/>
          </a:xfrm>
          <a:prstGeom prst="rect">
            <a:avLst/>
          </a:prstGeom>
          <a:noFill/>
        </p:spPr>
        <p:txBody>
          <a:bodyPr wrap="square" rtlCol="0">
            <a:spAutoFit/>
          </a:bodyPr>
          <a:lstStyle/>
          <a:p>
            <a:pPr>
              <a:lnSpc>
                <a:spcPct val="150000"/>
              </a:lnSpc>
            </a:pPr>
            <a:r>
              <a:rPr lang="en-US" sz="1800" b="1"/>
              <a:t>Container Recovery:</a:t>
            </a:r>
          </a:p>
          <a:p>
            <a:pPr marL="285750" indent="-285750">
              <a:lnSpc>
                <a:spcPct val="150000"/>
              </a:lnSpc>
              <a:buFont typeface="Arial" panose="020B0604020202020204" pitchFamily="34" charset="0"/>
              <a:buChar char="•"/>
            </a:pPr>
            <a:r>
              <a:rPr lang="en-US" sz="1800"/>
              <a:t>Container will be a </a:t>
            </a:r>
            <a:r>
              <a:rPr lang="en-US" sz="1800">
                <a:solidFill>
                  <a:srgbClr val="E36FC2"/>
                </a:solidFill>
              </a:rPr>
              <a:t>bright pink </a:t>
            </a:r>
            <a:r>
              <a:rPr lang="en-US" sz="1800"/>
              <a:t>to aid in the recovery effort </a:t>
            </a:r>
          </a:p>
          <a:p>
            <a:pPr marL="285750" indent="-285750">
              <a:lnSpc>
                <a:spcPct val="150000"/>
              </a:lnSpc>
              <a:buFont typeface="Arial" panose="020B0604020202020204" pitchFamily="34" charset="0"/>
              <a:buChar char="•"/>
            </a:pPr>
            <a:r>
              <a:rPr lang="en-US" sz="1800"/>
              <a:t>Parachute will be a </a:t>
            </a:r>
            <a:r>
              <a:rPr lang="en-US" sz="1800">
                <a:solidFill>
                  <a:srgbClr val="FF6600"/>
                </a:solidFill>
              </a:rPr>
              <a:t>bright orange</a:t>
            </a:r>
            <a:r>
              <a:rPr lang="en-US" sz="1800"/>
              <a:t> to help visually track the container and probe as they descend</a:t>
            </a:r>
          </a:p>
          <a:p>
            <a:pPr marL="285750" indent="-285750">
              <a:lnSpc>
                <a:spcPct val="150000"/>
              </a:lnSpc>
              <a:buFont typeface="Arial" panose="020B0604020202020204" pitchFamily="34" charset="0"/>
              <a:buChar char="•"/>
            </a:pPr>
            <a:r>
              <a:rPr lang="en-US" sz="1800"/>
              <a:t>Container </a:t>
            </a:r>
            <a:r>
              <a:rPr lang="en-US" sz="1800">
                <a:solidFill>
                  <a:srgbClr val="00B050"/>
                </a:solidFill>
              </a:rPr>
              <a:t>audio beacon</a:t>
            </a:r>
            <a:r>
              <a:rPr lang="en-US" sz="1800">
                <a:solidFill>
                  <a:srgbClr val="7030A0"/>
                </a:solidFill>
              </a:rPr>
              <a:t> </a:t>
            </a:r>
            <a:r>
              <a:rPr lang="en-US" sz="1800"/>
              <a:t>will activate once landed</a:t>
            </a:r>
          </a:p>
          <a:p>
            <a:pPr marL="285750" indent="-285750">
              <a:lnSpc>
                <a:spcPct val="150000"/>
              </a:lnSpc>
              <a:buFont typeface="Arial" panose="020B0604020202020204" pitchFamily="34" charset="0"/>
              <a:buChar char="•"/>
            </a:pPr>
            <a:r>
              <a:rPr lang="en-US" sz="1800">
                <a:solidFill>
                  <a:srgbClr val="FF0000"/>
                </a:solidFill>
              </a:rPr>
              <a:t>Last logged GPS position </a:t>
            </a:r>
            <a:r>
              <a:rPr lang="en-US" sz="1800"/>
              <a:t>will be used to locate the container</a:t>
            </a:r>
          </a:p>
        </p:txBody>
      </p:sp>
      <p:graphicFrame>
        <p:nvGraphicFramePr>
          <p:cNvPr id="6" name="Table 3">
            <a:extLst>
              <a:ext uri="{FF2B5EF4-FFF2-40B4-BE49-F238E27FC236}">
                <a16:creationId xmlns:a16="http://schemas.microsoft.com/office/drawing/2014/main" id="{C9B87B76-B8EC-2374-09E7-4BDAA1F6B55A}"/>
              </a:ext>
            </a:extLst>
          </p:cNvPr>
          <p:cNvGraphicFramePr>
            <a:graphicFrameLocks noGrp="1"/>
          </p:cNvGraphicFramePr>
          <p:nvPr>
            <p:extLst>
              <p:ext uri="{D42A27DB-BD31-4B8C-83A1-F6EECF244321}">
                <p14:modId xmlns:p14="http://schemas.microsoft.com/office/powerpoint/2010/main" val="1610572000"/>
              </p:ext>
            </p:extLst>
          </p:nvPr>
        </p:nvGraphicFramePr>
        <p:xfrm>
          <a:off x="1092708" y="4201114"/>
          <a:ext cx="6425184" cy="1698915"/>
        </p:xfrm>
        <a:graphic>
          <a:graphicData uri="http://schemas.openxmlformats.org/drawingml/2006/table">
            <a:tbl>
              <a:tblPr firstRow="1" bandRow="1"/>
              <a:tblGrid>
                <a:gridCol w="6425184">
                  <a:extLst>
                    <a:ext uri="{9D8B030D-6E8A-4147-A177-3AD203B41FA5}">
                      <a16:colId xmlns:a16="http://schemas.microsoft.com/office/drawing/2014/main" val="2283765301"/>
                    </a:ext>
                  </a:extLst>
                </a:gridCol>
              </a:tblGrid>
              <a:tr h="562162">
                <a:tc>
                  <a:txBody>
                    <a:bodyPr/>
                    <a:lstStyle/>
                    <a:p>
                      <a:pPr algn="ctr"/>
                      <a:r>
                        <a:rPr lang="en-US" sz="2000" b="1">
                          <a:solidFill>
                            <a:schemeClr val="bg1"/>
                          </a:solidFill>
                        </a:rPr>
                        <a:t>Container Return Address </a:t>
                      </a:r>
                    </a:p>
                  </a:txBody>
                  <a:tcPr anchor="ctr">
                    <a:solidFill>
                      <a:srgbClr val="FA4616"/>
                    </a:solidFill>
                  </a:tcPr>
                </a:tc>
                <a:extLst>
                  <a:ext uri="{0D108BD9-81ED-4DB2-BD59-A6C34878D82A}">
                    <a16:rowId xmlns:a16="http://schemas.microsoft.com/office/drawing/2014/main" val="1302847024"/>
                  </a:ext>
                </a:extLst>
              </a:tr>
              <a:tr h="1136753">
                <a:tc>
                  <a:txBody>
                    <a:bodyPr/>
                    <a:lstStyle/>
                    <a:p>
                      <a:pPr algn="ctr"/>
                      <a:r>
                        <a:rPr lang="en-US"/>
                        <a:t>Yes we CANSAT, University of Florida</a:t>
                      </a:r>
                    </a:p>
                    <a:p>
                      <a:pPr algn="ctr"/>
                      <a:r>
                        <a:rPr lang="en-US"/>
                        <a:t>Team 1032, savaridatta@ufl.edu</a:t>
                      </a:r>
                    </a:p>
                    <a:p>
                      <a:pPr algn="ctr"/>
                      <a:r>
                        <a:rPr lang="en-US"/>
                        <a:t>Mechanical and Aerospace Engineering Building A, University of Florida, 313</a:t>
                      </a:r>
                    </a:p>
                    <a:p>
                      <a:pPr algn="ctr"/>
                      <a:r>
                        <a:rPr lang="en-US"/>
                        <a:t>Florida, United States of America</a:t>
                      </a:r>
                    </a:p>
                  </a:txBody>
                  <a:tcPr anchor="ctr">
                    <a:noFill/>
                  </a:tcPr>
                </a:tc>
                <a:extLst>
                  <a:ext uri="{0D108BD9-81ED-4DB2-BD59-A6C34878D82A}">
                    <a16:rowId xmlns:a16="http://schemas.microsoft.com/office/drawing/2014/main" val="199314200"/>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0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Mission Rehearsal Activities</a:t>
            </a:r>
            <a:endParaRPr/>
          </a:p>
        </p:txBody>
      </p:sp>
      <p:sp>
        <p:nvSpPr>
          <p:cNvPr id="1003" name="Google Shape;1003;p109"/>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1004" name="Google Shape;1004;p109"/>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116</a:t>
            </a:fld>
            <a:endParaRPr sz="1000" b="0" i="0" u="none" strike="noStrike" cap="none">
              <a:solidFill>
                <a:schemeClr val="dk1"/>
              </a:solidFill>
              <a:latin typeface="Arial"/>
              <a:ea typeface="Arial"/>
              <a:cs typeface="Arial"/>
              <a:sym typeface="Arial"/>
            </a:endParaRPr>
          </a:p>
        </p:txBody>
      </p:sp>
      <p:sp>
        <p:nvSpPr>
          <p:cNvPr id="1005" name="Google Shape;1005;p10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Melissa Gonzalez Grospe </a:t>
            </a:r>
            <a:endParaRPr/>
          </a:p>
        </p:txBody>
      </p:sp>
      <p:graphicFrame>
        <p:nvGraphicFramePr>
          <p:cNvPr id="4" name="Table 5">
            <a:extLst>
              <a:ext uri="{FF2B5EF4-FFF2-40B4-BE49-F238E27FC236}">
                <a16:creationId xmlns:a16="http://schemas.microsoft.com/office/drawing/2014/main" id="{10D3FBD6-18DF-B3A3-D767-84A049722A49}"/>
              </a:ext>
            </a:extLst>
          </p:cNvPr>
          <p:cNvGraphicFramePr>
            <a:graphicFrameLocks noGrp="1"/>
          </p:cNvGraphicFramePr>
          <p:nvPr>
            <p:extLst>
              <p:ext uri="{D42A27DB-BD31-4B8C-83A1-F6EECF244321}">
                <p14:modId xmlns:p14="http://schemas.microsoft.com/office/powerpoint/2010/main" val="1156528504"/>
              </p:ext>
            </p:extLst>
          </p:nvPr>
        </p:nvGraphicFramePr>
        <p:xfrm>
          <a:off x="223404" y="1051091"/>
          <a:ext cx="8697191" cy="5257468"/>
        </p:xfrm>
        <a:graphic>
          <a:graphicData uri="http://schemas.openxmlformats.org/drawingml/2006/table">
            <a:tbl>
              <a:tblPr firstRow="1" bandRow="1"/>
              <a:tblGrid>
                <a:gridCol w="2743200">
                  <a:extLst>
                    <a:ext uri="{9D8B030D-6E8A-4147-A177-3AD203B41FA5}">
                      <a16:colId xmlns:a16="http://schemas.microsoft.com/office/drawing/2014/main" val="3528006168"/>
                    </a:ext>
                  </a:extLst>
                </a:gridCol>
                <a:gridCol w="1597891">
                  <a:extLst>
                    <a:ext uri="{9D8B030D-6E8A-4147-A177-3AD203B41FA5}">
                      <a16:colId xmlns:a16="http://schemas.microsoft.com/office/drawing/2014/main" val="3456267975"/>
                    </a:ext>
                  </a:extLst>
                </a:gridCol>
                <a:gridCol w="4356100">
                  <a:extLst>
                    <a:ext uri="{9D8B030D-6E8A-4147-A177-3AD203B41FA5}">
                      <a16:colId xmlns:a16="http://schemas.microsoft.com/office/drawing/2014/main" val="130031805"/>
                    </a:ext>
                  </a:extLst>
                </a:gridCol>
              </a:tblGrid>
              <a:tr h="158737">
                <a:tc>
                  <a:txBody>
                    <a:bodyPr/>
                    <a:lstStyle/>
                    <a:p>
                      <a:pPr algn="ctr"/>
                      <a:r>
                        <a:rPr lang="en-US" sz="1600" b="1">
                          <a:solidFill>
                            <a:schemeClr val="bg1"/>
                          </a:solidFill>
                        </a:rPr>
                        <a:t>Activities</a:t>
                      </a:r>
                    </a:p>
                  </a:txBody>
                  <a:tcPr>
                    <a:solidFill>
                      <a:srgbClr val="FA4616"/>
                    </a:solidFill>
                  </a:tcPr>
                </a:tc>
                <a:tc>
                  <a:txBody>
                    <a:bodyPr/>
                    <a:lstStyle/>
                    <a:p>
                      <a:pPr algn="ctr"/>
                      <a:r>
                        <a:rPr lang="en-US" sz="1600" b="1">
                          <a:solidFill>
                            <a:schemeClr val="bg1"/>
                          </a:solidFill>
                        </a:rPr>
                        <a:t>Rehearsal</a:t>
                      </a:r>
                    </a:p>
                  </a:txBody>
                  <a:tcPr>
                    <a:solidFill>
                      <a:srgbClr val="FA4616"/>
                    </a:solidFill>
                  </a:tcPr>
                </a:tc>
                <a:tc>
                  <a:txBody>
                    <a:bodyPr/>
                    <a:lstStyle/>
                    <a:p>
                      <a:pPr algn="ctr"/>
                      <a:r>
                        <a:rPr lang="en-US" sz="1600" b="1">
                          <a:solidFill>
                            <a:schemeClr val="bg1"/>
                          </a:solidFill>
                        </a:rPr>
                        <a:t>Description</a:t>
                      </a:r>
                    </a:p>
                  </a:txBody>
                  <a:tcPr>
                    <a:solidFill>
                      <a:srgbClr val="FA4616"/>
                    </a:solidFill>
                  </a:tcPr>
                </a:tc>
                <a:extLst>
                  <a:ext uri="{0D108BD9-81ED-4DB2-BD59-A6C34878D82A}">
                    <a16:rowId xmlns:a16="http://schemas.microsoft.com/office/drawing/2014/main" val="2999393801"/>
                  </a:ext>
                </a:extLst>
              </a:tr>
              <a:tr h="684023">
                <a:tc>
                  <a:txBody>
                    <a:bodyPr/>
                    <a:lstStyle/>
                    <a:p>
                      <a:pPr algn="ctr"/>
                      <a:r>
                        <a:rPr lang="en-US" sz="1600" b="0"/>
                        <a:t>Ground System Radio Link Procedures</a:t>
                      </a:r>
                    </a:p>
                  </a:txBody>
                  <a:tcPr anchor="ctr">
                    <a:noFill/>
                  </a:tcPr>
                </a:tc>
                <a:tc>
                  <a:txBody>
                    <a:bodyPr/>
                    <a:lstStyle/>
                    <a:p>
                      <a:pPr algn="ctr"/>
                      <a:r>
                        <a:rPr lang="en-US" sz="1200"/>
                        <a:t>No</a:t>
                      </a:r>
                    </a:p>
                  </a:txBody>
                  <a:tcPr anchor="ctr">
                    <a:noFill/>
                  </a:tcPr>
                </a:tc>
                <a:tc>
                  <a:txBody>
                    <a:bodyPr/>
                    <a:lstStyle/>
                    <a:p>
                      <a:pPr marL="285750" indent="-285750">
                        <a:buFont typeface="Arial" panose="020B0604020202020204" pitchFamily="34" charset="0"/>
                        <a:buChar char="•"/>
                      </a:pPr>
                      <a:r>
                        <a:rPr lang="en-US" sz="1400" err="1"/>
                        <a:t>XBee</a:t>
                      </a:r>
                      <a:r>
                        <a:rPr lang="en-US" sz="1400"/>
                        <a:t> settings check</a:t>
                      </a:r>
                    </a:p>
                    <a:p>
                      <a:pPr marL="285750" indent="-285750">
                        <a:buFont typeface="Arial" panose="020B0604020202020204" pitchFamily="34" charset="0"/>
                        <a:buChar char="•"/>
                      </a:pPr>
                      <a:r>
                        <a:rPr lang="en-US" sz="1400"/>
                        <a:t>Antenna and </a:t>
                      </a:r>
                      <a:r>
                        <a:rPr lang="en-US" sz="1400" err="1"/>
                        <a:t>XBee</a:t>
                      </a:r>
                      <a:r>
                        <a:rPr lang="en-US" sz="1400"/>
                        <a:t> communication check</a:t>
                      </a:r>
                    </a:p>
                    <a:p>
                      <a:pPr marL="285750" indent="-285750">
                        <a:buFont typeface="Arial" panose="020B0604020202020204" pitchFamily="34" charset="0"/>
                        <a:buChar char="•"/>
                      </a:pPr>
                      <a:r>
                        <a:rPr lang="en-US" sz="1400"/>
                        <a:t>Data transmission check</a:t>
                      </a:r>
                    </a:p>
                  </a:txBody>
                  <a:tcPr>
                    <a:noFill/>
                  </a:tcPr>
                </a:tc>
                <a:extLst>
                  <a:ext uri="{0D108BD9-81ED-4DB2-BD59-A6C34878D82A}">
                    <a16:rowId xmlns:a16="http://schemas.microsoft.com/office/drawing/2014/main" val="606259412"/>
                  </a:ext>
                </a:extLst>
              </a:tr>
              <a:tr h="484517">
                <a:tc>
                  <a:txBody>
                    <a:bodyPr/>
                    <a:lstStyle/>
                    <a:p>
                      <a:pPr algn="ctr"/>
                      <a:r>
                        <a:rPr lang="en-US" sz="1600" b="0"/>
                        <a:t>Powering on/off the CanSat</a:t>
                      </a:r>
                    </a:p>
                  </a:txBody>
                  <a:tcPr anchor="ctr">
                    <a:noFill/>
                  </a:tcPr>
                </a:tc>
                <a:tc>
                  <a:txBody>
                    <a:bodyPr/>
                    <a:lstStyle/>
                    <a:p>
                      <a:pPr algn="ctr"/>
                      <a:r>
                        <a:rPr lang="en-US" sz="1200"/>
                        <a:t>No</a:t>
                      </a:r>
                    </a:p>
                  </a:txBody>
                  <a:tcPr anchor="ctr">
                    <a:noFill/>
                  </a:tcPr>
                </a:tc>
                <a:tc>
                  <a:txBody>
                    <a:bodyPr/>
                    <a:lstStyle/>
                    <a:p>
                      <a:pPr marL="285750" indent="-285750">
                        <a:buFont typeface="Arial" panose="020B0604020202020204" pitchFamily="34" charset="0"/>
                        <a:buChar char="•"/>
                      </a:pPr>
                      <a:r>
                        <a:rPr lang="en-US" sz="1400"/>
                        <a:t>Switch is flicked to turn on CanSat and flicked to turn off</a:t>
                      </a:r>
                    </a:p>
                  </a:txBody>
                  <a:tcPr>
                    <a:noFill/>
                  </a:tcPr>
                </a:tc>
                <a:extLst>
                  <a:ext uri="{0D108BD9-81ED-4DB2-BD59-A6C34878D82A}">
                    <a16:rowId xmlns:a16="http://schemas.microsoft.com/office/drawing/2014/main" val="433155960"/>
                  </a:ext>
                </a:extLst>
              </a:tr>
              <a:tr h="684023">
                <a:tc>
                  <a:txBody>
                    <a:bodyPr/>
                    <a:lstStyle/>
                    <a:p>
                      <a:pPr algn="ctr"/>
                      <a:r>
                        <a:rPr lang="en-US" sz="1600" b="0"/>
                        <a:t>Launch Configuration Preparations</a:t>
                      </a:r>
                    </a:p>
                  </a:txBody>
                  <a:tcPr anchor="ctr">
                    <a:noFill/>
                  </a:tcPr>
                </a:tc>
                <a:tc>
                  <a:txBody>
                    <a:bodyPr/>
                    <a:lstStyle/>
                    <a:p>
                      <a:pPr algn="ctr"/>
                      <a:r>
                        <a:rPr lang="en-US" sz="1200"/>
                        <a:t>No</a:t>
                      </a:r>
                    </a:p>
                  </a:txBody>
                  <a:tcPr anchor="ctr">
                    <a:noFill/>
                  </a:tcPr>
                </a:tc>
                <a:tc>
                  <a:txBody>
                    <a:bodyPr/>
                    <a:lstStyle/>
                    <a:p>
                      <a:pPr marL="285750" indent="-285750">
                        <a:buFont typeface="Arial" panose="020B0604020202020204" pitchFamily="34" charset="0"/>
                        <a:buChar char="•"/>
                      </a:pPr>
                      <a:r>
                        <a:rPr lang="en-US" sz="1400"/>
                        <a:t>Fit check</a:t>
                      </a:r>
                    </a:p>
                    <a:p>
                      <a:pPr marL="285750" indent="-285750">
                        <a:buFont typeface="Arial" panose="020B0604020202020204" pitchFamily="34" charset="0"/>
                        <a:buChar char="•"/>
                      </a:pPr>
                      <a:r>
                        <a:rPr lang="en-US" sz="1400"/>
                        <a:t>Payload is integrated into container</a:t>
                      </a:r>
                    </a:p>
                    <a:p>
                      <a:pPr marL="285750" indent="-285750">
                        <a:buFont typeface="Arial" panose="020B0604020202020204" pitchFamily="34" charset="0"/>
                        <a:buChar char="•"/>
                      </a:pPr>
                      <a:r>
                        <a:rPr lang="en-US" sz="1400"/>
                        <a:t>Parachute folding procedure</a:t>
                      </a:r>
                    </a:p>
                  </a:txBody>
                  <a:tcPr>
                    <a:noFill/>
                  </a:tcPr>
                </a:tc>
                <a:extLst>
                  <a:ext uri="{0D108BD9-81ED-4DB2-BD59-A6C34878D82A}">
                    <a16:rowId xmlns:a16="http://schemas.microsoft.com/office/drawing/2014/main" val="4110173277"/>
                  </a:ext>
                </a:extLst>
              </a:tr>
              <a:tr h="484517">
                <a:tc>
                  <a:txBody>
                    <a:bodyPr/>
                    <a:lstStyle/>
                    <a:p>
                      <a:pPr algn="ctr"/>
                      <a:r>
                        <a:rPr lang="en-US" sz="1600" b="0"/>
                        <a:t>Loading the CanSat in Launch Vehicle</a:t>
                      </a:r>
                    </a:p>
                  </a:txBody>
                  <a:tcPr anchor="ctr">
                    <a:noFill/>
                  </a:tcPr>
                </a:tc>
                <a:tc>
                  <a:txBody>
                    <a:bodyPr/>
                    <a:lstStyle/>
                    <a:p>
                      <a:pPr algn="ctr"/>
                      <a:r>
                        <a:rPr lang="en-US" sz="1200"/>
                        <a:t>No</a:t>
                      </a:r>
                    </a:p>
                  </a:txBody>
                  <a:tcPr anchor="ctr">
                    <a:noFill/>
                  </a:tcPr>
                </a:tc>
                <a:tc>
                  <a:txBody>
                    <a:bodyPr/>
                    <a:lstStyle/>
                    <a:p>
                      <a:pPr marL="285750" indent="-285750">
                        <a:buFont typeface="Arial" panose="020B0604020202020204" pitchFamily="34" charset="0"/>
                        <a:buChar char="•"/>
                      </a:pPr>
                      <a:r>
                        <a:rPr lang="en-US" sz="1400"/>
                        <a:t>CanSat to rocket integration</a:t>
                      </a:r>
                    </a:p>
                  </a:txBody>
                  <a:tcPr>
                    <a:noFill/>
                  </a:tcPr>
                </a:tc>
                <a:extLst>
                  <a:ext uri="{0D108BD9-81ED-4DB2-BD59-A6C34878D82A}">
                    <a16:rowId xmlns:a16="http://schemas.microsoft.com/office/drawing/2014/main" val="1248884778"/>
                  </a:ext>
                </a:extLst>
              </a:tr>
              <a:tr h="1282544">
                <a:tc>
                  <a:txBody>
                    <a:bodyPr/>
                    <a:lstStyle/>
                    <a:p>
                      <a:pPr algn="ctr"/>
                      <a:r>
                        <a:rPr lang="en-US" sz="1600" b="0"/>
                        <a:t>Telemetry processing, archiving, and analysis</a:t>
                      </a:r>
                    </a:p>
                  </a:txBody>
                  <a:tcPr anchor="ctr">
                    <a:noFill/>
                  </a:tcPr>
                </a:tc>
                <a:tc>
                  <a:txBody>
                    <a:bodyPr/>
                    <a:lstStyle/>
                    <a:p>
                      <a:pPr algn="ctr"/>
                      <a:r>
                        <a:rPr lang="en-US" sz="1200"/>
                        <a:t>No</a:t>
                      </a:r>
                    </a:p>
                  </a:txBody>
                  <a:tcPr anchor="ctr">
                    <a:noFill/>
                  </a:tcPr>
                </a:tc>
                <a:tc>
                  <a:txBody>
                    <a:bodyPr/>
                    <a:lstStyle/>
                    <a:p>
                      <a:pPr marL="285750" indent="-285750">
                        <a:buFont typeface="Arial" panose="020B0604020202020204" pitchFamily="34" charset="0"/>
                        <a:buChar char="•"/>
                      </a:pPr>
                      <a:r>
                        <a:rPr lang="en-US" sz="1400"/>
                        <a:t>Ground station receives all telemetry data</a:t>
                      </a:r>
                    </a:p>
                    <a:p>
                      <a:pPr marL="285750" indent="-285750">
                        <a:buFont typeface="Arial" panose="020B0604020202020204" pitchFamily="34" charset="0"/>
                        <a:buChar char="•"/>
                      </a:pPr>
                      <a:r>
                        <a:rPr lang="en-US" sz="1400"/>
                        <a:t>Data is transferred onto CSV file</a:t>
                      </a:r>
                    </a:p>
                    <a:p>
                      <a:pPr marL="285750" indent="-285750">
                        <a:buFont typeface="Arial" panose="020B0604020202020204" pitchFamily="34" charset="0"/>
                        <a:buChar char="•"/>
                      </a:pPr>
                      <a:r>
                        <a:rPr lang="en-US" sz="1400"/>
                        <a:t>Data is processed and displayed in real time</a:t>
                      </a:r>
                    </a:p>
                    <a:p>
                      <a:pPr marL="285750" indent="-285750">
                        <a:buFont typeface="Arial" panose="020B0604020202020204" pitchFamily="34" charset="0"/>
                        <a:buChar char="•"/>
                      </a:pPr>
                      <a:r>
                        <a:rPr lang="en-US" sz="1400"/>
                        <a:t>Data transfer is ended once container lands</a:t>
                      </a:r>
                    </a:p>
                  </a:txBody>
                  <a:tcPr>
                    <a:noFill/>
                  </a:tcPr>
                </a:tc>
                <a:extLst>
                  <a:ext uri="{0D108BD9-81ED-4DB2-BD59-A6C34878D82A}">
                    <a16:rowId xmlns:a16="http://schemas.microsoft.com/office/drawing/2014/main" val="3840809899"/>
                  </a:ext>
                </a:extLst>
              </a:tr>
              <a:tr h="1079324">
                <a:tc>
                  <a:txBody>
                    <a:bodyPr/>
                    <a:lstStyle/>
                    <a:p>
                      <a:pPr algn="ctr"/>
                      <a:r>
                        <a:rPr lang="en-US" sz="1600" b="0"/>
                        <a:t>Recovery</a:t>
                      </a:r>
                    </a:p>
                  </a:txBody>
                  <a:tcPr anchor="ctr">
                    <a:noFill/>
                  </a:tcPr>
                </a:tc>
                <a:tc>
                  <a:txBody>
                    <a:bodyPr/>
                    <a:lstStyle/>
                    <a:p>
                      <a:pPr algn="ctr"/>
                      <a:r>
                        <a:rPr lang="en-US" sz="1200"/>
                        <a:t>No</a:t>
                      </a:r>
                    </a:p>
                  </a:txBody>
                  <a:tcPr anchor="ctr">
                    <a:noFill/>
                  </a:tcPr>
                </a:tc>
                <a:tc>
                  <a:txBody>
                    <a:bodyPr/>
                    <a:lstStyle/>
                    <a:p>
                      <a:pPr marL="285750" indent="-285750">
                        <a:buFont typeface="Arial" panose="020B0604020202020204" pitchFamily="34" charset="0"/>
                        <a:buChar char="•"/>
                      </a:pPr>
                      <a:r>
                        <a:rPr lang="en-US" sz="1400"/>
                        <a:t>Fluorescent container will be tracked during flight</a:t>
                      </a:r>
                    </a:p>
                    <a:p>
                      <a:pPr marL="285750" indent="-285750">
                        <a:buFont typeface="Arial" panose="020B0604020202020204" pitchFamily="34" charset="0"/>
                        <a:buChar char="•"/>
                      </a:pPr>
                      <a:r>
                        <a:rPr lang="en-US" sz="1400"/>
                        <a:t>Container buzzer will be listened to and followed</a:t>
                      </a:r>
                    </a:p>
                    <a:p>
                      <a:pPr marL="285750" indent="-285750">
                        <a:buFont typeface="Arial" panose="020B0604020202020204" pitchFamily="34" charset="0"/>
                        <a:buChar char="•"/>
                      </a:pPr>
                      <a:r>
                        <a:rPr lang="en-US" sz="1400"/>
                        <a:t>Video data from payload and container transferred to thumb drive</a:t>
                      </a:r>
                    </a:p>
                  </a:txBody>
                  <a:tcPr>
                    <a:noFill/>
                  </a:tcPr>
                </a:tc>
                <a:extLst>
                  <a:ext uri="{0D108BD9-81ED-4DB2-BD59-A6C34878D82A}">
                    <a16:rowId xmlns:a16="http://schemas.microsoft.com/office/drawing/2014/main" val="2903170337"/>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1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1011" name="Google Shape;1011;p110"/>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117</a:t>
            </a:fld>
            <a:endParaRPr sz="1000" b="0" i="0" u="none" strike="noStrike" cap="none">
              <a:solidFill>
                <a:schemeClr val="dk1"/>
              </a:solidFill>
              <a:latin typeface="Arial"/>
              <a:ea typeface="Arial"/>
              <a:cs typeface="Arial"/>
              <a:sym typeface="Arial"/>
            </a:endParaRPr>
          </a:p>
        </p:txBody>
      </p:sp>
      <p:sp>
        <p:nvSpPr>
          <p:cNvPr id="1012" name="Google Shape;1012;p11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Requirements Compliance</a:t>
            </a:r>
            <a:endParaRPr/>
          </a:p>
        </p:txBody>
      </p:sp>
      <p:sp>
        <p:nvSpPr>
          <p:cNvPr id="1013" name="Google Shape;1013;p110"/>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Yashas Shivaram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1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Requirements Compliance Overview</a:t>
            </a:r>
            <a:endParaRPr sz="2400" b="1" i="0" u="none" strike="noStrike" cap="none">
              <a:solidFill>
                <a:schemeClr val="accent2"/>
              </a:solidFill>
              <a:latin typeface="Arial"/>
              <a:ea typeface="Arial"/>
              <a:cs typeface="Arial"/>
              <a:sym typeface="Arial"/>
            </a:endParaRPr>
          </a:p>
        </p:txBody>
      </p:sp>
      <p:sp>
        <p:nvSpPr>
          <p:cNvPr id="1021" name="Google Shape;1021;p111"/>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1022" name="Google Shape;1022;p11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118</a:t>
            </a:fld>
            <a:endParaRPr sz="1000" b="0" i="0" u="none" strike="noStrike" cap="none">
              <a:solidFill>
                <a:schemeClr val="dk1"/>
              </a:solidFill>
              <a:latin typeface="Arial"/>
              <a:ea typeface="Arial"/>
              <a:cs typeface="Arial"/>
              <a:sym typeface="Arial"/>
            </a:endParaRPr>
          </a:p>
        </p:txBody>
      </p:sp>
      <p:sp>
        <p:nvSpPr>
          <p:cNvPr id="1023" name="Google Shape;1023;p11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24" name="Google Shape;1024;p111"/>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 </a:t>
            </a:r>
            <a:endParaRPr/>
          </a:p>
        </p:txBody>
      </p:sp>
      <p:sp>
        <p:nvSpPr>
          <p:cNvPr id="4" name="Google Shape;837;p87">
            <a:extLst>
              <a:ext uri="{FF2B5EF4-FFF2-40B4-BE49-F238E27FC236}">
                <a16:creationId xmlns:a16="http://schemas.microsoft.com/office/drawing/2014/main" id="{AEE396B4-AB91-5B24-2AF2-AC8214D89B0A}"/>
              </a:ext>
            </a:extLst>
          </p:cNvPr>
          <p:cNvSpPr txBox="1">
            <a:spLocks noGrp="1"/>
          </p:cNvSpPr>
          <p:nvPr>
            <p:ph type="body" idx="1"/>
          </p:nvPr>
        </p:nvSpPr>
        <p:spPr>
          <a:xfrm>
            <a:off x="228600" y="1066800"/>
            <a:ext cx="8686800" cy="1718235"/>
          </a:xfrm>
          <a:prstGeom prst="rect">
            <a:avLst/>
          </a:prstGeom>
          <a:noFill/>
          <a:ln>
            <a:noFill/>
          </a:ln>
        </p:spPr>
        <p:txBody>
          <a:bodyPr spcFirstLastPara="1" wrap="square" lIns="91425" tIns="45700" rIns="91425" bIns="45700" anchor="t" anchorCtr="0">
            <a:noAutofit/>
          </a:bodyPr>
          <a:lstStyle/>
          <a:p>
            <a:pPr marL="285750" indent="-285750">
              <a:spcBef>
                <a:spcPts val="0"/>
              </a:spcBef>
            </a:pPr>
            <a:r>
              <a:rPr lang="en-US" sz="1800" b="0" i="1"/>
              <a:t>Yes we CANSAT</a:t>
            </a:r>
            <a:r>
              <a:rPr lang="en-US" sz="1800" b="0"/>
              <a:t>’s</a:t>
            </a:r>
            <a:r>
              <a:rPr lang="en-US" sz="1800" b="0" i="1"/>
              <a:t> </a:t>
            </a:r>
            <a:r>
              <a:rPr lang="en-US" sz="1800" b="0"/>
              <a:t>project complies with the requirements of the CanSat 2023 mission </a:t>
            </a:r>
          </a:p>
          <a:p>
            <a:pPr marL="285750" indent="-285750">
              <a:spcBef>
                <a:spcPts val="0"/>
              </a:spcBef>
            </a:pPr>
            <a:endParaRPr lang="en-US" sz="1800" b="0"/>
          </a:p>
          <a:p>
            <a:pPr marL="285750" indent="-285750">
              <a:spcBef>
                <a:spcPts val="0"/>
              </a:spcBef>
            </a:pPr>
            <a:r>
              <a:rPr lang="en-US" sz="1800" b="0"/>
              <a:t>The requirement compliance was measure using three conditions which are detailed below: </a:t>
            </a:r>
            <a:r>
              <a:rPr lang="en-US" sz="1800" b="0">
                <a:solidFill>
                  <a:srgbClr val="00B050"/>
                </a:solidFill>
              </a:rPr>
              <a:t>Full Compliance</a:t>
            </a:r>
            <a:r>
              <a:rPr lang="en-US" sz="1800" b="0"/>
              <a:t>, </a:t>
            </a:r>
            <a:r>
              <a:rPr lang="en-US" sz="1800" b="0">
                <a:solidFill>
                  <a:srgbClr val="FFC000"/>
                </a:solidFill>
              </a:rPr>
              <a:t>Partial Compliance</a:t>
            </a:r>
            <a:r>
              <a:rPr lang="en-US" sz="1800" b="0"/>
              <a:t>, and </a:t>
            </a:r>
            <a:r>
              <a:rPr lang="en-US" sz="1800" b="0">
                <a:solidFill>
                  <a:srgbClr val="FF0000"/>
                </a:solidFill>
              </a:rPr>
              <a:t>No Compliance</a:t>
            </a:r>
            <a:r>
              <a:rPr lang="en-US" sz="1800" b="0"/>
              <a:t>. </a:t>
            </a:r>
          </a:p>
        </p:txBody>
      </p:sp>
      <p:graphicFrame>
        <p:nvGraphicFramePr>
          <p:cNvPr id="5" name="Table 4">
            <a:extLst>
              <a:ext uri="{FF2B5EF4-FFF2-40B4-BE49-F238E27FC236}">
                <a16:creationId xmlns:a16="http://schemas.microsoft.com/office/drawing/2014/main" id="{2A7801A8-9EAD-F2D6-190C-362C14E07BE5}"/>
              </a:ext>
            </a:extLst>
          </p:cNvPr>
          <p:cNvGraphicFramePr>
            <a:graphicFrameLocks noGrp="1"/>
          </p:cNvGraphicFramePr>
          <p:nvPr>
            <p:extLst>
              <p:ext uri="{D42A27DB-BD31-4B8C-83A1-F6EECF244321}">
                <p14:modId xmlns:p14="http://schemas.microsoft.com/office/powerpoint/2010/main" val="1346615845"/>
              </p:ext>
            </p:extLst>
          </p:nvPr>
        </p:nvGraphicFramePr>
        <p:xfrm>
          <a:off x="625569" y="2937436"/>
          <a:ext cx="7892861" cy="2138967"/>
        </p:xfrm>
        <a:graphic>
          <a:graphicData uri="http://schemas.openxmlformats.org/drawingml/2006/table">
            <a:tbl>
              <a:tblPr/>
              <a:tblGrid>
                <a:gridCol w="2374643">
                  <a:extLst>
                    <a:ext uri="{9D8B030D-6E8A-4147-A177-3AD203B41FA5}">
                      <a16:colId xmlns:a16="http://schemas.microsoft.com/office/drawing/2014/main" val="567788508"/>
                    </a:ext>
                  </a:extLst>
                </a:gridCol>
                <a:gridCol w="5518218">
                  <a:extLst>
                    <a:ext uri="{9D8B030D-6E8A-4147-A177-3AD203B41FA5}">
                      <a16:colId xmlns:a16="http://schemas.microsoft.com/office/drawing/2014/main" val="2812488744"/>
                    </a:ext>
                  </a:extLst>
                </a:gridCol>
              </a:tblGrid>
              <a:tr h="676612">
                <a:tc>
                  <a:txBody>
                    <a:bodyPr/>
                    <a:lstStyle/>
                    <a:p>
                      <a:pPr algn="l" fontAlgn="base"/>
                      <a:r>
                        <a:rPr lang="en-US" sz="2000" b="0" i="0" u="none" strike="noStrike">
                          <a:solidFill>
                            <a:srgbClr val="000000"/>
                          </a:solidFill>
                          <a:effectLst/>
                          <a:latin typeface="Arial"/>
                        </a:rPr>
                        <a:t>Full Compliance</a:t>
                      </a:r>
                      <a:r>
                        <a:rPr lang="en-US" sz="2000" b="0" i="0">
                          <a:solidFill>
                            <a:srgbClr val="000000"/>
                          </a:solidFill>
                          <a:effectLst/>
                          <a:latin typeface="Arial"/>
                        </a:rPr>
                        <a:t>​</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b="0" i="0">
                          <a:solidFill>
                            <a:srgbClr val="000000"/>
                          </a:solidFill>
                          <a:effectLst/>
                          <a:latin typeface="Arial"/>
                        </a:rPr>
                        <a:t>The CanSat project complies 53/61 mission requirements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8016433"/>
                  </a:ext>
                </a:extLst>
              </a:tr>
              <a:tr h="785743">
                <a:tc>
                  <a:txBody>
                    <a:bodyPr/>
                    <a:lstStyle/>
                    <a:p>
                      <a:pPr algn="l" fontAlgn="base"/>
                      <a:r>
                        <a:rPr lang="en-US" sz="2000" b="0" i="0" u="none" strike="noStrike">
                          <a:solidFill>
                            <a:srgbClr val="000000"/>
                          </a:solidFill>
                          <a:effectLst/>
                          <a:latin typeface="Arial"/>
                        </a:rPr>
                        <a:t>Partial</a:t>
                      </a:r>
                      <a:r>
                        <a:rPr lang="en-US" sz="2000" b="0" i="0">
                          <a:solidFill>
                            <a:srgbClr val="000000"/>
                          </a:solidFill>
                          <a:effectLst/>
                          <a:latin typeface="Arial"/>
                        </a:rPr>
                        <a:t>​ Compliance</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b="0" i="0">
                          <a:solidFill>
                            <a:srgbClr val="000000"/>
                          </a:solidFill>
                          <a:effectLst/>
                          <a:latin typeface="Arial"/>
                        </a:rPr>
                        <a:t>There are 8 requirements partially satisfied by our CanSat. This means that the requirement is technically met but will require further analysis and testing for finalization.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4205791"/>
                  </a:ext>
                </a:extLst>
              </a:tr>
              <a:tr h="676612">
                <a:tc>
                  <a:txBody>
                    <a:bodyPr/>
                    <a:lstStyle/>
                    <a:p>
                      <a:pPr algn="l" fontAlgn="base"/>
                      <a:r>
                        <a:rPr lang="en-US" sz="2000" b="0" i="0" u="none" strike="noStrike">
                          <a:solidFill>
                            <a:srgbClr val="000000"/>
                          </a:solidFill>
                          <a:effectLst/>
                          <a:latin typeface="Arial"/>
                        </a:rPr>
                        <a:t>No Compliance</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F0000"/>
                    </a:solidFill>
                  </a:tcPr>
                </a:tc>
                <a:tc>
                  <a:txBody>
                    <a:bodyPr/>
                    <a:lstStyle/>
                    <a:p>
                      <a:pPr algn="l" fontAlgn="base"/>
                      <a:r>
                        <a:rPr lang="en-US" b="0" i="0">
                          <a:solidFill>
                            <a:srgbClr val="000000"/>
                          </a:solidFill>
                          <a:effectLst/>
                          <a:latin typeface="Arial"/>
                        </a:rPr>
                        <a:t>There are 0 requirements our current build does not comply to</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8259080"/>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1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Requirements Compliance</a:t>
            </a:r>
          </a:p>
        </p:txBody>
      </p:sp>
      <p:sp>
        <p:nvSpPr>
          <p:cNvPr id="1031" name="Google Shape;1031;p11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1032" name="Google Shape;1032;p11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119</a:t>
            </a:fld>
            <a:endParaRPr sz="1000" b="0" i="0" u="none" strike="noStrike" cap="none">
              <a:solidFill>
                <a:schemeClr val="dk1"/>
              </a:solidFill>
              <a:latin typeface="Arial"/>
              <a:ea typeface="Arial"/>
              <a:cs typeface="Arial"/>
              <a:sym typeface="Arial"/>
            </a:endParaRPr>
          </a:p>
        </p:txBody>
      </p:sp>
      <p:sp>
        <p:nvSpPr>
          <p:cNvPr id="1034" name="Google Shape;1034;p112"/>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 </a:t>
            </a:r>
            <a:endParaRPr/>
          </a:p>
        </p:txBody>
      </p:sp>
      <p:graphicFrame>
        <p:nvGraphicFramePr>
          <p:cNvPr id="4" name="Table 3">
            <a:extLst>
              <a:ext uri="{FF2B5EF4-FFF2-40B4-BE49-F238E27FC236}">
                <a16:creationId xmlns:a16="http://schemas.microsoft.com/office/drawing/2014/main" id="{8979450A-5DFF-F6B8-6558-5F93DE54060C}"/>
              </a:ext>
            </a:extLst>
          </p:cNvPr>
          <p:cNvGraphicFramePr>
            <a:graphicFrameLocks noGrp="1"/>
          </p:cNvGraphicFramePr>
          <p:nvPr>
            <p:extLst>
              <p:ext uri="{D42A27DB-BD31-4B8C-83A1-F6EECF244321}">
                <p14:modId xmlns:p14="http://schemas.microsoft.com/office/powerpoint/2010/main" val="1045559927"/>
              </p:ext>
            </p:extLst>
          </p:nvPr>
        </p:nvGraphicFramePr>
        <p:xfrm>
          <a:off x="344958" y="1086466"/>
          <a:ext cx="8645328" cy="4848934"/>
        </p:xfrm>
        <a:graphic>
          <a:graphicData uri="http://schemas.openxmlformats.org/drawingml/2006/table">
            <a:tbl>
              <a:tblPr/>
              <a:tblGrid>
                <a:gridCol w="408077">
                  <a:extLst>
                    <a:ext uri="{9D8B030D-6E8A-4147-A177-3AD203B41FA5}">
                      <a16:colId xmlns:a16="http://schemas.microsoft.com/office/drawing/2014/main" val="285467547"/>
                    </a:ext>
                  </a:extLst>
                </a:gridCol>
                <a:gridCol w="3934731">
                  <a:extLst>
                    <a:ext uri="{9D8B030D-6E8A-4147-A177-3AD203B41FA5}">
                      <a16:colId xmlns:a16="http://schemas.microsoft.com/office/drawing/2014/main" val="3363964651"/>
                    </a:ext>
                  </a:extLst>
                </a:gridCol>
                <a:gridCol w="1133316">
                  <a:extLst>
                    <a:ext uri="{9D8B030D-6E8A-4147-A177-3AD203B41FA5}">
                      <a16:colId xmlns:a16="http://schemas.microsoft.com/office/drawing/2014/main" val="167838873"/>
                    </a:ext>
                  </a:extLst>
                </a:gridCol>
                <a:gridCol w="1466686">
                  <a:extLst>
                    <a:ext uri="{9D8B030D-6E8A-4147-A177-3AD203B41FA5}">
                      <a16:colId xmlns:a16="http://schemas.microsoft.com/office/drawing/2014/main" val="2906580083"/>
                    </a:ext>
                  </a:extLst>
                </a:gridCol>
                <a:gridCol w="1702518">
                  <a:extLst>
                    <a:ext uri="{9D8B030D-6E8A-4147-A177-3AD203B41FA5}">
                      <a16:colId xmlns:a16="http://schemas.microsoft.com/office/drawing/2014/main" val="3113027888"/>
                    </a:ext>
                  </a:extLst>
                </a:gridCol>
              </a:tblGrid>
              <a:tr h="137279">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18106">
                <a:tc>
                  <a:txBody>
                    <a:bodyPr/>
                    <a:lstStyle/>
                    <a:p>
                      <a:pPr algn="ctr" fontAlgn="base"/>
                      <a:r>
                        <a:rPr lang="en-US" sz="900" b="0" i="0" u="none" strike="noStrike">
                          <a:solidFill>
                            <a:srgbClr val="000000"/>
                          </a:solidFill>
                          <a:effectLst/>
                          <a:latin typeface="Arial"/>
                        </a:rPr>
                        <a:t>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Total mass of the CanSat (science payloads and container) shall be 700 grams +/- 10 grams.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17</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18106">
                <a:tc>
                  <a:txBody>
                    <a:bodyPr/>
                    <a:lstStyle/>
                    <a:p>
                      <a:pPr algn="ctr" fontAlgn="base"/>
                      <a:r>
                        <a:rPr lang="en-US" sz="900" b="0" i="0" u="none" strike="noStrike">
                          <a:solidFill>
                            <a:srgbClr val="000000"/>
                          </a:solidFill>
                          <a:effectLst/>
                          <a:latin typeface="Arial"/>
                        </a:rPr>
                        <a:t>2</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CanSat shall fit in a cylindrical envelope of 125 mm diameter x 400 mm length. Tolerances are to be included to facilitate container deployment from the rocket fairing.</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17</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18106">
                <a:tc>
                  <a:txBody>
                    <a:bodyPr/>
                    <a:lstStyle/>
                    <a:p>
                      <a:pPr algn="ctr" fontAlgn="base"/>
                      <a:r>
                        <a:rPr lang="en-US" sz="900" b="0" i="0" u="none" strike="noStrike">
                          <a:solidFill>
                            <a:srgbClr val="000000"/>
                          </a:solidFill>
                          <a:effectLst/>
                          <a:latin typeface="Arial"/>
                        </a:rPr>
                        <a:t>3</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not have any sharp edges to cause it to get stuck in the rocket payload section which is made of cardboard.</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19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Sides will be sanded</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18106">
                <a:tc>
                  <a:txBody>
                    <a:bodyPr/>
                    <a:lstStyle/>
                    <a:p>
                      <a:pPr algn="ctr" fontAlgn="base"/>
                      <a:r>
                        <a:rPr lang="en-US" sz="900" b="0" i="0" u="none" strike="noStrike">
                          <a:solidFill>
                            <a:srgbClr val="000000"/>
                          </a:solidFill>
                          <a:effectLst/>
                          <a:latin typeface="Arial"/>
                        </a:rPr>
                        <a:t>4</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be a fluorescent color; pink, red or orange.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44, 99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18106">
                <a:tc>
                  <a:txBody>
                    <a:bodyPr/>
                    <a:lstStyle/>
                    <a:p>
                      <a:pPr algn="ctr" fontAlgn="base"/>
                      <a:r>
                        <a:rPr lang="en-US" sz="900" b="0" i="0" u="none" strike="noStrike">
                          <a:solidFill>
                            <a:srgbClr val="000000"/>
                          </a:solidFill>
                          <a:effectLst/>
                          <a:latin typeface="Arial"/>
                        </a:rPr>
                        <a:t>5</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be solid and fully enclose the science probes. Small holes to allow access to turn on the science probes are allowed. The end of the container where the probe deploys may be open.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endParaRPr lang="en-US" sz="1100" b="0" i="0" u="none" strike="noStrike" cap="none">
                        <a:solidFill>
                          <a:srgbClr val="000000"/>
                        </a:solidFill>
                        <a:effectLst/>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Added since the PDR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18106">
                <a:tc>
                  <a:txBody>
                    <a:bodyPr/>
                    <a:lstStyle/>
                    <a:p>
                      <a:pPr algn="ctr" fontAlgn="base"/>
                      <a:r>
                        <a:rPr lang="en-US" sz="900" b="0" i="0" u="none" strike="noStrike">
                          <a:solidFill>
                            <a:srgbClr val="000000"/>
                          </a:solidFill>
                          <a:effectLst/>
                          <a:latin typeface="Arial"/>
                        </a:rPr>
                        <a:t>6</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rocket airframe shall not be used to restrain any deployable parts of the CanSat.</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18106">
                <a:tc>
                  <a:txBody>
                    <a:bodyPr/>
                    <a:lstStyle/>
                    <a:p>
                      <a:pPr algn="ctr" fontAlgn="base"/>
                      <a:r>
                        <a:rPr lang="en-US" sz="900" b="0" i="0" u="none" strike="noStrike">
                          <a:solidFill>
                            <a:srgbClr val="000000"/>
                          </a:solidFill>
                          <a:effectLst/>
                          <a:latin typeface="Arial"/>
                        </a:rPr>
                        <a:t>7</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rocket airframe shall not be used as part of the CanSat operations.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18106">
                <a:tc>
                  <a:txBody>
                    <a:bodyPr/>
                    <a:lstStyle/>
                    <a:p>
                      <a:pPr algn="ctr" fontAlgn="base"/>
                      <a:r>
                        <a:rPr lang="en-US" sz="900" b="0" i="0" u="none" strike="noStrike">
                          <a:solidFill>
                            <a:srgbClr val="000000"/>
                          </a:solidFill>
                          <a:effectLst/>
                          <a:latin typeface="Arial"/>
                        </a:rPr>
                        <a:t>8</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container’s parachute shall not be enclosed in the container structure. It shall be external and attached to the container so that it opens immediately when deployed from the rocket.</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18106">
                <a:tc>
                  <a:txBody>
                    <a:bodyPr/>
                    <a:lstStyle/>
                    <a:p>
                      <a:pPr algn="ctr" fontAlgn="base"/>
                      <a:r>
                        <a:rPr lang="en-US" sz="900" b="0" i="0" u="none" strike="noStrike">
                          <a:solidFill>
                            <a:srgbClr val="000000"/>
                          </a:solidFill>
                          <a:effectLst/>
                          <a:latin typeface="Arial"/>
                        </a:rPr>
                        <a:t>9</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Parachutes shall be fluorescent Pink or Orange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99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418106">
                <a:tc>
                  <a:txBody>
                    <a:bodyPr/>
                    <a:lstStyle/>
                    <a:p>
                      <a:pPr algn="ctr" fontAlgn="base"/>
                      <a:r>
                        <a:rPr lang="en-US" sz="900" b="0" i="0" u="none" strike="noStrike">
                          <a:solidFill>
                            <a:srgbClr val="000000"/>
                          </a:solidFill>
                          <a:effectLst/>
                          <a:latin typeface="Arial"/>
                        </a:rPr>
                        <a:t>10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descent rate of the CanSat (container and science probe) shall be 15 meters/second +/- 5m/s.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38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775D-21DE-ABE1-77B9-3D6AE41B7FE3}"/>
              </a:ext>
            </a:extLst>
          </p:cNvPr>
          <p:cNvSpPr>
            <a:spLocks noGrp="1"/>
          </p:cNvSpPr>
          <p:nvPr>
            <p:ph type="title"/>
          </p:nvPr>
        </p:nvSpPr>
        <p:spPr/>
        <p:txBody>
          <a:bodyPr/>
          <a:lstStyle/>
          <a:p>
            <a:r>
              <a:rPr lang="en-US" sz="2400" b="1" i="0" u="none" strike="noStrike" cap="none">
                <a:solidFill>
                  <a:schemeClr val="accent2"/>
                </a:solidFill>
                <a:latin typeface="Arial"/>
                <a:ea typeface="Arial"/>
                <a:cs typeface="Arial"/>
                <a:sym typeface="Arial"/>
              </a:rPr>
              <a:t>System Requirement Summary (4/6)</a:t>
            </a:r>
            <a:endParaRPr lang="en-US"/>
          </a:p>
        </p:txBody>
      </p:sp>
      <p:sp>
        <p:nvSpPr>
          <p:cNvPr id="5" name="Slide Number Placeholder 4">
            <a:extLst>
              <a:ext uri="{FF2B5EF4-FFF2-40B4-BE49-F238E27FC236}">
                <a16:creationId xmlns:a16="http://schemas.microsoft.com/office/drawing/2014/main" id="{FD6C6554-E147-F911-17F1-A55F6F72FA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6" name="Google Shape;282;p36">
            <a:extLst>
              <a:ext uri="{FF2B5EF4-FFF2-40B4-BE49-F238E27FC236}">
                <a16:creationId xmlns:a16="http://schemas.microsoft.com/office/drawing/2014/main" id="{0174A30B-9E6B-AC45-05F2-3EFACCF32E27}"/>
              </a:ext>
            </a:extLst>
          </p:cNvPr>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a:p>
        </p:txBody>
      </p:sp>
      <p:sp>
        <p:nvSpPr>
          <p:cNvPr id="7" name="Google Shape;209;p29">
            <a:extLst>
              <a:ext uri="{FF2B5EF4-FFF2-40B4-BE49-F238E27FC236}">
                <a16:creationId xmlns:a16="http://schemas.microsoft.com/office/drawing/2014/main" id="{D71B8A36-ED1E-FAAC-004F-DB60B062384A}"/>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8" name="Table 7">
            <a:extLst>
              <a:ext uri="{FF2B5EF4-FFF2-40B4-BE49-F238E27FC236}">
                <a16:creationId xmlns:a16="http://schemas.microsoft.com/office/drawing/2014/main" id="{95C7C57C-8B1E-AC86-BEA2-B94044016D56}"/>
              </a:ext>
            </a:extLst>
          </p:cNvPr>
          <p:cNvGraphicFramePr>
            <a:graphicFrameLocks noGrp="1"/>
          </p:cNvGraphicFramePr>
          <p:nvPr>
            <p:extLst>
              <p:ext uri="{D42A27DB-BD31-4B8C-83A1-F6EECF244321}">
                <p14:modId xmlns:p14="http://schemas.microsoft.com/office/powerpoint/2010/main" val="246650932"/>
              </p:ext>
            </p:extLst>
          </p:nvPr>
        </p:nvGraphicFramePr>
        <p:xfrm>
          <a:off x="269947" y="1074581"/>
          <a:ext cx="8604102" cy="5242237"/>
        </p:xfrm>
        <a:graphic>
          <a:graphicData uri="http://schemas.openxmlformats.org/drawingml/2006/table">
            <a:tbl>
              <a:tblPr/>
              <a:tblGrid>
                <a:gridCol w="1379636">
                  <a:extLst>
                    <a:ext uri="{9D8B030D-6E8A-4147-A177-3AD203B41FA5}">
                      <a16:colId xmlns:a16="http://schemas.microsoft.com/office/drawing/2014/main" val="285467547"/>
                    </a:ext>
                  </a:extLst>
                </a:gridCol>
                <a:gridCol w="7224466">
                  <a:extLst>
                    <a:ext uri="{9D8B030D-6E8A-4147-A177-3AD203B41FA5}">
                      <a16:colId xmlns:a16="http://schemas.microsoft.com/office/drawing/2014/main" val="3363964651"/>
                    </a:ext>
                  </a:extLst>
                </a:gridCol>
              </a:tblGrid>
              <a:tr h="403249">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36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Once landed, the probe shall upright itself.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37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After </a:t>
                      </a:r>
                      <a:r>
                        <a:rPr lang="en-US" sz="900" err="1"/>
                        <a:t>uprighting</a:t>
                      </a:r>
                      <a:r>
                        <a:rPr lang="en-US" sz="900"/>
                        <a:t>, the probe shall deploy a flag 500 mm above the base of the probe when the probe is in the upright position.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a:rPr>
                        <a:t>38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transmit telemetry once per second.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39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telemetry shall include altitude, air pressure, temperature, battery voltage, probe tilt angles, command echo, and GPS coordinates that include latitude, longitude, altitude and number of satellites tracked.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a:rPr>
                        <a:t>40</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include a video camera pointing down to the ground.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03249">
                <a:tc>
                  <a:txBody>
                    <a:bodyPr/>
                    <a:lstStyle/>
                    <a:p>
                      <a:pPr algn="ctr" fontAlgn="base"/>
                      <a:r>
                        <a:rPr lang="en-US" sz="900" b="0" i="0" u="none" strike="noStrike">
                          <a:solidFill>
                            <a:srgbClr val="000000"/>
                          </a:solidFill>
                          <a:effectLst/>
                          <a:latin typeface="Arial"/>
                        </a:rPr>
                        <a:t>41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video camera shall record the flight of the probe from release to landing.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a:rPr>
                        <a:t>42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video camera shall record video in color and with a minimum resolution of 640x480.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a:rPr>
                        <a:t>44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flight software shall maintain a count of packets transmitted which shall increment with each packet transmission throughout the mission. The value shall be maintained through processor resets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03249">
                <a:tc>
                  <a:txBody>
                    <a:bodyPr/>
                    <a:lstStyle/>
                    <a:p>
                      <a:pPr algn="ctr" fontAlgn="base"/>
                      <a:r>
                        <a:rPr lang="en-US" sz="900" b="0" i="0" u="none" strike="noStrike">
                          <a:solidFill>
                            <a:srgbClr val="000000"/>
                          </a:solidFill>
                          <a:effectLst/>
                          <a:latin typeface="Arial"/>
                        </a:rPr>
                        <a:t>45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maintain mission time throughout the whole mission even with processor resets or momentary power loss.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403249">
                <a:tc>
                  <a:txBody>
                    <a:bodyPr/>
                    <a:lstStyle/>
                    <a:p>
                      <a:pPr algn="ctr" fontAlgn="base"/>
                      <a:r>
                        <a:rPr lang="en-US" sz="900" b="0" i="0" u="none" strike="noStrike">
                          <a:solidFill>
                            <a:srgbClr val="000000"/>
                          </a:solidFill>
                          <a:effectLst/>
                          <a:latin typeface="Arial"/>
                        </a:rPr>
                        <a:t>46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have its time set to within one second UTC time prior to launch.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r h="403249">
                <a:tc>
                  <a:txBody>
                    <a:bodyPr/>
                    <a:lstStyle/>
                    <a:p>
                      <a:pPr algn="ctr" fontAlgn="base"/>
                      <a:r>
                        <a:rPr lang="en-US" sz="900" b="0" i="0" u="none" strike="noStrike">
                          <a:solidFill>
                            <a:srgbClr val="000000"/>
                          </a:solidFill>
                          <a:effectLst/>
                          <a:latin typeface="Arial"/>
                        </a:rPr>
                        <a:t>47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flight software shall support simulated flight mode where the ground station sends air pressure values at a one second interval using a provided flight profile csv file.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134634"/>
                  </a:ext>
                </a:extLst>
              </a:tr>
              <a:tr h="403249">
                <a:tc>
                  <a:txBody>
                    <a:bodyPr/>
                    <a:lstStyle/>
                    <a:p>
                      <a:pPr algn="ctr" fontAlgn="base"/>
                      <a:r>
                        <a:rPr lang="en-US" sz="900" b="0" i="0" u="none" strike="noStrike">
                          <a:solidFill>
                            <a:srgbClr val="000000"/>
                          </a:solidFill>
                          <a:effectLst/>
                          <a:latin typeface="Arial"/>
                        </a:rPr>
                        <a:t>48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In simulation mode, the flight software shall use the radio uplink pressure values in place of the pressure sensor for determining the container altitude.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8482166"/>
                  </a:ext>
                </a:extLst>
              </a:tr>
            </a:tbl>
          </a:graphicData>
        </a:graphic>
      </p:graphicFrame>
    </p:spTree>
    <p:extLst>
      <p:ext uri="{BB962C8B-B14F-4D97-AF65-F5344CB8AC3E}">
        <p14:creationId xmlns:p14="http://schemas.microsoft.com/office/powerpoint/2010/main" val="3850258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1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Requirements Compliance</a:t>
            </a:r>
          </a:p>
        </p:txBody>
      </p:sp>
      <p:sp>
        <p:nvSpPr>
          <p:cNvPr id="1031" name="Google Shape;1031;p11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1032" name="Google Shape;1032;p11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120</a:t>
            </a:fld>
            <a:endParaRPr sz="1000" b="0" i="0" u="none" strike="noStrike" cap="none">
              <a:solidFill>
                <a:schemeClr val="dk1"/>
              </a:solidFill>
              <a:latin typeface="Arial"/>
              <a:ea typeface="Arial"/>
              <a:cs typeface="Arial"/>
              <a:sym typeface="Arial"/>
            </a:endParaRPr>
          </a:p>
        </p:txBody>
      </p:sp>
      <p:sp>
        <p:nvSpPr>
          <p:cNvPr id="1034" name="Google Shape;1034;p112"/>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 </a:t>
            </a:r>
            <a:endParaRPr/>
          </a:p>
        </p:txBody>
      </p:sp>
      <p:graphicFrame>
        <p:nvGraphicFramePr>
          <p:cNvPr id="2" name="Table 1">
            <a:extLst>
              <a:ext uri="{FF2B5EF4-FFF2-40B4-BE49-F238E27FC236}">
                <a16:creationId xmlns:a16="http://schemas.microsoft.com/office/drawing/2014/main" id="{C5BD3DAA-FA8D-C1FD-B253-EF443B72637A}"/>
              </a:ext>
            </a:extLst>
          </p:cNvPr>
          <p:cNvGraphicFramePr>
            <a:graphicFrameLocks noGrp="1"/>
          </p:cNvGraphicFramePr>
          <p:nvPr>
            <p:extLst>
              <p:ext uri="{D42A27DB-BD31-4B8C-83A1-F6EECF244321}">
                <p14:modId xmlns:p14="http://schemas.microsoft.com/office/powerpoint/2010/main" val="1272989762"/>
              </p:ext>
            </p:extLst>
          </p:nvPr>
        </p:nvGraphicFramePr>
        <p:xfrm>
          <a:off x="249335" y="1090933"/>
          <a:ext cx="8645328" cy="5091554"/>
        </p:xfrm>
        <a:graphic>
          <a:graphicData uri="http://schemas.openxmlformats.org/drawingml/2006/table">
            <a:tbl>
              <a:tblPr/>
              <a:tblGrid>
                <a:gridCol w="677018">
                  <a:extLst>
                    <a:ext uri="{9D8B030D-6E8A-4147-A177-3AD203B41FA5}">
                      <a16:colId xmlns:a16="http://schemas.microsoft.com/office/drawing/2014/main" val="285467547"/>
                    </a:ext>
                  </a:extLst>
                </a:gridCol>
                <a:gridCol w="3783106">
                  <a:extLst>
                    <a:ext uri="{9D8B030D-6E8A-4147-A177-3AD203B41FA5}">
                      <a16:colId xmlns:a16="http://schemas.microsoft.com/office/drawing/2014/main" val="3363964651"/>
                    </a:ext>
                  </a:extLst>
                </a:gridCol>
                <a:gridCol w="1267012">
                  <a:extLst>
                    <a:ext uri="{9D8B030D-6E8A-4147-A177-3AD203B41FA5}">
                      <a16:colId xmlns:a16="http://schemas.microsoft.com/office/drawing/2014/main" val="3361197304"/>
                    </a:ext>
                  </a:extLst>
                </a:gridCol>
                <a:gridCol w="1249082">
                  <a:extLst>
                    <a:ext uri="{9D8B030D-6E8A-4147-A177-3AD203B41FA5}">
                      <a16:colId xmlns:a16="http://schemas.microsoft.com/office/drawing/2014/main" val="2701764404"/>
                    </a:ext>
                  </a:extLst>
                </a:gridCol>
                <a:gridCol w="1669110">
                  <a:extLst>
                    <a:ext uri="{9D8B030D-6E8A-4147-A177-3AD203B41FA5}">
                      <a16:colId xmlns:a16="http://schemas.microsoft.com/office/drawing/2014/main" val="3032515499"/>
                    </a:ext>
                  </a:extLst>
                </a:gridCol>
              </a:tblGrid>
              <a:tr h="272331">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388177">
                <a:tc>
                  <a:txBody>
                    <a:bodyPr/>
                    <a:lstStyle/>
                    <a:p>
                      <a:pPr algn="ctr" fontAlgn="base"/>
                      <a:r>
                        <a:rPr lang="en-US" sz="900" b="0" i="0" u="none" strike="noStrike">
                          <a:solidFill>
                            <a:srgbClr val="000000"/>
                          </a:solidFill>
                          <a:effectLst/>
                          <a:latin typeface="Arial"/>
                        </a:rPr>
                        <a:t>11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900" b="0" i="0" u="none" strike="noStrike" cap="none">
                          <a:solidFill>
                            <a:schemeClr val="tx1"/>
                          </a:solidFill>
                          <a:latin typeface="+mn-lt"/>
                          <a:ea typeface="+mn-ea"/>
                          <a:cs typeface="+mn-cs"/>
                          <a:sym typeface="Arial"/>
                        </a:rPr>
                        <a:t>0 altitude reference shall be at the launch pad.</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marR="0" lvl="0" indent="0" algn="l" rtl="0" eaLnBrk="1" fontAlgn="base" latinLnBrk="0" hangingPunct="1">
                        <a:lnSpc>
                          <a:spcPct val="100000"/>
                        </a:lnSpc>
                        <a:spcBef>
                          <a:spcPts val="0"/>
                        </a:spcBef>
                        <a:spcAft>
                          <a:spcPts val="0"/>
                        </a:spcAft>
                        <a:buClr>
                          <a:srgbClr val="000000"/>
                        </a:buClr>
                        <a:buSzTx/>
                        <a:buFont typeface="Arial"/>
                        <a:buNone/>
                      </a:pPr>
                      <a:r>
                        <a:rPr lang="en-US" sz="900" b="0" i="0" u="none" strike="noStrike" cap="none">
                          <a:solidFill>
                            <a:schemeClr val="tx1"/>
                          </a:solidFill>
                          <a:latin typeface="+mn-lt"/>
                          <a:ea typeface="+mn-ea"/>
                          <a:cs typeface="+mn-cs"/>
                          <a:sym typeface="Arial"/>
                        </a:rPr>
                        <a:t>Comply</a:t>
                      </a:r>
                      <a:r>
                        <a:rPr lang="en-US" sz="900" b="0" i="0" u="none" strike="noStrike" cap="none">
                          <a:solidFill>
                            <a:schemeClr val="tx1"/>
                          </a:solidFill>
                          <a:latin typeface="+mn-lt"/>
                          <a:ea typeface="+mn-ea"/>
                          <a:cs typeface="+mn-cs"/>
                        </a:rPr>
                        <a:t> </a:t>
                      </a:r>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100" b="0" i="0" u="none" strike="noStrike" cap="none">
                          <a:solidFill>
                            <a:srgbClr val="000000"/>
                          </a:solidFill>
                          <a:effectLst/>
                          <a:latin typeface="+mn-lt"/>
                          <a:ea typeface="+mn-ea"/>
                          <a:cs typeface="+mn-cs"/>
                          <a:sym typeface="Arial"/>
                        </a:rPr>
                        <a:t>85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0247577"/>
                  </a:ext>
                </a:extLst>
              </a:tr>
              <a:tr h="388177">
                <a:tc>
                  <a:txBody>
                    <a:bodyPr/>
                    <a:lstStyle/>
                    <a:p>
                      <a:pPr algn="ctr" fontAlgn="base"/>
                      <a:r>
                        <a:rPr lang="en-US" sz="900" b="0" i="0" u="none" strike="noStrike">
                          <a:solidFill>
                            <a:srgbClr val="000000"/>
                          </a:solidFill>
                          <a:effectLst/>
                          <a:latin typeface="Arial"/>
                        </a:rPr>
                        <a:t>12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structures shall be built to survive 15 </a:t>
                      </a:r>
                      <a:r>
                        <a:rPr lang="en-US" sz="900" err="1"/>
                        <a:t>Gs</a:t>
                      </a:r>
                      <a:r>
                        <a:rPr lang="en-US" sz="900"/>
                        <a:t> of launch acceleration.</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1100" b="0" i="0">
                          <a:solidFill>
                            <a:srgbClr val="000000"/>
                          </a:solidFill>
                          <a:effectLst/>
                        </a:rPr>
                        <a:t>39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Needs Testing</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388177">
                <a:tc>
                  <a:txBody>
                    <a:bodyPr/>
                    <a:lstStyle/>
                    <a:p>
                      <a:pPr algn="ctr" fontAlgn="base"/>
                      <a:r>
                        <a:rPr lang="en-US" sz="900" b="0" i="0" u="none" strike="noStrike">
                          <a:solidFill>
                            <a:srgbClr val="000000"/>
                          </a:solidFill>
                          <a:effectLst/>
                          <a:latin typeface="Arial"/>
                        </a:rPr>
                        <a:t>13</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structures shall be built to survive 30 </a:t>
                      </a:r>
                      <a:r>
                        <a:rPr lang="en-US" sz="900" err="1"/>
                        <a:t>Gs</a:t>
                      </a:r>
                      <a:r>
                        <a:rPr lang="en-US" sz="900"/>
                        <a:t> of shock</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1100" b="0" i="0">
                          <a:solidFill>
                            <a:srgbClr val="000000"/>
                          </a:solidFill>
                          <a:effectLst/>
                        </a:rPr>
                        <a:t>39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Needs Testing</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388177">
                <a:tc>
                  <a:txBody>
                    <a:bodyPr/>
                    <a:lstStyle/>
                    <a:p>
                      <a:pPr algn="ctr" fontAlgn="base"/>
                      <a:r>
                        <a:rPr lang="en-US" sz="900" b="0" i="0" u="none" strike="noStrike">
                          <a:solidFill>
                            <a:srgbClr val="000000"/>
                          </a:solidFill>
                          <a:effectLst/>
                          <a:latin typeface="Arial"/>
                        </a:rPr>
                        <a:t>14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electronics and mechanical components shall be hard mounted using proper mounts such as standoffs, screws, or high-performance adhesives.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41-46</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388177">
                <a:tc>
                  <a:txBody>
                    <a:bodyPr/>
                    <a:lstStyle/>
                    <a:p>
                      <a:pPr algn="ctr" fontAlgn="base"/>
                      <a:r>
                        <a:rPr lang="en-US" sz="900" b="0" i="0" u="none" strike="noStrike">
                          <a:solidFill>
                            <a:srgbClr val="000000"/>
                          </a:solidFill>
                          <a:effectLst/>
                          <a:latin typeface="Arial"/>
                        </a:rPr>
                        <a:t>15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mechanisms shall be capable of maintaining their configuration or states under all forces.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1100" b="0" i="0">
                          <a:solidFill>
                            <a:srgbClr val="000000"/>
                          </a:solidFill>
                          <a:effectLst/>
                        </a:rPr>
                        <a:t>39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Needs Testing</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388177">
                <a:tc>
                  <a:txBody>
                    <a:bodyPr/>
                    <a:lstStyle/>
                    <a:p>
                      <a:pPr algn="ctr" fontAlgn="base"/>
                      <a:r>
                        <a:rPr lang="en-US" sz="900" b="0" i="0" u="none" strike="noStrike">
                          <a:solidFill>
                            <a:srgbClr val="000000"/>
                          </a:solidFill>
                          <a:effectLst/>
                          <a:latin typeface="Arial"/>
                        </a:rPr>
                        <a:t>16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Mechanisms shall not use pyrotechnics or chemicals.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41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388177">
                <a:tc>
                  <a:txBody>
                    <a:bodyPr/>
                    <a:lstStyle/>
                    <a:p>
                      <a:pPr algn="ctr" fontAlgn="base"/>
                      <a:r>
                        <a:rPr lang="en-US" sz="900" b="0" i="0" u="none" strike="noStrike">
                          <a:solidFill>
                            <a:srgbClr val="000000"/>
                          </a:solidFill>
                          <a:effectLst/>
                          <a:latin typeface="Arial"/>
                        </a:rPr>
                        <a:t>17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Mechanisms that use heat (e.g., nichrome wire) shall not be exposed to the outside environment to reduce potential risk of setting vegetation on fire.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41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388177">
                <a:tc>
                  <a:txBody>
                    <a:bodyPr/>
                    <a:lstStyle/>
                    <a:p>
                      <a:pPr algn="ctr" fontAlgn="base"/>
                      <a:r>
                        <a:rPr lang="en-US" sz="900" b="0" i="0" u="none" strike="noStrike">
                          <a:solidFill>
                            <a:srgbClr val="000000"/>
                          </a:solidFill>
                          <a:effectLst/>
                          <a:latin typeface="Arial"/>
                        </a:rPr>
                        <a:t>18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Both the container and payload shall be labeled with team contact information including email address.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99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388177">
                <a:tc>
                  <a:txBody>
                    <a:bodyPr/>
                    <a:lstStyle/>
                    <a:p>
                      <a:pPr algn="ctr" fontAlgn="base"/>
                      <a:r>
                        <a:rPr lang="en-US" sz="900" b="0" i="0" u="none" strike="noStrike">
                          <a:solidFill>
                            <a:srgbClr val="000000"/>
                          </a:solidFill>
                          <a:effectLst/>
                          <a:latin typeface="Arial"/>
                        </a:rPr>
                        <a:t>19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Cost of the CanSat shall be under $1000. Ground support and analysis tools are not included in the cost. Equipment from previous years should be included in this cost, based on current market value.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51-55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52123">
                <a:tc>
                  <a:txBody>
                    <a:bodyPr/>
                    <a:lstStyle/>
                    <a:p>
                      <a:pPr algn="ctr" fontAlgn="base"/>
                      <a:r>
                        <a:rPr lang="en-US" sz="900" b="0" i="0" u="none" strike="noStrike">
                          <a:solidFill>
                            <a:srgbClr val="000000"/>
                          </a:solidFill>
                          <a:effectLst/>
                          <a:latin typeface="Arial"/>
                        </a:rPr>
                        <a:t>20</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be used for telemetry. 2.4 GHz Series radios are allowed. 900 MHz XBEE radios are also allowed.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60</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388177">
                <a:tc>
                  <a:txBody>
                    <a:bodyPr/>
                    <a:lstStyle/>
                    <a:p>
                      <a:pPr algn="ctr" fontAlgn="base"/>
                      <a:r>
                        <a:rPr lang="en-US" sz="900" b="0" i="0" u="none" strike="noStrike">
                          <a:solidFill>
                            <a:srgbClr val="000000"/>
                          </a:solidFill>
                          <a:effectLst/>
                          <a:latin typeface="Arial"/>
                        </a:rPr>
                        <a:t>21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have their NETID/PANID set to their team number.</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60</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bl>
          </a:graphicData>
        </a:graphic>
      </p:graphicFrame>
    </p:spTree>
    <p:extLst>
      <p:ext uri="{BB962C8B-B14F-4D97-AF65-F5344CB8AC3E}">
        <p14:creationId xmlns:p14="http://schemas.microsoft.com/office/powerpoint/2010/main" val="18347555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1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Requirements Compliance</a:t>
            </a:r>
          </a:p>
        </p:txBody>
      </p:sp>
      <p:sp>
        <p:nvSpPr>
          <p:cNvPr id="1031" name="Google Shape;1031;p11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1032" name="Google Shape;1032;p11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121</a:t>
            </a:fld>
            <a:endParaRPr sz="1000" b="0" i="0" u="none" strike="noStrike" cap="none">
              <a:solidFill>
                <a:schemeClr val="dk1"/>
              </a:solidFill>
              <a:latin typeface="Arial"/>
              <a:ea typeface="Arial"/>
              <a:cs typeface="Arial"/>
              <a:sym typeface="Arial"/>
            </a:endParaRPr>
          </a:p>
        </p:txBody>
      </p:sp>
      <p:sp>
        <p:nvSpPr>
          <p:cNvPr id="1034" name="Google Shape;1034;p112"/>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 </a:t>
            </a:r>
            <a:endParaRPr/>
          </a:p>
        </p:txBody>
      </p:sp>
      <p:graphicFrame>
        <p:nvGraphicFramePr>
          <p:cNvPr id="3" name="Table 2">
            <a:extLst>
              <a:ext uri="{FF2B5EF4-FFF2-40B4-BE49-F238E27FC236}">
                <a16:creationId xmlns:a16="http://schemas.microsoft.com/office/drawing/2014/main" id="{4D4D7890-B9C7-D875-3DBB-D887BB6F0470}"/>
              </a:ext>
            </a:extLst>
          </p:cNvPr>
          <p:cNvGraphicFramePr>
            <a:graphicFrameLocks noGrp="1"/>
          </p:cNvGraphicFramePr>
          <p:nvPr>
            <p:extLst>
              <p:ext uri="{D42A27DB-BD31-4B8C-83A1-F6EECF244321}">
                <p14:modId xmlns:p14="http://schemas.microsoft.com/office/powerpoint/2010/main" val="1852984176"/>
              </p:ext>
            </p:extLst>
          </p:nvPr>
        </p:nvGraphicFramePr>
        <p:xfrm>
          <a:off x="269947" y="1058706"/>
          <a:ext cx="8604105" cy="5225483"/>
        </p:xfrm>
        <a:graphic>
          <a:graphicData uri="http://schemas.openxmlformats.org/drawingml/2006/table">
            <a:tbl>
              <a:tblPr/>
              <a:tblGrid>
                <a:gridCol w="354525">
                  <a:extLst>
                    <a:ext uri="{9D8B030D-6E8A-4147-A177-3AD203B41FA5}">
                      <a16:colId xmlns:a16="http://schemas.microsoft.com/office/drawing/2014/main" val="285467547"/>
                    </a:ext>
                  </a:extLst>
                </a:gridCol>
                <a:gridCol w="4026838">
                  <a:extLst>
                    <a:ext uri="{9D8B030D-6E8A-4147-A177-3AD203B41FA5}">
                      <a16:colId xmlns:a16="http://schemas.microsoft.com/office/drawing/2014/main" val="3363964651"/>
                    </a:ext>
                  </a:extLst>
                </a:gridCol>
                <a:gridCol w="1021702">
                  <a:extLst>
                    <a:ext uri="{9D8B030D-6E8A-4147-A177-3AD203B41FA5}">
                      <a16:colId xmlns:a16="http://schemas.microsoft.com/office/drawing/2014/main" val="1992920327"/>
                    </a:ext>
                  </a:extLst>
                </a:gridCol>
                <a:gridCol w="1483568">
                  <a:extLst>
                    <a:ext uri="{9D8B030D-6E8A-4147-A177-3AD203B41FA5}">
                      <a16:colId xmlns:a16="http://schemas.microsoft.com/office/drawing/2014/main" val="734080716"/>
                    </a:ext>
                  </a:extLst>
                </a:gridCol>
                <a:gridCol w="1717472">
                  <a:extLst>
                    <a:ext uri="{9D8B030D-6E8A-4147-A177-3AD203B41FA5}">
                      <a16:colId xmlns:a16="http://schemas.microsoft.com/office/drawing/2014/main" val="681533282"/>
                    </a:ext>
                  </a:extLst>
                </a:gridCol>
              </a:tblGrid>
              <a:tr h="403249">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22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XBEE radios shall not use broadcast mode.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60</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231272"/>
                  </a:ext>
                </a:extLst>
              </a:tr>
              <a:tr h="403249">
                <a:tc>
                  <a:txBody>
                    <a:bodyPr/>
                    <a:lstStyle/>
                    <a:p>
                      <a:pPr algn="ctr" fontAlgn="base"/>
                      <a:r>
                        <a:rPr lang="en-US" sz="900" b="0" i="0" u="none" strike="noStrike">
                          <a:solidFill>
                            <a:srgbClr val="000000"/>
                          </a:solidFill>
                          <a:effectLst/>
                          <a:latin typeface="Arial"/>
                        </a:rPr>
                        <a:t>23</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sym typeface="Arial"/>
                        </a:rPr>
                        <a:t>The container and probe shall include an easily accessible power switch that can be accessed without disassembling the CanSat and science probes and in the stowed configuration.</a:t>
                      </a:r>
                      <a:r>
                        <a:rPr lang="en-US" sz="900" b="0" i="0" u="none" strike="noStrike" cap="none">
                          <a:solidFill>
                            <a:schemeClr val="tx1"/>
                          </a:solidFill>
                          <a:latin typeface="+mn-lt"/>
                          <a:ea typeface="+mn-ea"/>
                          <a:cs typeface="+mn-cs"/>
                        </a:rPr>
                        <a:t> </a:t>
                      </a:r>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sym typeface="Arial"/>
                        </a:rPr>
                        <a:t>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900" b="0" i="0" u="none" strike="noStrike" cap="none">
                          <a:solidFill>
                            <a:schemeClr val="tx1"/>
                          </a:solidFill>
                          <a:latin typeface="+mn-lt"/>
                          <a:ea typeface="+mn-ea"/>
                          <a:cs typeface="+mn-cs"/>
                          <a:sym typeface="Arial"/>
                        </a:rPr>
                        <a:t>67,68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6820605"/>
                  </a:ext>
                </a:extLst>
              </a:tr>
              <a:tr h="403249">
                <a:tc>
                  <a:txBody>
                    <a:bodyPr/>
                    <a:lstStyle/>
                    <a:p>
                      <a:pPr algn="ctr" fontAlgn="base"/>
                      <a:r>
                        <a:rPr lang="en-US" sz="900" b="0" i="0" u="none" strike="noStrike">
                          <a:solidFill>
                            <a:srgbClr val="000000"/>
                          </a:solidFill>
                          <a:effectLst/>
                          <a:latin typeface="Arial"/>
                        </a:rPr>
                        <a:t>24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sym typeface="Arial"/>
                        </a:rPr>
                        <a:t>The probe shall include a power indicator such as an LED or sound generating device that can be easily seen or heard without disassembling the CanSat and in the stowed state.</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u="none" strike="noStrike" cap="none">
                          <a:solidFill>
                            <a:schemeClr val="tx1"/>
                          </a:solidFill>
                          <a:latin typeface="+mn-lt"/>
                          <a:ea typeface="+mn-ea"/>
                          <a:cs typeface="+mn-cs"/>
                        </a:rPr>
                        <a:t>Comply</a:t>
                      </a:r>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900" b="0" i="0" u="none" strike="noStrike" cap="none">
                          <a:solidFill>
                            <a:schemeClr val="tx1"/>
                          </a:solidFill>
                          <a:latin typeface="+mn-lt"/>
                          <a:ea typeface="+mn-ea"/>
                          <a:cs typeface="+mn-cs"/>
                          <a:sym typeface="Arial"/>
                        </a:rPr>
                        <a:t>67</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900" b="0" i="0" u="none" strike="noStrike" cap="none">
                        <a:solidFill>
                          <a:schemeClr val="tx1"/>
                        </a:solidFill>
                        <a:latin typeface="+mn-lt"/>
                        <a:ea typeface="+mn-ea"/>
                        <a:cs typeface="+mn-cs"/>
                        <a:sym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25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An audio beacon is required for the probe. It shall be powered after landing.</a:t>
                      </a:r>
                      <a:endParaRPr lang="en-US" sz="9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900" b="0" i="0">
                          <a:solidFill>
                            <a:srgbClr val="000000"/>
                          </a:solidFill>
                          <a:effectLst/>
                        </a:rPr>
                        <a:t>67, 75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9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a:rPr>
                        <a:t>26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audio beacon shall have a minimum sound pressure level of 92 dB, unobstructed.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r>
                        <a:rPr lang="en-US" sz="1100" b="0" i="0">
                          <a:solidFill>
                            <a:srgbClr val="000000"/>
                          </a:solidFill>
                          <a:effectLst/>
                        </a:rPr>
                        <a:t>28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Needs Testing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27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Battery source may be alkaline, Ni-Cad, Ni-MH or Lithium. Lithium polymer batteries are not allowed. Lithium cells must be manufactured with a metal package similar to 18650 cells. Coin cells are allowed.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000" b="0" i="0">
                          <a:solidFill>
                            <a:srgbClr val="000000"/>
                          </a:solidFill>
                          <a:effectLst/>
                        </a:rPr>
                        <a:t>68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a:rPr>
                        <a:t>28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An easily accessible battery compartment shall be included allowing batteries to be installed or removed in less than a minute and not require a total disassembly of the CanSat.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17</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03249">
                <a:tc>
                  <a:txBody>
                    <a:bodyPr/>
                    <a:lstStyle/>
                    <a:p>
                      <a:pPr algn="ctr" fontAlgn="base"/>
                      <a:r>
                        <a:rPr lang="en-US" sz="900" b="0" i="0" u="none" strike="noStrike">
                          <a:solidFill>
                            <a:srgbClr val="000000"/>
                          </a:solidFill>
                          <a:effectLst/>
                          <a:latin typeface="Arial"/>
                        </a:rPr>
                        <a:t>29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Spring contacts shall not be used for making electrical connections to batteries. Shock forces can cause momentary disconnects.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81-89</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a:rPr>
                        <a:t>30</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Cansat shall operate during the environmental tests laid out in Section 3.5.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93</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a:rPr>
                        <a:t>31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Cansat shall operate for a minimum of two hours when integrated into the rocket.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58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03249">
                <a:tc>
                  <a:txBody>
                    <a:bodyPr/>
                    <a:lstStyle/>
                    <a:p>
                      <a:pPr algn="ctr" fontAlgn="base"/>
                      <a:r>
                        <a:rPr lang="en-US" sz="900" b="0" i="0" u="none" strike="noStrike">
                          <a:solidFill>
                            <a:srgbClr val="000000"/>
                          </a:solidFill>
                          <a:effectLst/>
                          <a:latin typeface="Arial"/>
                        </a:rPr>
                        <a:t>32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be released from the container when the CanSat reaches 500 meters.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45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bl>
          </a:graphicData>
        </a:graphic>
      </p:graphicFrame>
    </p:spTree>
    <p:extLst>
      <p:ext uri="{BB962C8B-B14F-4D97-AF65-F5344CB8AC3E}">
        <p14:creationId xmlns:p14="http://schemas.microsoft.com/office/powerpoint/2010/main" val="19685825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1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Requirements Compliance</a:t>
            </a:r>
          </a:p>
        </p:txBody>
      </p:sp>
      <p:sp>
        <p:nvSpPr>
          <p:cNvPr id="1031" name="Google Shape;1031;p11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1032" name="Google Shape;1032;p11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122</a:t>
            </a:fld>
            <a:endParaRPr sz="1000" b="0" i="0" u="none" strike="noStrike" cap="none">
              <a:solidFill>
                <a:schemeClr val="dk1"/>
              </a:solidFill>
              <a:latin typeface="Arial"/>
              <a:ea typeface="Arial"/>
              <a:cs typeface="Arial"/>
              <a:sym typeface="Arial"/>
            </a:endParaRPr>
          </a:p>
        </p:txBody>
      </p:sp>
      <p:sp>
        <p:nvSpPr>
          <p:cNvPr id="1034" name="Google Shape;1034;p112"/>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 </a:t>
            </a:r>
            <a:endParaRPr/>
          </a:p>
        </p:txBody>
      </p:sp>
      <p:graphicFrame>
        <p:nvGraphicFramePr>
          <p:cNvPr id="2" name="Table 1">
            <a:extLst>
              <a:ext uri="{FF2B5EF4-FFF2-40B4-BE49-F238E27FC236}">
                <a16:creationId xmlns:a16="http://schemas.microsoft.com/office/drawing/2014/main" id="{516D26F6-CB33-388D-595C-4CBD42A49C07}"/>
              </a:ext>
            </a:extLst>
          </p:cNvPr>
          <p:cNvGraphicFramePr>
            <a:graphicFrameLocks noGrp="1"/>
          </p:cNvGraphicFramePr>
          <p:nvPr>
            <p:extLst>
              <p:ext uri="{D42A27DB-BD31-4B8C-83A1-F6EECF244321}">
                <p14:modId xmlns:p14="http://schemas.microsoft.com/office/powerpoint/2010/main" val="3448291380"/>
              </p:ext>
            </p:extLst>
          </p:nvPr>
        </p:nvGraphicFramePr>
        <p:xfrm>
          <a:off x="269947" y="1027928"/>
          <a:ext cx="8604105" cy="5278903"/>
        </p:xfrm>
        <a:graphic>
          <a:graphicData uri="http://schemas.openxmlformats.org/drawingml/2006/table">
            <a:tbl>
              <a:tblPr/>
              <a:tblGrid>
                <a:gridCol w="354525">
                  <a:extLst>
                    <a:ext uri="{9D8B030D-6E8A-4147-A177-3AD203B41FA5}">
                      <a16:colId xmlns:a16="http://schemas.microsoft.com/office/drawing/2014/main" val="285467547"/>
                    </a:ext>
                  </a:extLst>
                </a:gridCol>
                <a:gridCol w="4320752">
                  <a:extLst>
                    <a:ext uri="{9D8B030D-6E8A-4147-A177-3AD203B41FA5}">
                      <a16:colId xmlns:a16="http://schemas.microsoft.com/office/drawing/2014/main" val="3363964651"/>
                    </a:ext>
                  </a:extLst>
                </a:gridCol>
                <a:gridCol w="1091682">
                  <a:extLst>
                    <a:ext uri="{9D8B030D-6E8A-4147-A177-3AD203B41FA5}">
                      <a16:colId xmlns:a16="http://schemas.microsoft.com/office/drawing/2014/main" val="1498831935"/>
                    </a:ext>
                  </a:extLst>
                </a:gridCol>
                <a:gridCol w="1241718">
                  <a:extLst>
                    <a:ext uri="{9D8B030D-6E8A-4147-A177-3AD203B41FA5}">
                      <a16:colId xmlns:a16="http://schemas.microsoft.com/office/drawing/2014/main" val="258961356"/>
                    </a:ext>
                  </a:extLst>
                </a:gridCol>
                <a:gridCol w="1595428">
                  <a:extLst>
                    <a:ext uri="{9D8B030D-6E8A-4147-A177-3AD203B41FA5}">
                      <a16:colId xmlns:a16="http://schemas.microsoft.com/office/drawing/2014/main" val="4001503268"/>
                    </a:ext>
                  </a:extLst>
                </a:gridCol>
              </a:tblGrid>
              <a:tr h="403249">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33</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deploy a heat shield after leaving the container.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47-48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8937366"/>
                  </a:ext>
                </a:extLst>
              </a:tr>
              <a:tr h="403249">
                <a:tc>
                  <a:txBody>
                    <a:bodyPr/>
                    <a:lstStyle/>
                    <a:p>
                      <a:pPr algn="ctr" fontAlgn="base"/>
                      <a:r>
                        <a:rPr lang="en-US" sz="900" b="0" i="0" u="none" strike="noStrike">
                          <a:solidFill>
                            <a:srgbClr val="000000"/>
                          </a:solidFill>
                          <a:effectLst/>
                          <a:latin typeface="Arial"/>
                        </a:rPr>
                        <a:t>34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heat shield shall be used as an aerobrake and limit the descent rate to 20 m/s or less.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31, 35-34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3406823"/>
                  </a:ext>
                </a:extLst>
              </a:tr>
              <a:tr h="403249">
                <a:tc>
                  <a:txBody>
                    <a:bodyPr/>
                    <a:lstStyle/>
                    <a:p>
                      <a:pPr algn="ctr" fontAlgn="base"/>
                      <a:r>
                        <a:rPr lang="en-US" sz="900" b="0" i="0" u="none" strike="noStrike">
                          <a:solidFill>
                            <a:srgbClr val="000000"/>
                          </a:solidFill>
                          <a:effectLst/>
                          <a:latin typeface="Arial"/>
                        </a:rPr>
                        <a:t>35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At 200 meters, the probe shall release a parachute to reduce the descent rate to 5 m/s +/- 1m/sec.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49, 38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83618"/>
                  </a:ext>
                </a:extLst>
              </a:tr>
              <a:tr h="316486">
                <a:tc>
                  <a:txBody>
                    <a:bodyPr/>
                    <a:lstStyle/>
                    <a:p>
                      <a:pPr algn="ctr" fontAlgn="base"/>
                      <a:r>
                        <a:rPr lang="en-US" sz="900" b="0" i="0" u="none" strike="noStrike">
                          <a:solidFill>
                            <a:srgbClr val="000000"/>
                          </a:solidFill>
                          <a:effectLst/>
                          <a:latin typeface="Arial"/>
                        </a:rPr>
                        <a:t>36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Once landed, the probe shall upright itself.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Partial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50</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No active </a:t>
                      </a:r>
                      <a:r>
                        <a:rPr lang="en-US" sz="1100" b="0" i="0" err="1">
                          <a:solidFill>
                            <a:srgbClr val="000000"/>
                          </a:solidFill>
                          <a:effectLst/>
                        </a:rPr>
                        <a:t>uprighting</a:t>
                      </a:r>
                      <a:r>
                        <a:rPr lang="en-US" sz="1100" b="0" i="0">
                          <a:solidFill>
                            <a:srgbClr val="000000"/>
                          </a:solidFill>
                          <a:effectLst/>
                        </a:rPr>
                        <a:t>, more testing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37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After uprighting, the probe shall deploy a flag 500 mm above the base of the probe when the probe is in the upright position.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41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323804">
                <a:tc>
                  <a:txBody>
                    <a:bodyPr/>
                    <a:lstStyle/>
                    <a:p>
                      <a:pPr algn="ctr" fontAlgn="base"/>
                      <a:r>
                        <a:rPr lang="en-US" sz="900" b="0" i="0" u="none" strike="noStrike">
                          <a:solidFill>
                            <a:srgbClr val="000000"/>
                          </a:solidFill>
                          <a:effectLst/>
                          <a:latin typeface="Arial"/>
                        </a:rPr>
                        <a:t>38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transmit telemetry once per second.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60, 75, 92</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39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telemetry shall include altitude, air pressure, temperature, battery voltage, probe tilt angles, command echo, and GPS coordinates that include latitude, longitude, altitude and number of satellites tracked.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61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363551">
                <a:tc>
                  <a:txBody>
                    <a:bodyPr/>
                    <a:lstStyle/>
                    <a:p>
                      <a:pPr algn="ctr" fontAlgn="base"/>
                      <a:r>
                        <a:rPr lang="en-US" sz="900" b="0" i="0" u="none" strike="noStrike">
                          <a:solidFill>
                            <a:srgbClr val="000000"/>
                          </a:solidFill>
                          <a:effectLst/>
                          <a:latin typeface="Arial"/>
                        </a:rPr>
                        <a:t>40</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include a video camera pointing down to the ground.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28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326062">
                <a:tc>
                  <a:txBody>
                    <a:bodyPr/>
                    <a:lstStyle/>
                    <a:p>
                      <a:pPr algn="ctr" fontAlgn="base"/>
                      <a:r>
                        <a:rPr lang="en-US" sz="900" b="0" i="0" u="none" strike="noStrike">
                          <a:solidFill>
                            <a:srgbClr val="000000"/>
                          </a:solidFill>
                          <a:effectLst/>
                          <a:latin typeface="Arial"/>
                        </a:rPr>
                        <a:t>41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video camera shall record the flight of the probe from release to landing.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28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a:rPr>
                        <a:t>42</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video camera shall record video in color and with a minimum resolution of 640x480.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28</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a:rPr>
                        <a:t>44</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flight software shall maintain a count of packets transmitted which shall increment with each packet transmission throughout the mission. The value shall be maintained through processor resets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61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03249">
                <a:tc>
                  <a:txBody>
                    <a:bodyPr/>
                    <a:lstStyle/>
                    <a:p>
                      <a:pPr algn="ctr" fontAlgn="base"/>
                      <a:r>
                        <a:rPr lang="en-US" sz="900" b="0" i="0" u="none" strike="noStrike">
                          <a:solidFill>
                            <a:srgbClr val="000000"/>
                          </a:solidFill>
                          <a:effectLst/>
                          <a:latin typeface="Arial"/>
                        </a:rPr>
                        <a:t>45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maintain mission time throughout the whole mission even with processor resets or momentary power loss.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marR="0" algn="l" rtl="0" fontAlgn="base">
                        <a:lnSpc>
                          <a:spcPct val="100000"/>
                        </a:lnSpc>
                        <a:spcBef>
                          <a:spcPts val="0"/>
                        </a:spcBef>
                        <a:spcAft>
                          <a:spcPts val="0"/>
                        </a:spcAft>
                        <a:buClr>
                          <a:srgbClr val="000000"/>
                        </a:buClr>
                        <a:buFont typeface="Arial"/>
                      </a:pPr>
                      <a:r>
                        <a:rPr lang="en-US" sz="1100" b="0" i="0" u="none" strike="noStrike" cap="none">
                          <a:solidFill>
                            <a:srgbClr val="000000"/>
                          </a:solidFill>
                          <a:effectLst/>
                          <a:latin typeface="+mn-lt"/>
                          <a:ea typeface="+mn-ea"/>
                          <a:cs typeface="+mn-cs"/>
                          <a:sym typeface="Arial"/>
                        </a:rPr>
                        <a:t>61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bl>
          </a:graphicData>
        </a:graphic>
      </p:graphicFrame>
    </p:spTree>
    <p:extLst>
      <p:ext uri="{BB962C8B-B14F-4D97-AF65-F5344CB8AC3E}">
        <p14:creationId xmlns:p14="http://schemas.microsoft.com/office/powerpoint/2010/main" val="15888000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1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Requirements Compliance</a:t>
            </a:r>
          </a:p>
        </p:txBody>
      </p:sp>
      <p:sp>
        <p:nvSpPr>
          <p:cNvPr id="1031" name="Google Shape;1031;p11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1032" name="Google Shape;1032;p11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123</a:t>
            </a:fld>
            <a:endParaRPr sz="1000" b="0" i="0" u="none" strike="noStrike" cap="none">
              <a:solidFill>
                <a:schemeClr val="dk1"/>
              </a:solidFill>
              <a:latin typeface="Arial"/>
              <a:ea typeface="Arial"/>
              <a:cs typeface="Arial"/>
              <a:sym typeface="Arial"/>
            </a:endParaRPr>
          </a:p>
        </p:txBody>
      </p:sp>
      <p:sp>
        <p:nvSpPr>
          <p:cNvPr id="1034" name="Google Shape;1034;p112"/>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 </a:t>
            </a:r>
            <a:endParaRPr/>
          </a:p>
        </p:txBody>
      </p:sp>
      <p:graphicFrame>
        <p:nvGraphicFramePr>
          <p:cNvPr id="3" name="Table 2">
            <a:extLst>
              <a:ext uri="{FF2B5EF4-FFF2-40B4-BE49-F238E27FC236}">
                <a16:creationId xmlns:a16="http://schemas.microsoft.com/office/drawing/2014/main" id="{DC05978D-0382-DA54-D969-F51238F23F37}"/>
              </a:ext>
            </a:extLst>
          </p:cNvPr>
          <p:cNvGraphicFramePr>
            <a:graphicFrameLocks noGrp="1"/>
          </p:cNvGraphicFramePr>
          <p:nvPr>
            <p:extLst>
              <p:ext uri="{D42A27DB-BD31-4B8C-83A1-F6EECF244321}">
                <p14:modId xmlns:p14="http://schemas.microsoft.com/office/powerpoint/2010/main" val="2694298685"/>
              </p:ext>
            </p:extLst>
          </p:nvPr>
        </p:nvGraphicFramePr>
        <p:xfrm>
          <a:off x="269946" y="1116569"/>
          <a:ext cx="8604105" cy="5070885"/>
        </p:xfrm>
        <a:graphic>
          <a:graphicData uri="http://schemas.openxmlformats.org/drawingml/2006/table">
            <a:tbl>
              <a:tblPr/>
              <a:tblGrid>
                <a:gridCol w="354525">
                  <a:extLst>
                    <a:ext uri="{9D8B030D-6E8A-4147-A177-3AD203B41FA5}">
                      <a16:colId xmlns:a16="http://schemas.microsoft.com/office/drawing/2014/main" val="285467547"/>
                    </a:ext>
                  </a:extLst>
                </a:gridCol>
                <a:gridCol w="4008177">
                  <a:extLst>
                    <a:ext uri="{9D8B030D-6E8A-4147-A177-3AD203B41FA5}">
                      <a16:colId xmlns:a16="http://schemas.microsoft.com/office/drawing/2014/main" val="3363964651"/>
                    </a:ext>
                  </a:extLst>
                </a:gridCol>
                <a:gridCol w="1222310">
                  <a:extLst>
                    <a:ext uri="{9D8B030D-6E8A-4147-A177-3AD203B41FA5}">
                      <a16:colId xmlns:a16="http://schemas.microsoft.com/office/drawing/2014/main" val="2242283115"/>
                    </a:ext>
                  </a:extLst>
                </a:gridCol>
                <a:gridCol w="1377946">
                  <a:extLst>
                    <a:ext uri="{9D8B030D-6E8A-4147-A177-3AD203B41FA5}">
                      <a16:colId xmlns:a16="http://schemas.microsoft.com/office/drawing/2014/main" val="1727046378"/>
                    </a:ext>
                  </a:extLst>
                </a:gridCol>
                <a:gridCol w="1641147">
                  <a:extLst>
                    <a:ext uri="{9D8B030D-6E8A-4147-A177-3AD203B41FA5}">
                      <a16:colId xmlns:a16="http://schemas.microsoft.com/office/drawing/2014/main" val="2644554405"/>
                    </a:ext>
                  </a:extLst>
                </a:gridCol>
              </a:tblGrid>
              <a:tr h="403249">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46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shall have its time set to within one second UTC time prior to launch.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6524632"/>
                  </a:ext>
                </a:extLst>
              </a:tr>
              <a:tr h="403249">
                <a:tc>
                  <a:txBody>
                    <a:bodyPr/>
                    <a:lstStyle/>
                    <a:p>
                      <a:pPr algn="ctr" fontAlgn="base"/>
                      <a:r>
                        <a:rPr lang="en-US" sz="900" b="0" i="0" u="none" strike="noStrike">
                          <a:solidFill>
                            <a:srgbClr val="000000"/>
                          </a:solidFill>
                          <a:effectLst/>
                          <a:latin typeface="Arial"/>
                        </a:rPr>
                        <a:t>47</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probe flight software shall support simulated flight mode where the ground station sends air pressure values at a one second interval using a provided flight profile csv file.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Needs testing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4162210"/>
                  </a:ext>
                </a:extLst>
              </a:tr>
              <a:tr h="403249">
                <a:tc>
                  <a:txBody>
                    <a:bodyPr/>
                    <a:lstStyle/>
                    <a:p>
                      <a:pPr algn="ctr" fontAlgn="base"/>
                      <a:r>
                        <a:rPr lang="en-US" sz="900" b="0" i="0" u="none" strike="noStrike">
                          <a:solidFill>
                            <a:srgbClr val="000000"/>
                          </a:solidFill>
                          <a:effectLst/>
                          <a:latin typeface="Arial"/>
                        </a:rPr>
                        <a:t>48</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In simulation mode, the flight software shall use the radio uplink pressure values in place of the pressure sensor for determining the container altitude.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00"/>
                    </a:solidFill>
                  </a:tcPr>
                </a:tc>
                <a:tc>
                  <a:txBody>
                    <a:bodyPr/>
                    <a:lstStyle/>
                    <a:p>
                      <a:pPr algn="l" fontAlgn="base"/>
                      <a:endParaRPr lang="en-US"/>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100" b="0" i="0">
                          <a:solidFill>
                            <a:srgbClr val="000000"/>
                          </a:solidFill>
                          <a:effectLst/>
                        </a:rPr>
                        <a:t>Needs testing </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4058227"/>
                  </a:ext>
                </a:extLst>
              </a:tr>
              <a:tr h="403249">
                <a:tc>
                  <a:txBody>
                    <a:bodyPr/>
                    <a:lstStyle/>
                    <a:p>
                      <a:pPr algn="ctr" fontAlgn="base"/>
                      <a:r>
                        <a:rPr lang="en-US" sz="900" b="0" i="0" u="none" strike="noStrike">
                          <a:solidFill>
                            <a:srgbClr val="000000"/>
                          </a:solidFill>
                          <a:effectLst/>
                          <a:latin typeface="Arial"/>
                        </a:rPr>
                        <a:t>49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flight software shall only enter simulation mode after it receives the SIMULATION ENABLE and SIMULATION ACTIVATE commands.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63, 65, 94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50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command the CanSat to start calibrating the altitude to zero when the CanSat is on the launch pad prior to launch.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a:rPr>
                        <a:t>51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generate csv files of all sensor data as specified in the Telemetry Requirements section.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86</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52</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Telemetry shall include mission time with 0.01 second or better resolution.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61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a:rPr>
                        <a:t>53</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Configuration states such as zero altitude calibration shall be maintained in the event of a processor reset during launch and mission.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73</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03249">
                <a:tc>
                  <a:txBody>
                    <a:bodyPr/>
                    <a:lstStyle/>
                    <a:p>
                      <a:pPr algn="ctr" fontAlgn="base"/>
                      <a:r>
                        <a:rPr lang="en-US" sz="900" b="0" i="0" u="none" strike="noStrike">
                          <a:solidFill>
                            <a:srgbClr val="000000"/>
                          </a:solidFill>
                          <a:effectLst/>
                          <a:latin typeface="Arial"/>
                        </a:rPr>
                        <a:t>54</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Each team shall develop their own ground station.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a:rPr>
                        <a:t>55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telemetry shall be displayed in real time during descent on the ground station.</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a:rPr>
                        <a:t>56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telemetry shall be displayed in engineering units (meters, meters/sec, Celsius, etc.)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bl>
          </a:graphicData>
        </a:graphic>
      </p:graphicFrame>
    </p:spTree>
    <p:extLst>
      <p:ext uri="{BB962C8B-B14F-4D97-AF65-F5344CB8AC3E}">
        <p14:creationId xmlns:p14="http://schemas.microsoft.com/office/powerpoint/2010/main" val="4049587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1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Requirements Compliance</a:t>
            </a:r>
          </a:p>
        </p:txBody>
      </p:sp>
      <p:sp>
        <p:nvSpPr>
          <p:cNvPr id="1031" name="Google Shape;1031;p11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1032" name="Google Shape;1032;p11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124</a:t>
            </a:fld>
            <a:endParaRPr sz="1000" b="0" i="0" u="none" strike="noStrike" cap="none">
              <a:solidFill>
                <a:schemeClr val="dk1"/>
              </a:solidFill>
              <a:latin typeface="Arial"/>
              <a:ea typeface="Arial"/>
              <a:cs typeface="Arial"/>
              <a:sym typeface="Arial"/>
            </a:endParaRPr>
          </a:p>
        </p:txBody>
      </p:sp>
      <p:sp>
        <p:nvSpPr>
          <p:cNvPr id="1034" name="Google Shape;1034;p112"/>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 </a:t>
            </a:r>
            <a:endParaRPr/>
          </a:p>
        </p:txBody>
      </p:sp>
      <p:graphicFrame>
        <p:nvGraphicFramePr>
          <p:cNvPr id="2" name="Table 1">
            <a:extLst>
              <a:ext uri="{FF2B5EF4-FFF2-40B4-BE49-F238E27FC236}">
                <a16:creationId xmlns:a16="http://schemas.microsoft.com/office/drawing/2014/main" id="{2A3B5629-8EA9-DE24-1BC9-50155928443F}"/>
              </a:ext>
            </a:extLst>
          </p:cNvPr>
          <p:cNvGraphicFramePr>
            <a:graphicFrameLocks noGrp="1"/>
          </p:cNvGraphicFramePr>
          <p:nvPr>
            <p:extLst>
              <p:ext uri="{D42A27DB-BD31-4B8C-83A1-F6EECF244321}">
                <p14:modId xmlns:p14="http://schemas.microsoft.com/office/powerpoint/2010/main" val="2296814613"/>
              </p:ext>
            </p:extLst>
          </p:nvPr>
        </p:nvGraphicFramePr>
        <p:xfrm>
          <a:off x="269946" y="1121234"/>
          <a:ext cx="8604105" cy="2651391"/>
        </p:xfrm>
        <a:graphic>
          <a:graphicData uri="http://schemas.openxmlformats.org/drawingml/2006/table">
            <a:tbl>
              <a:tblPr/>
              <a:tblGrid>
                <a:gridCol w="354525">
                  <a:extLst>
                    <a:ext uri="{9D8B030D-6E8A-4147-A177-3AD203B41FA5}">
                      <a16:colId xmlns:a16="http://schemas.microsoft.com/office/drawing/2014/main" val="285467547"/>
                    </a:ext>
                  </a:extLst>
                </a:gridCol>
                <a:gridCol w="4400063">
                  <a:extLst>
                    <a:ext uri="{9D8B030D-6E8A-4147-A177-3AD203B41FA5}">
                      <a16:colId xmlns:a16="http://schemas.microsoft.com/office/drawing/2014/main" val="3363964651"/>
                    </a:ext>
                  </a:extLst>
                </a:gridCol>
                <a:gridCol w="1068355">
                  <a:extLst>
                    <a:ext uri="{9D8B030D-6E8A-4147-A177-3AD203B41FA5}">
                      <a16:colId xmlns:a16="http://schemas.microsoft.com/office/drawing/2014/main" val="2146851142"/>
                    </a:ext>
                  </a:extLst>
                </a:gridCol>
                <a:gridCol w="1249743">
                  <a:extLst>
                    <a:ext uri="{9D8B030D-6E8A-4147-A177-3AD203B41FA5}">
                      <a16:colId xmlns:a16="http://schemas.microsoft.com/office/drawing/2014/main" val="136828250"/>
                    </a:ext>
                  </a:extLst>
                </a:gridCol>
                <a:gridCol w="1531419">
                  <a:extLst>
                    <a:ext uri="{9D8B030D-6E8A-4147-A177-3AD203B41FA5}">
                      <a16:colId xmlns:a16="http://schemas.microsoft.com/office/drawing/2014/main" val="1413791076"/>
                    </a:ext>
                  </a:extLst>
                </a:gridCol>
              </a:tblGrid>
              <a:tr h="403249">
                <a:tc>
                  <a:txBody>
                    <a:bodyPr/>
                    <a:lstStyle/>
                    <a:p>
                      <a:pPr algn="ctr" fontAlgn="base"/>
                      <a:r>
                        <a:rPr lang="en-US" sz="900" b="1" i="0" u="none" strike="noStrike">
                          <a:solidFill>
                            <a:srgbClr val="FFFFFF"/>
                          </a:solidFill>
                          <a:effectLst/>
                          <a:latin typeface="Arial"/>
                        </a:rPr>
                        <a:t>Req #</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Comply / No</a:t>
                      </a:r>
                    </a:p>
                    <a:p>
                      <a:pPr algn="ctr" fontAlgn="base"/>
                      <a:r>
                        <a:rPr lang="en-US" sz="900" b="1" i="0">
                          <a:solidFill>
                            <a:schemeClr val="bg1"/>
                          </a:solidFill>
                          <a:effectLst/>
                        </a:rPr>
                        <a:t>Comply / Partial</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900" b="1" u="none" strike="noStrike" cap="none">
                          <a:solidFill>
                            <a:schemeClr val="bg1"/>
                          </a:solidFill>
                        </a:rPr>
                        <a:t>X-Ref Slide(s) Demonstrating Compliance</a:t>
                      </a:r>
                      <a:endParaRPr lang="en-US" sz="900" b="1">
                        <a:solidFill>
                          <a:schemeClr val="bg1"/>
                        </a:solidFil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a:solidFill>
                            <a:schemeClr val="bg1"/>
                          </a:solidFill>
                          <a:effectLst/>
                        </a:rPr>
                        <a:t>Team comments or notes</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57</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Teams shall plot each telemetry data field in real time during flight.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85</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58</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include one laptop computer with a minimum of two hours of battery operation, XBEE radio and a hand-held antenna.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a:rPr>
                        <a:t>59</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must be portable so the team can be positioned at the ground station operation site along the flight line. AC power will not be available at the ground station operation site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81</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60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software shall be able to command the container to operate in simulation mode by sending two commands, SIMULATION ENABLE and SIMULATION ACTIVATE.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84, 94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a:rPr>
                        <a:t>61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lgn="l">
                        <a:buNone/>
                      </a:pPr>
                      <a:r>
                        <a:rPr lang="en-US" sz="900"/>
                        <a:t>When in simulation mode, the ground station shall transmit pressure data from a csv file provided by the competition at a 1 Hz interval to the cansat. </a:t>
                      </a:r>
                      <a:endParaRPr lang="en-US"/>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b="0" i="0">
                          <a:solidFill>
                            <a:srgbClr val="000000"/>
                          </a:solidFill>
                          <a:effectLst/>
                        </a:rPr>
                        <a:t>Comply</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00B050"/>
                    </a:solidFill>
                  </a:tcPr>
                </a:tc>
                <a:tc>
                  <a:txBody>
                    <a:bodyPr/>
                    <a:lstStyle/>
                    <a:p>
                      <a:pPr algn="l" fontAlgn="base"/>
                      <a:r>
                        <a:rPr lang="en-US" sz="1100" b="0" i="0">
                          <a:solidFill>
                            <a:srgbClr val="000000"/>
                          </a:solidFill>
                          <a:effectLst/>
                        </a:rPr>
                        <a:t>84, 94</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bl>
          </a:graphicData>
        </a:graphic>
      </p:graphicFrame>
    </p:spTree>
    <p:extLst>
      <p:ext uri="{BB962C8B-B14F-4D97-AF65-F5344CB8AC3E}">
        <p14:creationId xmlns:p14="http://schemas.microsoft.com/office/powerpoint/2010/main" val="3780828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1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1041" name="Google Shape;1041;p113"/>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125</a:t>
            </a:fld>
            <a:endParaRPr sz="1000" b="0" i="0" u="none" strike="noStrike" cap="none">
              <a:solidFill>
                <a:schemeClr val="dk1"/>
              </a:solidFill>
              <a:latin typeface="Arial"/>
              <a:ea typeface="Arial"/>
              <a:cs typeface="Arial"/>
              <a:sym typeface="Arial"/>
            </a:endParaRPr>
          </a:p>
        </p:txBody>
      </p:sp>
      <p:sp>
        <p:nvSpPr>
          <p:cNvPr id="1042" name="Google Shape;1042;p1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Management</a:t>
            </a:r>
            <a:endParaRPr/>
          </a:p>
        </p:txBody>
      </p:sp>
      <p:sp>
        <p:nvSpPr>
          <p:cNvPr id="1043" name="Google Shape;1043;p113"/>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Savari Datta</a:t>
            </a:r>
            <a:endParaRPr/>
          </a:p>
          <a:p>
            <a:pPr marL="0" marR="0" lvl="0" indent="0" algn="ctr" rtl="0">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1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1049" name="Google Shape;1049;p11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126</a:t>
            </a:fld>
            <a:endParaRPr sz="1000" b="0" i="0" u="none" strike="noStrike" cap="none">
              <a:solidFill>
                <a:schemeClr val="dk1"/>
              </a:solidFill>
              <a:latin typeface="Arial"/>
              <a:ea typeface="Arial"/>
              <a:cs typeface="Arial"/>
              <a:sym typeface="Arial"/>
            </a:endParaRPr>
          </a:p>
        </p:txBody>
      </p:sp>
      <p:sp>
        <p:nvSpPr>
          <p:cNvPr id="1050" name="Google Shape;1050;p11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Status of Procurements</a:t>
            </a:r>
            <a:endParaRPr/>
          </a:p>
        </p:txBody>
      </p:sp>
      <p:sp>
        <p:nvSpPr>
          <p:cNvPr id="1052" name="Google Shape;1052;p114"/>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 </a:t>
            </a:r>
            <a:endParaRPr/>
          </a:p>
        </p:txBody>
      </p:sp>
      <p:sp>
        <p:nvSpPr>
          <p:cNvPr id="5" name="TextBox 4">
            <a:extLst>
              <a:ext uri="{FF2B5EF4-FFF2-40B4-BE49-F238E27FC236}">
                <a16:creationId xmlns:a16="http://schemas.microsoft.com/office/drawing/2014/main" id="{2AE64978-35FD-86A3-039C-3A59F5EE20F5}"/>
              </a:ext>
            </a:extLst>
          </p:cNvPr>
          <p:cNvSpPr txBox="1"/>
          <p:nvPr/>
        </p:nvSpPr>
        <p:spPr>
          <a:xfrm>
            <a:off x="328474" y="1074198"/>
            <a:ext cx="8611340" cy="5262979"/>
          </a:xfrm>
          <a:prstGeom prst="rect">
            <a:avLst/>
          </a:prstGeom>
          <a:noFill/>
        </p:spPr>
        <p:txBody>
          <a:bodyPr wrap="square">
            <a:spAutoFit/>
          </a:bodyPr>
          <a:lstStyle/>
          <a:p>
            <a:pPr marL="285750" indent="-285750">
              <a:buFont typeface="Arial" panose="020B0604020202020204" pitchFamily="34" charset="0"/>
              <a:buChar char="•"/>
            </a:pPr>
            <a:r>
              <a:rPr lang="en-US" sz="2400"/>
              <a:t>All </a:t>
            </a:r>
            <a:r>
              <a:rPr lang="en-US" sz="2400">
                <a:solidFill>
                  <a:schemeClr val="tx1"/>
                </a:solidFill>
              </a:rPr>
              <a:t>components and electronics to be used in the final design of the </a:t>
            </a:r>
            <a:r>
              <a:rPr lang="en-US" sz="2400" err="1">
                <a:solidFill>
                  <a:schemeClr val="tx1"/>
                </a:solidFill>
              </a:rPr>
              <a:t>CanSat</a:t>
            </a:r>
            <a:r>
              <a:rPr lang="en-US" sz="2400">
                <a:solidFill>
                  <a:schemeClr val="tx1"/>
                </a:solidFill>
              </a:rPr>
              <a:t> and the Ground Control Station have been bought </a:t>
            </a:r>
            <a:r>
              <a:rPr lang="en-US" sz="2400"/>
              <a:t>prior to the submission of the CDR.</a:t>
            </a:r>
          </a:p>
          <a:p>
            <a:endParaRPr lang="en-US" sz="2400" u="sng"/>
          </a:p>
          <a:p>
            <a:pPr marL="285750" indent="-285750">
              <a:buFont typeface="Arial" panose="020B0604020202020204" pitchFamily="34" charset="0"/>
              <a:buChar char="•"/>
            </a:pPr>
            <a:r>
              <a:rPr lang="en-US" sz="2400" u="sng"/>
              <a:t>Parachutes are currently ordered but not delivered </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In terms of electronics, several backup units were bought in order to account for damage during testing and travel.</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All </a:t>
            </a:r>
            <a:r>
              <a:rPr lang="en-US" sz="2400" err="1"/>
              <a:t>CanSat</a:t>
            </a:r>
            <a:r>
              <a:rPr lang="en-US" sz="2400"/>
              <a:t> structural components also have several backup units to account for damage during testing and travel. </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solidFill>
                  <a:srgbClr val="FA4616"/>
                </a:solidFill>
              </a:rPr>
              <a:t>Procurement of our </a:t>
            </a:r>
            <a:r>
              <a:rPr lang="en-US" sz="2400" err="1">
                <a:solidFill>
                  <a:srgbClr val="FA4616"/>
                </a:solidFill>
              </a:rPr>
              <a:t>CanSat’s</a:t>
            </a:r>
            <a:r>
              <a:rPr lang="en-US" sz="2400">
                <a:solidFill>
                  <a:srgbClr val="FA4616"/>
                </a:solidFill>
              </a:rPr>
              <a:t> components is partially completed </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15"/>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1058" name="Google Shape;1058;p11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127</a:t>
            </a:fld>
            <a:endParaRPr sz="1000" b="0" i="0" u="none" strike="noStrike" cap="none">
              <a:solidFill>
                <a:schemeClr val="dk1"/>
              </a:solidFill>
              <a:latin typeface="Arial"/>
              <a:ea typeface="Arial"/>
              <a:cs typeface="Arial"/>
              <a:sym typeface="Arial"/>
            </a:endParaRPr>
          </a:p>
        </p:txBody>
      </p:sp>
      <p:sp>
        <p:nvSpPr>
          <p:cNvPr id="1059" name="Google Shape;1059;p11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CanSat Budget – Hardware </a:t>
            </a:r>
            <a:endParaRPr/>
          </a:p>
        </p:txBody>
      </p:sp>
      <p:sp>
        <p:nvSpPr>
          <p:cNvPr id="1061" name="Google Shape;1061;p11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 </a:t>
            </a:r>
            <a:endParaRPr/>
          </a:p>
        </p:txBody>
      </p:sp>
      <p:graphicFrame>
        <p:nvGraphicFramePr>
          <p:cNvPr id="8" name="Table 7">
            <a:extLst>
              <a:ext uri="{FF2B5EF4-FFF2-40B4-BE49-F238E27FC236}">
                <a16:creationId xmlns:a16="http://schemas.microsoft.com/office/drawing/2014/main" id="{85B5C76D-E552-E066-958B-1CE9DBEEB5B0}"/>
              </a:ext>
            </a:extLst>
          </p:cNvPr>
          <p:cNvGraphicFramePr>
            <a:graphicFrameLocks noGrp="1"/>
          </p:cNvGraphicFramePr>
          <p:nvPr>
            <p:extLst>
              <p:ext uri="{D42A27DB-BD31-4B8C-83A1-F6EECF244321}">
                <p14:modId xmlns:p14="http://schemas.microsoft.com/office/powerpoint/2010/main" val="1917204337"/>
              </p:ext>
            </p:extLst>
          </p:nvPr>
        </p:nvGraphicFramePr>
        <p:xfrm>
          <a:off x="228600" y="1146048"/>
          <a:ext cx="8683751" cy="4923213"/>
        </p:xfrm>
        <a:graphic>
          <a:graphicData uri="http://schemas.openxmlformats.org/drawingml/2006/table">
            <a:tbl>
              <a:tblPr/>
              <a:tblGrid>
                <a:gridCol w="2511102">
                  <a:extLst>
                    <a:ext uri="{9D8B030D-6E8A-4147-A177-3AD203B41FA5}">
                      <a16:colId xmlns:a16="http://schemas.microsoft.com/office/drawing/2014/main" val="4219960560"/>
                    </a:ext>
                  </a:extLst>
                </a:gridCol>
                <a:gridCol w="1124856">
                  <a:extLst>
                    <a:ext uri="{9D8B030D-6E8A-4147-A177-3AD203B41FA5}">
                      <a16:colId xmlns:a16="http://schemas.microsoft.com/office/drawing/2014/main" val="586400595"/>
                    </a:ext>
                  </a:extLst>
                </a:gridCol>
                <a:gridCol w="1672927">
                  <a:extLst>
                    <a:ext uri="{9D8B030D-6E8A-4147-A177-3AD203B41FA5}">
                      <a16:colId xmlns:a16="http://schemas.microsoft.com/office/drawing/2014/main" val="3316040083"/>
                    </a:ext>
                  </a:extLst>
                </a:gridCol>
                <a:gridCol w="1711607">
                  <a:extLst>
                    <a:ext uri="{9D8B030D-6E8A-4147-A177-3AD203B41FA5}">
                      <a16:colId xmlns:a16="http://schemas.microsoft.com/office/drawing/2014/main" val="2665241575"/>
                    </a:ext>
                  </a:extLst>
                </a:gridCol>
                <a:gridCol w="1663259">
                  <a:extLst>
                    <a:ext uri="{9D8B030D-6E8A-4147-A177-3AD203B41FA5}">
                      <a16:colId xmlns:a16="http://schemas.microsoft.com/office/drawing/2014/main" val="431892754"/>
                    </a:ext>
                  </a:extLst>
                </a:gridCol>
              </a:tblGrid>
              <a:tr h="330469">
                <a:tc>
                  <a:txBody>
                    <a:bodyPr/>
                    <a:lstStyle/>
                    <a:p>
                      <a:pPr algn="ctr" fontAlgn="base"/>
                      <a:r>
                        <a:rPr lang="en-US" sz="1100" b="1" i="0" u="none" strike="noStrike">
                          <a:solidFill>
                            <a:srgbClr val="FFFFFF"/>
                          </a:solidFill>
                          <a:effectLst/>
                          <a:latin typeface="Arial"/>
                        </a:rPr>
                        <a:t>Component</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Quantity</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Unit Price ($)</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Total Price ($)</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Value Type</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681700690"/>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Adafruit BMP280</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2</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9.95</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19.90</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Actual</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605326"/>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BNO-055</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34.95</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34.95</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Actual</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978399"/>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Adafruit Ultimate</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1</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29.95</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29.95</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Actual</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5916139"/>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Raspberry Pi Pico</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1</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4.50</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4.50</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Actual</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048403"/>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ANT-900-RP-2-A</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1</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3.99</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3.99</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Actual</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6712109"/>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Arducam Mini</a:t>
                      </a:r>
                    </a:p>
                  </a:txBody>
                  <a:tcPr marL="7620" marR="7620" marT="7620" anchor="b">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1</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25.99</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25.99</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Actual</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7666503"/>
                  </a:ext>
                </a:extLst>
              </a:tr>
              <a:tr h="329567">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Mirco SD cards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1</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4.20</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4.20</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Actual</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3137367"/>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Micro SD Readers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1</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8.00</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8.00</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Actual</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456255"/>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XBEE Pro 900 Mhz Radio</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1</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68.25</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68.25</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Actual</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838235"/>
                  </a:ext>
                </a:extLst>
              </a:tr>
              <a:tr h="357321">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2032 Cell Batteries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4</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1.20</a:t>
                      </a:r>
                      <a:endParaRPr lang="en-US" sz="1100" b="0" i="0">
                        <a:solidFill>
                          <a:srgbClr val="000000"/>
                        </a:solidFill>
                        <a:effectLst/>
                        <a:latin typeface="Calibri" panose="020F0502020204030204" pitchFamily="34" charset="0"/>
                        <a:cs typeface="Calibri" panose="020F0502020204030204" pitchFamily="34" charset="0"/>
                      </a:endParaRP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4.80</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u="none" strike="noStrike">
                          <a:solidFill>
                            <a:srgbClr val="000000"/>
                          </a:solidFill>
                          <a:effectLst/>
                          <a:latin typeface="Calibri" panose="020F0502020204030204" pitchFamily="34" charset="0"/>
                          <a:cs typeface="Calibri" panose="020F0502020204030204" pitchFamily="34" charset="0"/>
                        </a:rPr>
                        <a:t>Actual</a:t>
                      </a:r>
                      <a:r>
                        <a:rPr lang="en-US" sz="1100" b="0" i="0">
                          <a:solidFill>
                            <a:srgbClr val="000000"/>
                          </a:solidFill>
                          <a:effectLst/>
                          <a:latin typeface="Calibri" panose="020F0502020204030204" pitchFamily="34" charset="0"/>
                          <a:cs typeface="Calibri" panose="020F0502020204030204" pitchFamily="34" charset="0"/>
                        </a:rPr>
                        <a:t>​</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8116638"/>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Arduino Nano</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20.70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20.70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4445438"/>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ABS Filament 1.75mm ABS, 1 kg</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22.99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22.99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448018"/>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Springs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cs typeface="Calibri" panose="020F0502020204030204" pitchFamily="34" charset="0"/>
                        </a:rPr>
                        <a:t>6  </a:t>
                      </a:r>
                    </a:p>
                  </a:txBody>
                  <a:tcPr marL="0" marR="0" marT="0" marB="0"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1.08</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6.48</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0919586"/>
                  </a:ext>
                </a:extLst>
              </a:tr>
              <a:tr h="325488">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Tie Down Ring</a:t>
                      </a:r>
                    </a:p>
                  </a:txBody>
                  <a:tcPr marL="7620" marR="7620" marT="7620" anchor="b">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cs typeface="Calibri" panose="020F0502020204030204" pitchFamily="34" charset="0"/>
                        </a:rPr>
                        <a:t>1 </a:t>
                      </a:r>
                    </a:p>
                  </a:txBody>
                  <a:tcPr marL="0" marR="0" marT="0" marB="0"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1.24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1.24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9063374"/>
                  </a:ext>
                </a:extLst>
              </a:tr>
            </a:tbl>
          </a:graphicData>
        </a:graphic>
      </p:graphicFrame>
    </p:spTree>
    <p:extLst>
      <p:ext uri="{BB962C8B-B14F-4D97-AF65-F5344CB8AC3E}">
        <p14:creationId xmlns:p14="http://schemas.microsoft.com/office/powerpoint/2010/main" val="41508189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15"/>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1058" name="Google Shape;1058;p11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128</a:t>
            </a:fld>
            <a:endParaRPr sz="1000" b="0" i="0" u="none" strike="noStrike" cap="none">
              <a:solidFill>
                <a:schemeClr val="dk1"/>
              </a:solidFill>
              <a:latin typeface="Arial"/>
              <a:ea typeface="Arial"/>
              <a:cs typeface="Arial"/>
              <a:sym typeface="Arial"/>
            </a:endParaRPr>
          </a:p>
        </p:txBody>
      </p:sp>
      <p:sp>
        <p:nvSpPr>
          <p:cNvPr id="1059" name="Google Shape;1059;p11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CanSat Budget – Hardware </a:t>
            </a:r>
            <a:endParaRPr/>
          </a:p>
        </p:txBody>
      </p:sp>
      <p:sp>
        <p:nvSpPr>
          <p:cNvPr id="1061" name="Google Shape;1061;p11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 </a:t>
            </a:r>
            <a:endParaRPr/>
          </a:p>
        </p:txBody>
      </p:sp>
      <p:graphicFrame>
        <p:nvGraphicFramePr>
          <p:cNvPr id="7" name="Table 6">
            <a:extLst>
              <a:ext uri="{FF2B5EF4-FFF2-40B4-BE49-F238E27FC236}">
                <a16:creationId xmlns:a16="http://schemas.microsoft.com/office/drawing/2014/main" id="{B8620DDA-4A4A-4F5D-C427-F66A5E0A519A}"/>
              </a:ext>
            </a:extLst>
          </p:cNvPr>
          <p:cNvGraphicFramePr>
            <a:graphicFrameLocks noGrp="1"/>
          </p:cNvGraphicFramePr>
          <p:nvPr>
            <p:extLst>
              <p:ext uri="{D42A27DB-BD31-4B8C-83A1-F6EECF244321}">
                <p14:modId xmlns:p14="http://schemas.microsoft.com/office/powerpoint/2010/main" val="3284270753"/>
              </p:ext>
            </p:extLst>
          </p:nvPr>
        </p:nvGraphicFramePr>
        <p:xfrm>
          <a:off x="228600" y="1146048"/>
          <a:ext cx="8683751" cy="4993071"/>
        </p:xfrm>
        <a:graphic>
          <a:graphicData uri="http://schemas.openxmlformats.org/drawingml/2006/table">
            <a:tbl>
              <a:tblPr/>
              <a:tblGrid>
                <a:gridCol w="2511102">
                  <a:extLst>
                    <a:ext uri="{9D8B030D-6E8A-4147-A177-3AD203B41FA5}">
                      <a16:colId xmlns:a16="http://schemas.microsoft.com/office/drawing/2014/main" val="4219960560"/>
                    </a:ext>
                  </a:extLst>
                </a:gridCol>
                <a:gridCol w="1124856">
                  <a:extLst>
                    <a:ext uri="{9D8B030D-6E8A-4147-A177-3AD203B41FA5}">
                      <a16:colId xmlns:a16="http://schemas.microsoft.com/office/drawing/2014/main" val="586400595"/>
                    </a:ext>
                  </a:extLst>
                </a:gridCol>
                <a:gridCol w="1672927">
                  <a:extLst>
                    <a:ext uri="{9D8B030D-6E8A-4147-A177-3AD203B41FA5}">
                      <a16:colId xmlns:a16="http://schemas.microsoft.com/office/drawing/2014/main" val="3316040083"/>
                    </a:ext>
                  </a:extLst>
                </a:gridCol>
                <a:gridCol w="1711607">
                  <a:extLst>
                    <a:ext uri="{9D8B030D-6E8A-4147-A177-3AD203B41FA5}">
                      <a16:colId xmlns:a16="http://schemas.microsoft.com/office/drawing/2014/main" val="2665241575"/>
                    </a:ext>
                  </a:extLst>
                </a:gridCol>
                <a:gridCol w="1663259">
                  <a:extLst>
                    <a:ext uri="{9D8B030D-6E8A-4147-A177-3AD203B41FA5}">
                      <a16:colId xmlns:a16="http://schemas.microsoft.com/office/drawing/2014/main" val="431892754"/>
                    </a:ext>
                  </a:extLst>
                </a:gridCol>
              </a:tblGrid>
              <a:tr h="316292">
                <a:tc>
                  <a:txBody>
                    <a:bodyPr/>
                    <a:lstStyle/>
                    <a:p>
                      <a:pPr algn="ctr" fontAlgn="base"/>
                      <a:r>
                        <a:rPr lang="en-US" sz="1100" b="1" i="0" u="none" strike="noStrike">
                          <a:solidFill>
                            <a:srgbClr val="FFFFFF"/>
                          </a:solidFill>
                          <a:effectLst/>
                          <a:latin typeface="Arial"/>
                        </a:rPr>
                        <a:t>Component</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Quantity</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Unit Price ($)</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Total Price ($)</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Value Type</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681700690"/>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Linear Actuator</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65.00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65.00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605326"/>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Servo Motor</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8.84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8.84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978399"/>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¼-20 Hex Nut </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2</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9.81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9.81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5916139"/>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Steel Tape</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14.99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14.99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048403"/>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Super Lube</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7.39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7.39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6712109"/>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Clock Spring </a:t>
                      </a:r>
                    </a:p>
                  </a:txBody>
                  <a:tcPr marL="7620" marR="7620" marT="7620" anchor="b">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8.38</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8.38</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Estimate </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7666503"/>
                  </a:ext>
                </a:extLst>
              </a:tr>
              <a:tr h="315429">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JB Weld Plastic Bonder</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15.74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15.74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3137367"/>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Fiberglass Eyebolt</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5.66</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5.66</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456255"/>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Aluminum threaded rods </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2</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4.37</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8.74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370690"/>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¼ -20 Screw</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13.84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13.84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271476"/>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Mylar Reflective Material</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6.69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6.69</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7275037"/>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1ft Ultra-Light Parabolic Parachute</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46.00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46.00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0901032"/>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2ft Ultra-Light Parabolic Parachute</a:t>
                      </a:r>
                      <a:endParaRPr lang="en-US" sz="1100" b="0" i="0" u="none" strike="noStrike">
                        <a:solidFill>
                          <a:srgbClr val="000000"/>
                        </a:solidFill>
                        <a:effectLst/>
                        <a:highlight>
                          <a:srgbClr val="FFFF00"/>
                        </a:highlight>
                        <a:latin typeface="Calibri" panose="020F0502020204030204" pitchFamily="34" charset="0"/>
                        <a:cs typeface="Calibri" panose="020F0502020204030204" pitchFamily="34" charset="0"/>
                      </a:endParaRP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56.00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56.00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447091"/>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Plastic Coupling Nuts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5.55</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22.20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6326627"/>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PCB Screws</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4</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1.25</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5.00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4303099"/>
                  </a:ext>
                </a:extLst>
              </a:tr>
            </a:tbl>
          </a:graphicData>
        </a:graphic>
      </p:graphicFrame>
    </p:spTree>
    <p:extLst>
      <p:ext uri="{BB962C8B-B14F-4D97-AF65-F5344CB8AC3E}">
        <p14:creationId xmlns:p14="http://schemas.microsoft.com/office/powerpoint/2010/main" val="33172232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15"/>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1058" name="Google Shape;1058;p11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129</a:t>
            </a:fld>
            <a:endParaRPr sz="1000" b="0" i="0" u="none" strike="noStrike" cap="none">
              <a:solidFill>
                <a:schemeClr val="dk1"/>
              </a:solidFill>
              <a:latin typeface="Arial"/>
              <a:ea typeface="Arial"/>
              <a:cs typeface="Arial"/>
              <a:sym typeface="Arial"/>
            </a:endParaRPr>
          </a:p>
        </p:txBody>
      </p:sp>
      <p:sp>
        <p:nvSpPr>
          <p:cNvPr id="1059" name="Google Shape;1059;p11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CanSat Budget – Hardware </a:t>
            </a:r>
            <a:endParaRPr/>
          </a:p>
        </p:txBody>
      </p:sp>
      <p:sp>
        <p:nvSpPr>
          <p:cNvPr id="1061" name="Google Shape;1061;p11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 </a:t>
            </a:r>
            <a:endParaRPr/>
          </a:p>
        </p:txBody>
      </p:sp>
      <p:graphicFrame>
        <p:nvGraphicFramePr>
          <p:cNvPr id="7" name="Table 6">
            <a:extLst>
              <a:ext uri="{FF2B5EF4-FFF2-40B4-BE49-F238E27FC236}">
                <a16:creationId xmlns:a16="http://schemas.microsoft.com/office/drawing/2014/main" id="{B8620DDA-4A4A-4F5D-C427-F66A5E0A519A}"/>
              </a:ext>
            </a:extLst>
          </p:cNvPr>
          <p:cNvGraphicFramePr>
            <a:graphicFrameLocks noGrp="1"/>
          </p:cNvGraphicFramePr>
          <p:nvPr>
            <p:extLst>
              <p:ext uri="{D42A27DB-BD31-4B8C-83A1-F6EECF244321}">
                <p14:modId xmlns:p14="http://schemas.microsoft.com/office/powerpoint/2010/main" val="1716037705"/>
              </p:ext>
            </p:extLst>
          </p:nvPr>
        </p:nvGraphicFramePr>
        <p:xfrm>
          <a:off x="228600" y="1146048"/>
          <a:ext cx="8683751" cy="1873917"/>
        </p:xfrm>
        <a:graphic>
          <a:graphicData uri="http://schemas.openxmlformats.org/drawingml/2006/table">
            <a:tbl>
              <a:tblPr/>
              <a:tblGrid>
                <a:gridCol w="2511102">
                  <a:extLst>
                    <a:ext uri="{9D8B030D-6E8A-4147-A177-3AD203B41FA5}">
                      <a16:colId xmlns:a16="http://schemas.microsoft.com/office/drawing/2014/main" val="4219960560"/>
                    </a:ext>
                  </a:extLst>
                </a:gridCol>
                <a:gridCol w="1124856">
                  <a:extLst>
                    <a:ext uri="{9D8B030D-6E8A-4147-A177-3AD203B41FA5}">
                      <a16:colId xmlns:a16="http://schemas.microsoft.com/office/drawing/2014/main" val="586400595"/>
                    </a:ext>
                  </a:extLst>
                </a:gridCol>
                <a:gridCol w="1672927">
                  <a:extLst>
                    <a:ext uri="{9D8B030D-6E8A-4147-A177-3AD203B41FA5}">
                      <a16:colId xmlns:a16="http://schemas.microsoft.com/office/drawing/2014/main" val="3316040083"/>
                    </a:ext>
                  </a:extLst>
                </a:gridCol>
                <a:gridCol w="1711607">
                  <a:extLst>
                    <a:ext uri="{9D8B030D-6E8A-4147-A177-3AD203B41FA5}">
                      <a16:colId xmlns:a16="http://schemas.microsoft.com/office/drawing/2014/main" val="2665241575"/>
                    </a:ext>
                  </a:extLst>
                </a:gridCol>
                <a:gridCol w="1663259">
                  <a:extLst>
                    <a:ext uri="{9D8B030D-6E8A-4147-A177-3AD203B41FA5}">
                      <a16:colId xmlns:a16="http://schemas.microsoft.com/office/drawing/2014/main" val="431892754"/>
                    </a:ext>
                  </a:extLst>
                </a:gridCol>
              </a:tblGrid>
              <a:tr h="316292">
                <a:tc>
                  <a:txBody>
                    <a:bodyPr/>
                    <a:lstStyle/>
                    <a:p>
                      <a:pPr algn="ctr" fontAlgn="base"/>
                      <a:r>
                        <a:rPr lang="en-US" sz="1100" b="1" i="0" u="none" strike="noStrike">
                          <a:solidFill>
                            <a:srgbClr val="FFFFFF"/>
                          </a:solidFill>
                          <a:effectLst/>
                          <a:latin typeface="Arial"/>
                        </a:rPr>
                        <a:t>Component</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Quantity</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Unit Price ($)</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Total Price ($)</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rPr>
                        <a:t>Value Type</a:t>
                      </a:r>
                      <a:r>
                        <a:rPr lang="en-US" sz="1100" b="0" i="0">
                          <a:solidFill>
                            <a:srgbClr val="000000"/>
                          </a:solidFill>
                          <a:effectLst/>
                          <a:latin typeface="Arial"/>
                        </a:rPr>
                        <a:t>​</a:t>
                      </a:r>
                      <a:endParaRPr lang="en-US" sz="900" b="0" i="0">
                        <a:solidFill>
                          <a:srgbClr val="000000"/>
                        </a:solidFill>
                        <a:effectLst/>
                        <a:latin typeface="Arial"/>
                      </a:endParaRPr>
                    </a:p>
                  </a:txBody>
                  <a:tcPr marL="58018" marR="58018" marT="29009" marB="29009" anchor="ctr">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681700690"/>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ChuteRelease </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139.95</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139.95</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605326"/>
                  </a:ext>
                </a:extLst>
              </a:tr>
              <a:tr h="311525">
                <a:tc>
                  <a:txBody>
                    <a:bodyPr/>
                    <a:lstStyle/>
                    <a:p>
                      <a:pPr algn="ctr" fontAlgn="base"/>
                      <a:r>
                        <a:rPr lang="en-US" sz="1100" b="0" i="0">
                          <a:solidFill>
                            <a:srgbClr val="000000"/>
                          </a:solidFill>
                          <a:effectLst/>
                          <a:latin typeface="Calibri" panose="020F0502020204030204" pitchFamily="34" charset="0"/>
                          <a:cs typeface="Calibri" panose="020F0502020204030204" pitchFamily="34" charset="0"/>
                        </a:rPr>
                        <a:t>93181A411 Nut </a:t>
                      </a:r>
                      <a:r>
                        <a:rPr lang="en-US" sz="1100" b="0" i="0" u="none" strike="noStrike" cap="none">
                          <a:solidFill>
                            <a:schemeClr val="tx1"/>
                          </a:solidFill>
                          <a:effectLst/>
                          <a:latin typeface="Calibri" panose="020F0502020204030204" pitchFamily="34" charset="0"/>
                          <a:ea typeface="+mn-ea"/>
                          <a:cs typeface="Calibri" panose="020F0502020204030204" pitchFamily="34" charset="0"/>
                          <a:sym typeface="Arial"/>
                        </a:rPr>
                        <a:t>–</a:t>
                      </a:r>
                      <a:r>
                        <a:rPr lang="en-US" sz="1100" b="0" i="0">
                          <a:solidFill>
                            <a:srgbClr val="000000"/>
                          </a:solidFill>
                          <a:effectLst/>
                          <a:latin typeface="Calibri" panose="020F0502020204030204" pitchFamily="34" charset="0"/>
                          <a:cs typeface="Calibri" panose="020F0502020204030204" pitchFamily="34" charset="0"/>
                        </a:rPr>
                        <a:t> Spool Mount (x100)</a:t>
                      </a:r>
                    </a:p>
                  </a:txBody>
                  <a:tcPr marL="58018" marR="58018" marT="29009" marB="29009">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5.95</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5.95</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978399"/>
                  </a:ext>
                </a:extLst>
              </a:tr>
              <a:tr h="311525">
                <a:tc>
                  <a:txBody>
                    <a:bodyPr/>
                    <a:lstStyle/>
                    <a:p>
                      <a:pPr algn="ctr" fontAlgn="ctr"/>
                      <a:r>
                        <a:rPr lang="en-US" sz="1100" b="0" i="0" u="none" strike="noStrike">
                          <a:solidFill>
                            <a:srgbClr val="000000"/>
                          </a:solidFill>
                          <a:effectLst/>
                          <a:latin typeface="Calibri" panose="020F0502020204030204" pitchFamily="34" charset="0"/>
                          <a:cs typeface="Calibri" panose="020F0502020204030204" pitchFamily="34" charset="0"/>
                        </a:rPr>
                        <a:t>93070A064 M3 3mm Screws (x50)</a:t>
                      </a:r>
                    </a:p>
                  </a:txBody>
                  <a:tcPr marL="7620" marR="7620" marT="762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12.50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12.50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5916139"/>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90592A085 M3-0.5 hew nuts (x100)</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2.62</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2.26</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 </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048403"/>
                  </a:ext>
                </a:extLst>
              </a:tr>
              <a:tr h="311525">
                <a:tc>
                  <a:txBody>
                    <a:bodyPr/>
                    <a:lstStyle/>
                    <a:p>
                      <a:pPr algn="ctr" fontAlgn="b"/>
                      <a:r>
                        <a:rPr lang="en-US" sz="1100" b="0" i="0" u="none" strike="noStrike">
                          <a:solidFill>
                            <a:srgbClr val="000000"/>
                          </a:solidFill>
                          <a:effectLst/>
                          <a:latin typeface="Calibri" panose="020F0502020204030204" pitchFamily="34" charset="0"/>
                          <a:cs typeface="Calibri" panose="020F0502020204030204" pitchFamily="34" charset="0"/>
                        </a:rPr>
                        <a:t>Ripstop nylon</a:t>
                      </a:r>
                    </a:p>
                  </a:txBody>
                  <a:tcPr marL="0" marR="0" marT="0" marB="0" anchor="ctr">
                    <a:lnL w="174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1</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0</a:t>
                      </a:r>
                    </a:p>
                  </a:txBody>
                  <a:tcPr marL="58018" marR="58018" marT="29009" marB="29009">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Calibri" panose="020F0502020204030204" pitchFamily="34" charset="0"/>
                          <a:cs typeface="Calibri" panose="020F0502020204030204" pitchFamily="34" charset="0"/>
                        </a:rPr>
                        <a:t>Actual</a:t>
                      </a:r>
                    </a:p>
                  </a:txBody>
                  <a:tcPr marL="58018" marR="58018" marT="29009" marB="29009">
                    <a:lnL w="77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4398453"/>
                  </a:ext>
                </a:extLst>
              </a:tr>
            </a:tbl>
          </a:graphicData>
        </a:graphic>
      </p:graphicFrame>
    </p:spTree>
    <p:extLst>
      <p:ext uri="{BB962C8B-B14F-4D97-AF65-F5344CB8AC3E}">
        <p14:creationId xmlns:p14="http://schemas.microsoft.com/office/powerpoint/2010/main" val="1914448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C511-F64E-E552-269B-450F7BE3DD23}"/>
              </a:ext>
            </a:extLst>
          </p:cNvPr>
          <p:cNvSpPr>
            <a:spLocks noGrp="1"/>
          </p:cNvSpPr>
          <p:nvPr>
            <p:ph type="title"/>
          </p:nvPr>
        </p:nvSpPr>
        <p:spPr/>
        <p:txBody>
          <a:bodyPr/>
          <a:lstStyle/>
          <a:p>
            <a:r>
              <a:rPr lang="en-US" sz="2400" b="1" i="0" u="none" strike="noStrike" cap="none">
                <a:solidFill>
                  <a:schemeClr val="accent2"/>
                </a:solidFill>
                <a:latin typeface="Arial"/>
                <a:ea typeface="Arial"/>
                <a:cs typeface="Arial"/>
                <a:sym typeface="Arial"/>
              </a:rPr>
              <a:t>System Requirement Summary (5/6)</a:t>
            </a:r>
            <a:endParaRPr lang="en-US"/>
          </a:p>
        </p:txBody>
      </p:sp>
      <p:sp>
        <p:nvSpPr>
          <p:cNvPr id="5" name="Slide Number Placeholder 4">
            <a:extLst>
              <a:ext uri="{FF2B5EF4-FFF2-40B4-BE49-F238E27FC236}">
                <a16:creationId xmlns:a16="http://schemas.microsoft.com/office/drawing/2014/main" id="{285CB416-9DD8-38C5-AE3D-9669CD2CC7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6" name="Google Shape;282;p36">
            <a:extLst>
              <a:ext uri="{FF2B5EF4-FFF2-40B4-BE49-F238E27FC236}">
                <a16:creationId xmlns:a16="http://schemas.microsoft.com/office/drawing/2014/main" id="{1508506C-840A-6E64-2CF4-04CE0AA33C9A}"/>
              </a:ext>
            </a:extLst>
          </p:cNvPr>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a:p>
        </p:txBody>
      </p:sp>
      <p:sp>
        <p:nvSpPr>
          <p:cNvPr id="7" name="Google Shape;209;p29">
            <a:extLst>
              <a:ext uri="{FF2B5EF4-FFF2-40B4-BE49-F238E27FC236}">
                <a16:creationId xmlns:a16="http://schemas.microsoft.com/office/drawing/2014/main" id="{8DDD6446-9F04-64A2-FCC7-5E623C92FB07}"/>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8" name="Table 7">
            <a:extLst>
              <a:ext uri="{FF2B5EF4-FFF2-40B4-BE49-F238E27FC236}">
                <a16:creationId xmlns:a16="http://schemas.microsoft.com/office/drawing/2014/main" id="{45A4093F-5F43-8086-442E-548F488AA411}"/>
              </a:ext>
            </a:extLst>
          </p:cNvPr>
          <p:cNvGraphicFramePr>
            <a:graphicFrameLocks noGrp="1"/>
          </p:cNvGraphicFramePr>
          <p:nvPr>
            <p:extLst>
              <p:ext uri="{D42A27DB-BD31-4B8C-83A1-F6EECF244321}">
                <p14:modId xmlns:p14="http://schemas.microsoft.com/office/powerpoint/2010/main" val="3072640803"/>
              </p:ext>
            </p:extLst>
          </p:nvPr>
        </p:nvGraphicFramePr>
        <p:xfrm>
          <a:off x="269947" y="1074581"/>
          <a:ext cx="8604103" cy="5242237"/>
        </p:xfrm>
        <a:graphic>
          <a:graphicData uri="http://schemas.openxmlformats.org/drawingml/2006/table">
            <a:tbl>
              <a:tblPr/>
              <a:tblGrid>
                <a:gridCol w="1339453">
                  <a:extLst>
                    <a:ext uri="{9D8B030D-6E8A-4147-A177-3AD203B41FA5}">
                      <a16:colId xmlns:a16="http://schemas.microsoft.com/office/drawing/2014/main" val="285467547"/>
                    </a:ext>
                  </a:extLst>
                </a:gridCol>
                <a:gridCol w="7264650">
                  <a:extLst>
                    <a:ext uri="{9D8B030D-6E8A-4147-A177-3AD203B41FA5}">
                      <a16:colId xmlns:a16="http://schemas.microsoft.com/office/drawing/2014/main" val="3363964651"/>
                    </a:ext>
                  </a:extLst>
                </a:gridCol>
              </a:tblGrid>
              <a:tr h="403249">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49</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flight software shall only enter simulation mode after it receives the SIMULATION ENABLE and SIMULATION ACTIVATE commands.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03249">
                <a:tc>
                  <a:txBody>
                    <a:bodyPr/>
                    <a:lstStyle/>
                    <a:p>
                      <a:pPr algn="ctr" fontAlgn="base"/>
                      <a:r>
                        <a:rPr lang="en-US" sz="900" b="0" i="0" u="none" strike="noStrike">
                          <a:solidFill>
                            <a:srgbClr val="000000"/>
                          </a:solidFill>
                          <a:effectLst/>
                          <a:latin typeface="Arial"/>
                        </a:rPr>
                        <a:t>50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command the </a:t>
                      </a:r>
                      <a:r>
                        <a:rPr lang="en-US" sz="900" err="1"/>
                        <a:t>CanSat</a:t>
                      </a:r>
                      <a:r>
                        <a:rPr lang="en-US" sz="900"/>
                        <a:t> to start calibrating the altitude to zero when the </a:t>
                      </a:r>
                      <a:r>
                        <a:rPr lang="en-US" sz="900" err="1"/>
                        <a:t>CanSat</a:t>
                      </a:r>
                      <a:r>
                        <a:rPr lang="en-US" sz="900"/>
                        <a:t> is on the launch pad prior to launch.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03249">
                <a:tc>
                  <a:txBody>
                    <a:bodyPr/>
                    <a:lstStyle/>
                    <a:p>
                      <a:pPr algn="ctr" fontAlgn="base"/>
                      <a:r>
                        <a:rPr lang="en-US" sz="900" b="0" i="0" u="none" strike="noStrike">
                          <a:solidFill>
                            <a:srgbClr val="000000"/>
                          </a:solidFill>
                          <a:effectLst/>
                          <a:latin typeface="Arial"/>
                        </a:rPr>
                        <a:t>51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generate csv files of all sensor data as specified in the Telemetry Requirements section.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03249">
                <a:tc>
                  <a:txBody>
                    <a:bodyPr/>
                    <a:lstStyle/>
                    <a:p>
                      <a:pPr algn="ctr" fontAlgn="base"/>
                      <a:r>
                        <a:rPr lang="en-US" sz="900" b="0" i="0" u="none" strike="noStrike">
                          <a:solidFill>
                            <a:srgbClr val="000000"/>
                          </a:solidFill>
                          <a:effectLst/>
                          <a:latin typeface="Arial"/>
                        </a:rPr>
                        <a:t>52</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Telemetry shall include mission time with 0.01 second or better resolution.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03249">
                <a:tc>
                  <a:txBody>
                    <a:bodyPr/>
                    <a:lstStyle/>
                    <a:p>
                      <a:pPr algn="ctr" fontAlgn="base"/>
                      <a:r>
                        <a:rPr lang="en-US" sz="900" b="0" i="0" u="none" strike="noStrike">
                          <a:solidFill>
                            <a:srgbClr val="000000"/>
                          </a:solidFill>
                          <a:effectLst/>
                          <a:latin typeface="Arial"/>
                        </a:rPr>
                        <a:t>53</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Configuration states such as zero altitude calibration shall be maintained in the event of a processor reset during launch and mission.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03249">
                <a:tc>
                  <a:txBody>
                    <a:bodyPr/>
                    <a:lstStyle/>
                    <a:p>
                      <a:pPr algn="ctr" fontAlgn="base"/>
                      <a:r>
                        <a:rPr lang="en-US" sz="900" b="0" i="0" u="none" strike="noStrike">
                          <a:solidFill>
                            <a:srgbClr val="000000"/>
                          </a:solidFill>
                          <a:effectLst/>
                          <a:latin typeface="Arial"/>
                        </a:rPr>
                        <a:t>54</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Each team shall develop their own ground station.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03249">
                <a:tc>
                  <a:txBody>
                    <a:bodyPr/>
                    <a:lstStyle/>
                    <a:p>
                      <a:pPr algn="ctr" fontAlgn="base"/>
                      <a:r>
                        <a:rPr lang="en-US" sz="900" b="0" i="0" u="none" strike="noStrike">
                          <a:solidFill>
                            <a:srgbClr val="000000"/>
                          </a:solidFill>
                          <a:effectLst/>
                          <a:latin typeface="Arial"/>
                        </a:rPr>
                        <a:t>55</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telemetry shall be displayed in real time during descent on the ground station.</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03249">
                <a:tc>
                  <a:txBody>
                    <a:bodyPr/>
                    <a:lstStyle/>
                    <a:p>
                      <a:pPr algn="ctr" fontAlgn="base"/>
                      <a:r>
                        <a:rPr lang="en-US" sz="900" b="0" i="0" u="none" strike="noStrike">
                          <a:solidFill>
                            <a:srgbClr val="000000"/>
                          </a:solidFill>
                          <a:effectLst/>
                          <a:latin typeface="Arial"/>
                        </a:rPr>
                        <a:t>56</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All telemetry shall be displayed in engineering units (meters, meters/sec, Celsius, etc.)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03249">
                <a:tc>
                  <a:txBody>
                    <a:bodyPr/>
                    <a:lstStyle/>
                    <a:p>
                      <a:pPr algn="ctr" fontAlgn="base"/>
                      <a:r>
                        <a:rPr lang="en-US" sz="900" b="0" i="0" u="none" strike="noStrike">
                          <a:solidFill>
                            <a:srgbClr val="000000"/>
                          </a:solidFill>
                          <a:effectLst/>
                          <a:latin typeface="Arial"/>
                        </a:rPr>
                        <a:t>57</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Teams shall plot each telemetry data field in real time during flight.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403249">
                <a:tc>
                  <a:txBody>
                    <a:bodyPr/>
                    <a:lstStyle/>
                    <a:p>
                      <a:pPr algn="ctr" fontAlgn="base"/>
                      <a:r>
                        <a:rPr lang="en-US" sz="900" b="0" i="0" u="none" strike="noStrike">
                          <a:solidFill>
                            <a:srgbClr val="000000"/>
                          </a:solidFill>
                          <a:effectLst/>
                          <a:latin typeface="Arial"/>
                        </a:rPr>
                        <a:t>58</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shall include one laptop computer with a minimum of two hours of battery operation, XBEE radio and a hand-held antenna.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r h="403249">
                <a:tc>
                  <a:txBody>
                    <a:bodyPr/>
                    <a:lstStyle/>
                    <a:p>
                      <a:pPr algn="ctr" fontAlgn="base"/>
                      <a:r>
                        <a:rPr lang="en-US" sz="900" b="0" i="0" u="none" strike="noStrike">
                          <a:solidFill>
                            <a:srgbClr val="000000"/>
                          </a:solidFill>
                          <a:effectLst/>
                          <a:latin typeface="Arial"/>
                        </a:rPr>
                        <a:t>59</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must be portable so the team can be positioned at the ground station operation site along the flight line. AC power will not be available at the ground station operation site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134634"/>
                  </a:ext>
                </a:extLst>
              </a:tr>
              <a:tr h="403249">
                <a:tc>
                  <a:txBody>
                    <a:bodyPr/>
                    <a:lstStyle/>
                    <a:p>
                      <a:pPr algn="ctr" fontAlgn="base"/>
                      <a:r>
                        <a:rPr lang="en-US" sz="900" b="0" i="0" u="none" strike="noStrike">
                          <a:solidFill>
                            <a:srgbClr val="000000"/>
                          </a:solidFill>
                          <a:effectLst/>
                          <a:latin typeface="Arial"/>
                        </a:rPr>
                        <a:t>60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ground station software shall be able to command the container to operate in simulation mode by sending two commands, SIMULATION ENABLE and SIMULATION ACTIVATE.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8482166"/>
                  </a:ext>
                </a:extLst>
              </a:tr>
            </a:tbl>
          </a:graphicData>
        </a:graphic>
      </p:graphicFrame>
    </p:spTree>
    <p:extLst>
      <p:ext uri="{BB962C8B-B14F-4D97-AF65-F5344CB8AC3E}">
        <p14:creationId xmlns:p14="http://schemas.microsoft.com/office/powerpoint/2010/main" val="1620409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1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1067" name="Google Shape;1067;p11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130</a:t>
            </a:fld>
            <a:endParaRPr sz="1000" b="0" i="0" u="none" strike="noStrike" cap="none">
              <a:solidFill>
                <a:schemeClr val="dk1"/>
              </a:solidFill>
              <a:latin typeface="Arial"/>
              <a:ea typeface="Arial"/>
              <a:cs typeface="Arial"/>
              <a:sym typeface="Arial"/>
            </a:endParaRPr>
          </a:p>
        </p:txBody>
      </p:sp>
      <p:sp>
        <p:nvSpPr>
          <p:cNvPr id="1068" name="Google Shape;1068;p11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CanSat Budget – Other Costs</a:t>
            </a:r>
            <a:endParaRPr/>
          </a:p>
        </p:txBody>
      </p:sp>
      <p:sp>
        <p:nvSpPr>
          <p:cNvPr id="1070" name="Google Shape;1070;p116"/>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 </a:t>
            </a:r>
            <a:endParaRPr/>
          </a:p>
        </p:txBody>
      </p:sp>
      <p:graphicFrame>
        <p:nvGraphicFramePr>
          <p:cNvPr id="9" name="Table 8">
            <a:extLst>
              <a:ext uri="{FF2B5EF4-FFF2-40B4-BE49-F238E27FC236}">
                <a16:creationId xmlns:a16="http://schemas.microsoft.com/office/drawing/2014/main" id="{C5D07098-DB6B-ECAC-4338-6807265AF1F8}"/>
              </a:ext>
            </a:extLst>
          </p:cNvPr>
          <p:cNvGraphicFramePr>
            <a:graphicFrameLocks noGrp="1"/>
          </p:cNvGraphicFramePr>
          <p:nvPr>
            <p:extLst>
              <p:ext uri="{D42A27DB-BD31-4B8C-83A1-F6EECF244321}">
                <p14:modId xmlns:p14="http://schemas.microsoft.com/office/powerpoint/2010/main" val="2611878350"/>
              </p:ext>
            </p:extLst>
          </p:nvPr>
        </p:nvGraphicFramePr>
        <p:xfrm>
          <a:off x="423153" y="1171099"/>
          <a:ext cx="8297692" cy="3928782"/>
        </p:xfrm>
        <a:graphic>
          <a:graphicData uri="http://schemas.openxmlformats.org/drawingml/2006/table">
            <a:tbl>
              <a:tblPr/>
              <a:tblGrid>
                <a:gridCol w="1984231">
                  <a:extLst>
                    <a:ext uri="{9D8B030D-6E8A-4147-A177-3AD203B41FA5}">
                      <a16:colId xmlns:a16="http://schemas.microsoft.com/office/drawing/2014/main" val="205269166"/>
                    </a:ext>
                  </a:extLst>
                </a:gridCol>
                <a:gridCol w="1237009">
                  <a:extLst>
                    <a:ext uri="{9D8B030D-6E8A-4147-A177-3AD203B41FA5}">
                      <a16:colId xmlns:a16="http://schemas.microsoft.com/office/drawing/2014/main" val="2492886915"/>
                    </a:ext>
                  </a:extLst>
                </a:gridCol>
                <a:gridCol w="1661384">
                  <a:extLst>
                    <a:ext uri="{9D8B030D-6E8A-4147-A177-3AD203B41FA5}">
                      <a16:colId xmlns:a16="http://schemas.microsoft.com/office/drawing/2014/main" val="153195650"/>
                    </a:ext>
                  </a:extLst>
                </a:gridCol>
                <a:gridCol w="1707534">
                  <a:extLst>
                    <a:ext uri="{9D8B030D-6E8A-4147-A177-3AD203B41FA5}">
                      <a16:colId xmlns:a16="http://schemas.microsoft.com/office/drawing/2014/main" val="4141090729"/>
                    </a:ext>
                  </a:extLst>
                </a:gridCol>
                <a:gridCol w="1707534">
                  <a:extLst>
                    <a:ext uri="{9D8B030D-6E8A-4147-A177-3AD203B41FA5}">
                      <a16:colId xmlns:a16="http://schemas.microsoft.com/office/drawing/2014/main" val="2739034542"/>
                    </a:ext>
                  </a:extLst>
                </a:gridCol>
              </a:tblGrid>
              <a:tr h="614087">
                <a:tc>
                  <a:txBody>
                    <a:bodyPr/>
                    <a:lstStyle/>
                    <a:p>
                      <a:pPr algn="ctr" fontAlgn="base"/>
                      <a:r>
                        <a:rPr lang="en-US" sz="1800" b="1" i="0" u="none" strike="noStrike">
                          <a:solidFill>
                            <a:srgbClr val="FFFFFF"/>
                          </a:solidFill>
                          <a:effectLst/>
                          <a:latin typeface="Arial"/>
                        </a:rPr>
                        <a:t>Component</a:t>
                      </a:r>
                      <a:r>
                        <a:rPr lang="en-US" sz="1800" b="0" i="0">
                          <a:solidFill>
                            <a:srgbClr val="000000"/>
                          </a:solidFill>
                          <a:effectLst/>
                          <a:latin typeface="Arial"/>
                        </a:rPr>
                        <a:t>​</a:t>
                      </a:r>
                      <a:endParaRPr lang="en-US" b="0" i="0">
                        <a:solidFill>
                          <a:srgbClr val="000000"/>
                        </a:solidFill>
                        <a:effectLst/>
                        <a:latin typeface="Arial"/>
                      </a:endParaRPr>
                    </a:p>
                  </a:txBody>
                  <a:tcPr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800" b="1" i="0" u="none" strike="noStrike">
                          <a:solidFill>
                            <a:srgbClr val="FFFFFF"/>
                          </a:solidFill>
                          <a:effectLst/>
                          <a:latin typeface="Arial"/>
                        </a:rPr>
                        <a:t>Quantity</a:t>
                      </a:r>
                      <a:r>
                        <a:rPr lang="en-US" sz="1800" b="0" i="0">
                          <a:solidFill>
                            <a:srgbClr val="000000"/>
                          </a:solidFill>
                          <a:effectLst/>
                          <a:latin typeface="Arial"/>
                        </a:rPr>
                        <a:t>​</a:t>
                      </a:r>
                      <a:endParaRPr lang="en-US"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800" b="1" i="0" u="none" strike="noStrike">
                          <a:solidFill>
                            <a:srgbClr val="FFFFFF"/>
                          </a:solidFill>
                          <a:effectLst/>
                          <a:latin typeface="Arial"/>
                        </a:rPr>
                        <a:t>Unit Price ($)</a:t>
                      </a:r>
                      <a:r>
                        <a:rPr lang="en-US" sz="1800" b="0" i="0">
                          <a:solidFill>
                            <a:srgbClr val="000000"/>
                          </a:solidFill>
                          <a:effectLst/>
                          <a:latin typeface="Arial"/>
                        </a:rPr>
                        <a:t>​</a:t>
                      </a:r>
                      <a:endParaRPr lang="en-US"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800" b="1" i="0" u="none" strike="noStrike">
                          <a:solidFill>
                            <a:srgbClr val="FFFFFF"/>
                          </a:solidFill>
                          <a:effectLst/>
                          <a:latin typeface="Arial"/>
                        </a:rPr>
                        <a:t>Total Price ($)</a:t>
                      </a:r>
                      <a:r>
                        <a:rPr lang="en-US" sz="1800" b="0" i="0">
                          <a:solidFill>
                            <a:srgbClr val="000000"/>
                          </a:solidFill>
                          <a:effectLst/>
                          <a:latin typeface="Arial"/>
                        </a:rPr>
                        <a:t>​</a:t>
                      </a:r>
                      <a:endParaRPr lang="en-US"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800" b="1" i="0" u="none" strike="noStrike">
                          <a:solidFill>
                            <a:srgbClr val="FFFFFF"/>
                          </a:solidFill>
                          <a:effectLst/>
                          <a:latin typeface="Arial"/>
                        </a:rPr>
                        <a:t>Value Type</a:t>
                      </a:r>
                      <a:r>
                        <a:rPr lang="en-US" sz="1800" b="0" i="0">
                          <a:solidFill>
                            <a:srgbClr val="000000"/>
                          </a:solidFill>
                          <a:effectLst/>
                          <a:latin typeface="Arial"/>
                        </a:rPr>
                        <a:t>​</a:t>
                      </a:r>
                      <a:endParaRPr lang="en-US" b="0" i="0">
                        <a:solidFill>
                          <a:srgbClr val="000000"/>
                        </a:solidFill>
                        <a:effectLst/>
                        <a:latin typeface="Arial"/>
                      </a:endParaRPr>
                    </a:p>
                  </a:txBody>
                  <a:tcPr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3049841642"/>
                  </a:ext>
                </a:extLst>
              </a:tr>
              <a:tr h="295988">
                <a:tc>
                  <a:txBody>
                    <a:bodyPr/>
                    <a:lstStyle/>
                    <a:p>
                      <a:pPr algn="l" fontAlgn="base"/>
                      <a:r>
                        <a:rPr lang="en-US" sz="1400" b="1" i="0" u="none" strike="noStrike">
                          <a:solidFill>
                            <a:srgbClr val="000000"/>
                          </a:solidFill>
                          <a:effectLst/>
                          <a:latin typeface="Arial"/>
                        </a:rPr>
                        <a:t>Ground Station</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5829922"/>
                  </a:ext>
                </a:extLst>
              </a:tr>
              <a:tr h="295988">
                <a:tc>
                  <a:txBody>
                    <a:bodyPr/>
                    <a:lstStyle/>
                    <a:p>
                      <a:pPr algn="l" fontAlgn="base"/>
                      <a:r>
                        <a:rPr lang="en-US" sz="1400" b="0" i="0" u="none" strike="noStrike">
                          <a:solidFill>
                            <a:srgbClr val="000000"/>
                          </a:solidFill>
                          <a:effectLst/>
                          <a:latin typeface="Arial"/>
                        </a:rPr>
                        <a:t>Xbee USB Shield</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26.00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26.00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4207175"/>
                  </a:ext>
                </a:extLst>
              </a:tr>
              <a:tr h="503179">
                <a:tc>
                  <a:txBody>
                    <a:bodyPr/>
                    <a:lstStyle/>
                    <a:p>
                      <a:pPr algn="l"/>
                      <a:r>
                        <a:rPr lang="it-IT" sz="1400" b="0" i="0" u="none" strike="noStrike" cap="none">
                          <a:solidFill>
                            <a:schemeClr val="tx1"/>
                          </a:solidFill>
                          <a:effectLst/>
                          <a:latin typeface="+mn-lt"/>
                          <a:ea typeface="+mn-ea"/>
                          <a:cs typeface="+mn-cs"/>
                          <a:sym typeface="Arial"/>
                        </a:rPr>
                        <a:t>900 MHz 14 dBi Al Yagi Antenna</a:t>
                      </a: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72.32</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72.32</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2596567"/>
                  </a:ext>
                </a:extLst>
              </a:tr>
              <a:tr h="327655">
                <a:tc>
                  <a:txBody>
                    <a:bodyPr/>
                    <a:lstStyle/>
                    <a:p>
                      <a:pPr algn="l" fontAlgn="base"/>
                      <a:r>
                        <a:rPr lang="fr-FR" sz="1400" b="0" i="0" u="none" strike="noStrike">
                          <a:solidFill>
                            <a:srgbClr val="000000"/>
                          </a:solidFill>
                          <a:effectLst/>
                          <a:latin typeface="Arial"/>
                        </a:rPr>
                        <a:t>900 MHz XBEE Radio</a:t>
                      </a:r>
                      <a:endParaRPr lang="fr-FR" sz="1400"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lgn="r">
                        <a:buNone/>
                      </a:pPr>
                      <a:r>
                        <a:rPr lang="en-US" sz="1400" b="0" i="0" u="none" strike="noStrike">
                          <a:solidFill>
                            <a:srgbClr val="000000"/>
                          </a:solidFill>
                          <a:effectLst/>
                          <a:latin typeface="Arial"/>
                        </a:rPr>
                        <a:t>68.25</a:t>
                      </a:r>
                      <a:endParaRPr lang="en-US"/>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lgn="r">
                        <a:buNone/>
                      </a:pPr>
                      <a:r>
                        <a:rPr lang="en-US" sz="1400" b="0" i="0" u="none" strike="noStrike">
                          <a:solidFill>
                            <a:srgbClr val="000000"/>
                          </a:solidFill>
                          <a:effectLst/>
                          <a:latin typeface="Arial"/>
                        </a:rPr>
                        <a:t>68.25</a:t>
                      </a:r>
                      <a:endParaRPr lang="en-US"/>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Actual</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626523"/>
                  </a:ext>
                </a:extLst>
              </a:tr>
              <a:tr h="503179">
                <a:tc>
                  <a:txBody>
                    <a:bodyPr/>
                    <a:lstStyle/>
                    <a:p>
                      <a:pPr algn="l" fontAlgn="base"/>
                      <a:r>
                        <a:rPr lang="en-US" sz="1400" b="0" i="0" u="none" strike="noStrike">
                          <a:solidFill>
                            <a:srgbClr val="000000"/>
                          </a:solidFill>
                          <a:effectLst/>
                          <a:latin typeface="Arial"/>
                        </a:rPr>
                        <a:t>Laptop</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Provided by Team Member</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9324071"/>
                  </a:ext>
                </a:extLst>
              </a:tr>
              <a:tr h="295988">
                <a:tc>
                  <a:txBody>
                    <a:bodyPr/>
                    <a:lstStyle/>
                    <a:p>
                      <a:pPr algn="l" fontAlgn="base"/>
                      <a:r>
                        <a:rPr lang="en-US" sz="1400" b="0" i="0" u="none" strike="noStrike">
                          <a:solidFill>
                            <a:srgbClr val="000000"/>
                          </a:solidFill>
                          <a:effectLst/>
                          <a:latin typeface="Arial"/>
                        </a:rPr>
                        <a:t>Prototyping </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150.00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Estimate</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1657104"/>
                  </a:ext>
                </a:extLst>
              </a:tr>
              <a:tr h="295988">
                <a:tc>
                  <a:txBody>
                    <a:bodyPr/>
                    <a:lstStyle/>
                    <a:p>
                      <a:pPr algn="l" fontAlgn="base"/>
                      <a:r>
                        <a:rPr lang="en-US" sz="1400" b="0" i="0" u="none" strike="noStrike">
                          <a:solidFill>
                            <a:srgbClr val="000000"/>
                          </a:solidFill>
                          <a:effectLst/>
                          <a:latin typeface="Arial"/>
                        </a:rPr>
                        <a:t>Test Supplies</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150.00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Estimate</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1178008"/>
                  </a:ext>
                </a:extLst>
              </a:tr>
              <a:tr h="710371">
                <a:tc>
                  <a:txBody>
                    <a:bodyPr/>
                    <a:lstStyle/>
                    <a:p>
                      <a:pPr algn="l" fontAlgn="base"/>
                      <a:r>
                        <a:rPr lang="en-US" sz="1400" b="0" i="0" u="none" strike="noStrike">
                          <a:solidFill>
                            <a:srgbClr val="000000"/>
                          </a:solidFill>
                          <a:effectLst/>
                          <a:latin typeface="Arial"/>
                        </a:rPr>
                        <a:t>Test Facilities/</a:t>
                      </a:r>
                      <a:r>
                        <a:rPr lang="en-US" sz="1400" b="0" i="0">
                          <a:solidFill>
                            <a:srgbClr val="000000"/>
                          </a:solidFill>
                          <a:effectLst/>
                          <a:latin typeface="Arial"/>
                        </a:rPr>
                        <a:t>​</a:t>
                      </a:r>
                      <a:endParaRPr lang="en-US" b="0" i="0">
                        <a:solidFill>
                          <a:srgbClr val="000000"/>
                        </a:solidFill>
                        <a:effectLst/>
                        <a:latin typeface="Arial"/>
                      </a:endParaRPr>
                    </a:p>
                    <a:p>
                      <a:pPr algn="l" fontAlgn="base"/>
                      <a:r>
                        <a:rPr lang="en-US" sz="1400" b="0" i="0" u="none" strike="noStrike">
                          <a:solidFill>
                            <a:srgbClr val="000000"/>
                          </a:solidFill>
                          <a:effectLst/>
                          <a:latin typeface="Arial"/>
                        </a:rPr>
                        <a:t>Manufacturing Equipment</a:t>
                      </a:r>
                      <a:r>
                        <a:rPr lang="en-US" sz="1400" b="0" i="0">
                          <a:solidFill>
                            <a:srgbClr val="000000"/>
                          </a:solidFill>
                          <a:effectLst/>
                          <a:latin typeface="Arial"/>
                        </a:rPr>
                        <a:t>​</a:t>
                      </a:r>
                      <a:endParaRPr lang="en-US" b="0" i="0">
                        <a:solidFill>
                          <a:srgbClr val="000000"/>
                        </a:solidFill>
                        <a:effectLst/>
                        <a:latin typeface="Arial"/>
                      </a:endParaRPr>
                    </a:p>
                  </a:txBody>
                  <a:tcP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1</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0</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r" fontAlgn="base"/>
                      <a:r>
                        <a:rPr lang="en-US" sz="1400" b="0" i="0" u="none" strike="noStrike">
                          <a:solidFill>
                            <a:srgbClr val="000000"/>
                          </a:solidFill>
                          <a:effectLst/>
                          <a:latin typeface="Arial"/>
                        </a:rPr>
                        <a:t>Covered by University</a:t>
                      </a:r>
                      <a:r>
                        <a:rPr lang="en-US" sz="1400" b="0" i="0">
                          <a:solidFill>
                            <a:srgbClr val="000000"/>
                          </a:solidFill>
                          <a:effectLst/>
                          <a:latin typeface="Arial"/>
                        </a:rPr>
                        <a:t>​</a:t>
                      </a:r>
                      <a:endParaRPr lang="en-US" b="0" i="0">
                        <a:solidFill>
                          <a:srgbClr val="000000"/>
                        </a:solidFill>
                        <a:effectLst/>
                        <a:latin typeface="Arial"/>
                      </a:endParaRPr>
                    </a:p>
                  </a:txBody>
                  <a:tcP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637735"/>
                  </a:ext>
                </a:extLst>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1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1067" name="Google Shape;1067;p11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131</a:t>
            </a:fld>
            <a:endParaRPr sz="1000" b="0" i="0" u="none" strike="noStrike" cap="none">
              <a:solidFill>
                <a:schemeClr val="dk1"/>
              </a:solidFill>
              <a:latin typeface="Arial"/>
              <a:ea typeface="Arial"/>
              <a:cs typeface="Arial"/>
              <a:sym typeface="Arial"/>
            </a:endParaRPr>
          </a:p>
        </p:txBody>
      </p:sp>
      <p:sp>
        <p:nvSpPr>
          <p:cNvPr id="1068" name="Google Shape;1068;p11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CanSat Budget – Other Costs</a:t>
            </a:r>
            <a:endParaRPr/>
          </a:p>
        </p:txBody>
      </p:sp>
      <p:sp>
        <p:nvSpPr>
          <p:cNvPr id="1070" name="Google Shape;1070;p116"/>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 </a:t>
            </a:r>
            <a:endParaRPr/>
          </a:p>
        </p:txBody>
      </p:sp>
      <p:graphicFrame>
        <p:nvGraphicFramePr>
          <p:cNvPr id="7" name="Table 6">
            <a:extLst>
              <a:ext uri="{FF2B5EF4-FFF2-40B4-BE49-F238E27FC236}">
                <a16:creationId xmlns:a16="http://schemas.microsoft.com/office/drawing/2014/main" id="{A6C9C7C9-A552-3A4A-62C8-64E596E35EFD}"/>
              </a:ext>
            </a:extLst>
          </p:cNvPr>
          <p:cNvGraphicFramePr>
            <a:graphicFrameLocks noGrp="1"/>
          </p:cNvGraphicFramePr>
          <p:nvPr>
            <p:extLst>
              <p:ext uri="{D42A27DB-BD31-4B8C-83A1-F6EECF244321}">
                <p14:modId xmlns:p14="http://schemas.microsoft.com/office/powerpoint/2010/main" val="827948383"/>
              </p:ext>
            </p:extLst>
          </p:nvPr>
        </p:nvGraphicFramePr>
        <p:xfrm>
          <a:off x="752880" y="1223366"/>
          <a:ext cx="7219949" cy="975360"/>
        </p:xfrm>
        <a:graphic>
          <a:graphicData uri="http://schemas.openxmlformats.org/drawingml/2006/table">
            <a:tbl>
              <a:tblPr/>
              <a:tblGrid>
                <a:gridCol w="3580793">
                  <a:extLst>
                    <a:ext uri="{9D8B030D-6E8A-4147-A177-3AD203B41FA5}">
                      <a16:colId xmlns:a16="http://schemas.microsoft.com/office/drawing/2014/main" val="240122489"/>
                    </a:ext>
                  </a:extLst>
                </a:gridCol>
                <a:gridCol w="3639156">
                  <a:extLst>
                    <a:ext uri="{9D8B030D-6E8A-4147-A177-3AD203B41FA5}">
                      <a16:colId xmlns:a16="http://schemas.microsoft.com/office/drawing/2014/main" val="4014145608"/>
                    </a:ext>
                  </a:extLst>
                </a:gridCol>
              </a:tblGrid>
              <a:tr h="304800">
                <a:tc>
                  <a:txBody>
                    <a:bodyPr/>
                    <a:lstStyle/>
                    <a:p>
                      <a:pPr algn="l" fontAlgn="base"/>
                      <a:r>
                        <a:rPr lang="en-US" sz="2400" b="1" i="0" u="none" strike="noStrike">
                          <a:solidFill>
                            <a:srgbClr val="FFFFFF"/>
                          </a:solidFill>
                          <a:effectLst/>
                          <a:latin typeface="Arial" panose="020B0604020202020204" pitchFamily="34" charset="0"/>
                        </a:rPr>
                        <a:t>Source of Income:</a:t>
                      </a:r>
                      <a:r>
                        <a:rPr lang="en-US" sz="24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chemeClr val="accent6"/>
                    </a:solidFill>
                  </a:tcPr>
                </a:tc>
                <a:tc>
                  <a:txBody>
                    <a:bodyPr/>
                    <a:lstStyle/>
                    <a:p>
                      <a:pPr algn="l" fontAlgn="base"/>
                      <a:r>
                        <a:rPr lang="en-US" sz="2400" b="1" i="0" u="none" strike="noStrike">
                          <a:solidFill>
                            <a:srgbClr val="FFFFFF"/>
                          </a:solidFill>
                          <a:effectLst/>
                          <a:latin typeface="Arial" panose="020B0604020202020204" pitchFamily="34" charset="0"/>
                        </a:rPr>
                        <a:t>Funds Provided ($):</a:t>
                      </a:r>
                      <a:r>
                        <a:rPr lang="en-US" sz="24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151157424"/>
                  </a:ext>
                </a:extLst>
              </a:tr>
              <a:tr h="441960">
                <a:tc>
                  <a:txBody>
                    <a:bodyPr/>
                    <a:lstStyle/>
                    <a:p>
                      <a:pPr algn="l" fontAlgn="base"/>
                      <a:r>
                        <a:rPr lang="en-US" sz="2800" b="0" i="0" u="none" strike="noStrike">
                          <a:solidFill>
                            <a:srgbClr val="000000"/>
                          </a:solidFill>
                          <a:effectLst/>
                          <a:latin typeface="Arial" panose="020B0604020202020204" pitchFamily="34" charset="0"/>
                        </a:rPr>
                        <a:t>UF MAE Department</a:t>
                      </a:r>
                      <a:r>
                        <a:rPr lang="en-US" sz="2800" b="0" i="0">
                          <a:solidFill>
                            <a:srgbClr val="000000"/>
                          </a:solidFill>
                          <a:effectLst/>
                          <a:latin typeface="Arial" panose="020B0604020202020204" pitchFamily="34" charset="0"/>
                        </a:rPr>
                        <a:t>​</a:t>
                      </a:r>
                      <a:endParaRPr lang="en-US" b="0" i="0">
                        <a:solidFill>
                          <a:srgbClr val="000000"/>
                        </a:solidFill>
                        <a:effectLst/>
                      </a:endParaRPr>
                    </a:p>
                  </a:txBody>
                  <a:tcPr anchor="ct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2400" b="0" i="0" u="none" strike="noStrike">
                          <a:solidFill>
                            <a:srgbClr val="000000"/>
                          </a:solidFill>
                          <a:effectLst/>
                          <a:latin typeface="Arial" panose="020B0604020202020204" pitchFamily="34" charset="0"/>
                        </a:rPr>
                        <a:t>4000.00</a:t>
                      </a:r>
                      <a:r>
                        <a:rPr lang="en-US" sz="2400" b="0" i="0">
                          <a:solidFill>
                            <a:srgbClr val="000000"/>
                          </a:solidFill>
                          <a:effectLst/>
                          <a:latin typeface="Arial" panose="020B0604020202020204" pitchFamily="34" charset="0"/>
                        </a:rPr>
                        <a:t>​</a:t>
                      </a:r>
                      <a:endParaRPr lang="en-US" b="0" i="0">
                        <a:solidFill>
                          <a:srgbClr val="000000"/>
                        </a:solidFill>
                        <a:effectLst/>
                      </a:endParaRPr>
                    </a:p>
                  </a:txBody>
                  <a:tcPr anchor="b">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3651402"/>
                  </a:ext>
                </a:extLst>
              </a:tr>
            </a:tbl>
          </a:graphicData>
        </a:graphic>
      </p:graphicFrame>
      <p:graphicFrame>
        <p:nvGraphicFramePr>
          <p:cNvPr id="8" name="Table 7">
            <a:extLst>
              <a:ext uri="{FF2B5EF4-FFF2-40B4-BE49-F238E27FC236}">
                <a16:creationId xmlns:a16="http://schemas.microsoft.com/office/drawing/2014/main" id="{A62826F4-16A5-B4E0-6ED1-63C37A9BAD7E}"/>
              </a:ext>
            </a:extLst>
          </p:cNvPr>
          <p:cNvGraphicFramePr>
            <a:graphicFrameLocks noGrp="1"/>
          </p:cNvGraphicFramePr>
          <p:nvPr>
            <p:extLst>
              <p:ext uri="{D42A27DB-BD31-4B8C-83A1-F6EECF244321}">
                <p14:modId xmlns:p14="http://schemas.microsoft.com/office/powerpoint/2010/main" val="3438058592"/>
              </p:ext>
            </p:extLst>
          </p:nvPr>
        </p:nvGraphicFramePr>
        <p:xfrm>
          <a:off x="1813559" y="2554143"/>
          <a:ext cx="5516880" cy="1749714"/>
        </p:xfrm>
        <a:graphic>
          <a:graphicData uri="http://schemas.openxmlformats.org/drawingml/2006/table">
            <a:tbl>
              <a:tblPr/>
              <a:tblGrid>
                <a:gridCol w="2758440">
                  <a:extLst>
                    <a:ext uri="{9D8B030D-6E8A-4147-A177-3AD203B41FA5}">
                      <a16:colId xmlns:a16="http://schemas.microsoft.com/office/drawing/2014/main" val="3133341570"/>
                    </a:ext>
                  </a:extLst>
                </a:gridCol>
                <a:gridCol w="2758440">
                  <a:extLst>
                    <a:ext uri="{9D8B030D-6E8A-4147-A177-3AD203B41FA5}">
                      <a16:colId xmlns:a16="http://schemas.microsoft.com/office/drawing/2014/main" val="4181323313"/>
                    </a:ext>
                  </a:extLst>
                </a:gridCol>
              </a:tblGrid>
              <a:tr h="377936">
                <a:tc>
                  <a:txBody>
                    <a:bodyPr/>
                    <a:lstStyle/>
                    <a:p>
                      <a:pPr algn="l" fontAlgn="base"/>
                      <a:r>
                        <a:rPr lang="en-US" sz="2000" b="0" i="0" u="none" strike="noStrike">
                          <a:solidFill>
                            <a:srgbClr val="000000"/>
                          </a:solidFill>
                          <a:effectLst/>
                          <a:latin typeface="Arial" panose="020B0604020202020204" pitchFamily="34" charset="0"/>
                        </a:rPr>
                        <a:t>Hardware Costs:</a:t>
                      </a:r>
                      <a:r>
                        <a:rPr lang="en-US" sz="20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2000" b="0" i="0" u="none" strike="noStrike">
                          <a:solidFill>
                            <a:srgbClr val="000000"/>
                          </a:solidFill>
                          <a:effectLst/>
                          <a:latin typeface="Arial" panose="020B0604020202020204" pitchFamily="34" charset="0"/>
                        </a:rPr>
                        <a:t>$650.44</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122447"/>
                  </a:ext>
                </a:extLst>
              </a:tr>
              <a:tr h="417657">
                <a:tc>
                  <a:txBody>
                    <a:bodyPr/>
                    <a:lstStyle/>
                    <a:p>
                      <a:pPr algn="l" fontAlgn="base"/>
                      <a:r>
                        <a:rPr lang="en-US" sz="2000" b="0" i="0" u="none" strike="noStrike">
                          <a:solidFill>
                            <a:srgbClr val="000000"/>
                          </a:solidFill>
                          <a:effectLst/>
                          <a:latin typeface="Arial" panose="020B0604020202020204" pitchFamily="34" charset="0"/>
                        </a:rPr>
                        <a:t>Other Costs:</a:t>
                      </a:r>
                      <a:r>
                        <a:rPr lang="en-US" sz="2000" b="0" i="0">
                          <a:solidFill>
                            <a:srgbClr val="000000"/>
                          </a:solidFill>
                          <a:effectLst/>
                          <a:latin typeface="Arial" panose="020B0604020202020204" pitchFamily="34" charset="0"/>
                        </a:rPr>
                        <a:t>​</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2000" b="0" i="0" u="none" strike="noStrike">
                          <a:solidFill>
                            <a:srgbClr val="000000"/>
                          </a:solidFill>
                          <a:effectLst/>
                          <a:latin typeface="Arial" panose="020B0604020202020204" pitchFamily="34" charset="0"/>
                        </a:rPr>
                        <a:t>$466.57</a:t>
                      </a:r>
                      <a:endParaRPr lang="en-US" b="0" i="0">
                        <a:solidFill>
                          <a:srgbClr val="000000"/>
                        </a:solidFill>
                        <a:effectLst/>
                      </a:endParaRP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757637"/>
                  </a:ext>
                </a:extLst>
              </a:tr>
              <a:tr h="417657">
                <a:tc>
                  <a:txBody>
                    <a:bodyPr/>
                    <a:lstStyle/>
                    <a:p>
                      <a:pPr algn="l" fontAlgn="base"/>
                      <a:r>
                        <a:rPr lang="en-US" sz="2000" b="0" i="0">
                          <a:solidFill>
                            <a:srgbClr val="000000"/>
                          </a:solidFill>
                          <a:effectLst/>
                        </a:rPr>
                        <a:t>Competition Fees:</a:t>
                      </a: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tc>
                  <a:txBody>
                    <a:bodyPr/>
                    <a:lstStyle/>
                    <a:p>
                      <a:pPr algn="r" fontAlgn="base"/>
                      <a:r>
                        <a:rPr lang="en-US" sz="2000" b="0" i="0">
                          <a:solidFill>
                            <a:srgbClr val="000000"/>
                          </a:solidFill>
                          <a:effectLst/>
                        </a:rPr>
                        <a:t>$200.00</a:t>
                      </a:r>
                    </a:p>
                  </a:txBody>
                  <a:tcPr>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278622"/>
                  </a:ext>
                </a:extLst>
              </a:tr>
              <a:tr h="495300">
                <a:tc>
                  <a:txBody>
                    <a:bodyPr/>
                    <a:lstStyle/>
                    <a:p>
                      <a:pPr algn="l" fontAlgn="base"/>
                      <a:r>
                        <a:rPr lang="en-US" sz="2800" b="1" i="0" u="sng">
                          <a:solidFill>
                            <a:srgbClr val="FFFFFF"/>
                          </a:solidFill>
                          <a:effectLst/>
                          <a:latin typeface="Arial" panose="020B0604020202020204" pitchFamily="34" charset="0"/>
                        </a:rPr>
                        <a:t>Total Costs:</a:t>
                      </a:r>
                      <a:r>
                        <a:rPr lang="en-US" sz="2800" b="0" i="0">
                          <a:solidFill>
                            <a:srgbClr val="000000"/>
                          </a:solidFill>
                          <a:effectLst/>
                          <a:latin typeface="Arial" panose="020B0604020202020204" pitchFamily="34" charset="0"/>
                        </a:rPr>
                        <a:t>​</a:t>
                      </a:r>
                      <a:endParaRPr lang="en-US" b="0" i="0">
                        <a:solidFill>
                          <a:srgbClr val="000000"/>
                        </a:solidFill>
                        <a:effectLst/>
                      </a:endParaRPr>
                    </a:p>
                  </a:txBody>
                  <a:tcPr anchor="b">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rgbClr val="FA4616"/>
                    </a:solidFill>
                  </a:tcPr>
                </a:tc>
                <a:tc>
                  <a:txBody>
                    <a:bodyPr/>
                    <a:lstStyle/>
                    <a:p>
                      <a:pPr algn="r" fontAlgn="base"/>
                      <a:r>
                        <a:rPr lang="en-US" sz="2800" b="1" i="0" u="none" strike="noStrike">
                          <a:solidFill>
                            <a:srgbClr val="FFFFFF"/>
                          </a:solidFill>
                          <a:effectLst/>
                          <a:latin typeface="Arial" panose="020B0604020202020204" pitchFamily="34" charset="0"/>
                        </a:rPr>
                        <a:t>$1317.01</a:t>
                      </a:r>
                      <a:r>
                        <a:rPr lang="en-US" sz="2800" b="0" i="0">
                          <a:solidFill>
                            <a:srgbClr val="000000"/>
                          </a:solidFill>
                          <a:effectLst/>
                          <a:latin typeface="Arial" panose="020B0604020202020204" pitchFamily="34" charset="0"/>
                        </a:rPr>
                        <a:t>​</a:t>
                      </a:r>
                      <a:endParaRPr lang="en-US" b="0" i="0">
                        <a:solidFill>
                          <a:srgbClr val="000000"/>
                        </a:solidFill>
                        <a:effectLst/>
                      </a:endParaRPr>
                    </a:p>
                  </a:txBody>
                  <a:tcPr anchor="b">
                    <a:lnL w="17450" cap="flat" cmpd="sng" algn="ctr">
                      <a:solidFill>
                        <a:srgbClr val="000000"/>
                      </a:solidFill>
                      <a:prstDash val="solid"/>
                      <a:round/>
                      <a:headEnd type="none" w="med" len="med"/>
                      <a:tailEnd type="none" w="med" len="med"/>
                    </a:lnL>
                    <a:lnR w="17450" cap="flat" cmpd="sng" algn="ctr">
                      <a:solidFill>
                        <a:srgbClr val="000000"/>
                      </a:solidFill>
                      <a:prstDash val="solid"/>
                      <a:round/>
                      <a:headEnd type="none" w="med" len="med"/>
                      <a:tailEnd type="none" w="med" len="med"/>
                    </a:lnR>
                    <a:lnT w="17450" cap="flat" cmpd="sng" algn="ctr">
                      <a:solidFill>
                        <a:srgbClr val="000000"/>
                      </a:solidFill>
                      <a:prstDash val="solid"/>
                      <a:round/>
                      <a:headEnd type="none" w="med" len="med"/>
                      <a:tailEnd type="none" w="med" len="med"/>
                    </a:lnT>
                    <a:lnB w="174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2470799323"/>
                  </a:ext>
                </a:extLst>
              </a:tr>
            </a:tbl>
          </a:graphicData>
        </a:graphic>
      </p:graphicFrame>
      <p:sp>
        <p:nvSpPr>
          <p:cNvPr id="10" name="TextBox 9">
            <a:extLst>
              <a:ext uri="{FF2B5EF4-FFF2-40B4-BE49-F238E27FC236}">
                <a16:creationId xmlns:a16="http://schemas.microsoft.com/office/drawing/2014/main" id="{99C336E2-8A8E-DB5C-76B0-5ED9BF309C39}"/>
              </a:ext>
            </a:extLst>
          </p:cNvPr>
          <p:cNvSpPr txBox="1"/>
          <p:nvPr/>
        </p:nvSpPr>
        <p:spPr>
          <a:xfrm>
            <a:off x="340468" y="4756826"/>
            <a:ext cx="8044775" cy="1323439"/>
          </a:xfrm>
          <a:prstGeom prst="rect">
            <a:avLst/>
          </a:prstGeom>
          <a:noFill/>
        </p:spPr>
        <p:txBody>
          <a:bodyPr wrap="square" rtlCol="0">
            <a:spAutoFit/>
          </a:bodyPr>
          <a:lstStyle/>
          <a:p>
            <a:r>
              <a:rPr lang="en-US" sz="2000"/>
              <a:t>A total cost of $1057.09 for the testing and building of our CanSat as well as CanSat related fees leaves us with a total of </a:t>
            </a:r>
            <a:r>
              <a:rPr lang="en-US" sz="2000" b="1">
                <a:solidFill>
                  <a:srgbClr val="00CC00"/>
                </a:solidFill>
              </a:rPr>
              <a:t>$2682.99 </a:t>
            </a:r>
            <a:r>
              <a:rPr lang="en-US" sz="2000">
                <a:solidFill>
                  <a:schemeClr val="tx1"/>
                </a:solidFill>
              </a:rPr>
              <a:t>for travel, housing, and food expense. This is expected to be more than sufficient for our 10 members.</a:t>
            </a:r>
            <a:endParaRPr lang="en-US" sz="2000" b="1">
              <a:solidFill>
                <a:srgbClr val="00CC00"/>
              </a:solidFill>
            </a:endParaRPr>
          </a:p>
        </p:txBody>
      </p:sp>
    </p:spTree>
    <p:extLst>
      <p:ext uri="{BB962C8B-B14F-4D97-AF65-F5344CB8AC3E}">
        <p14:creationId xmlns:p14="http://schemas.microsoft.com/office/powerpoint/2010/main" val="9633231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17"/>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CanSat 2023 CDR:  Team 1032 Yes we CANSAT</a:t>
            </a:r>
            <a:endParaRPr/>
          </a:p>
        </p:txBody>
      </p:sp>
      <p:sp>
        <p:nvSpPr>
          <p:cNvPr id="1076" name="Google Shape;1076;p117"/>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132</a:t>
            </a:fld>
            <a:endParaRPr sz="1000" b="0" i="0" u="none" strike="noStrike" cap="none">
              <a:solidFill>
                <a:schemeClr val="dk1"/>
              </a:solidFill>
              <a:latin typeface="Arial"/>
              <a:ea typeface="Arial"/>
              <a:cs typeface="Arial"/>
              <a:sym typeface="Arial"/>
            </a:endParaRPr>
          </a:p>
        </p:txBody>
      </p:sp>
      <p:sp>
        <p:nvSpPr>
          <p:cNvPr id="1077" name="Google Shape;1077;p117"/>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Program Schedule Overview</a:t>
            </a:r>
            <a:endParaRPr/>
          </a:p>
        </p:txBody>
      </p:sp>
      <p:sp>
        <p:nvSpPr>
          <p:cNvPr id="1079" name="Google Shape;1079;p117"/>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 </a:t>
            </a:r>
            <a:endParaRPr/>
          </a:p>
        </p:txBody>
      </p:sp>
      <p:sp>
        <p:nvSpPr>
          <p:cNvPr id="1080" name="Google Shape;1080;p117"/>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4" name="Picture 3">
            <a:extLst>
              <a:ext uri="{FF2B5EF4-FFF2-40B4-BE49-F238E27FC236}">
                <a16:creationId xmlns:a16="http://schemas.microsoft.com/office/drawing/2014/main" id="{E26BC183-F75F-69B9-9730-1052CB4D0FF3}"/>
              </a:ext>
            </a:extLst>
          </p:cNvPr>
          <p:cNvPicPr>
            <a:picLocks noChangeAspect="1"/>
          </p:cNvPicPr>
          <p:nvPr/>
        </p:nvPicPr>
        <p:blipFill>
          <a:blip r:embed="rId3"/>
          <a:stretch>
            <a:fillRect/>
          </a:stretch>
        </p:blipFill>
        <p:spPr>
          <a:xfrm>
            <a:off x="61283" y="2192630"/>
            <a:ext cx="9021434" cy="2472739"/>
          </a:xfrm>
          <a:prstGeom prst="rect">
            <a:avLst/>
          </a:prstGeom>
        </p:spPr>
      </p:pic>
      <p:sp>
        <p:nvSpPr>
          <p:cNvPr id="5" name="Google Shape;906;p94">
            <a:extLst>
              <a:ext uri="{FF2B5EF4-FFF2-40B4-BE49-F238E27FC236}">
                <a16:creationId xmlns:a16="http://schemas.microsoft.com/office/drawing/2014/main" id="{8B973E6A-DB61-E8E6-1007-64D38487A23D}"/>
              </a:ext>
            </a:extLst>
          </p:cNvPr>
          <p:cNvSpPr txBox="1">
            <a:spLocks noGrp="1"/>
          </p:cNvSpPr>
          <p:nvPr>
            <p:ph type="body" idx="1"/>
          </p:nvPr>
        </p:nvSpPr>
        <p:spPr>
          <a:xfrm>
            <a:off x="228600" y="1032800"/>
            <a:ext cx="8686800" cy="103569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1600" b="1" i="0" u="none" strike="noStrike" cap="none">
                <a:solidFill>
                  <a:schemeClr val="dk1"/>
                </a:solidFill>
                <a:latin typeface="Arial"/>
                <a:ea typeface="Arial"/>
                <a:cs typeface="Arial"/>
                <a:sym typeface="Arial"/>
              </a:rPr>
              <a:t>The schedule below is a broad overlook of the 2022-2023 completion schedule for our team </a:t>
            </a:r>
          </a:p>
          <a:p>
            <a:pPr marL="342900" marR="0" lvl="0" indent="-342900" algn="l" rtl="0">
              <a:lnSpc>
                <a:spcPct val="100000"/>
              </a:lnSpc>
              <a:spcBef>
                <a:spcPts val="0"/>
              </a:spcBef>
              <a:spcAft>
                <a:spcPts val="0"/>
              </a:spcAft>
              <a:buClr>
                <a:schemeClr val="dk1"/>
              </a:buClr>
              <a:buSzPts val="2400"/>
              <a:buFont typeface="Arial"/>
              <a:buChar char="•"/>
            </a:pPr>
            <a:r>
              <a:rPr lang="en-US" sz="1600"/>
              <a:t>The key below defines symbols for the more detailed schedule </a:t>
            </a:r>
          </a:p>
          <a:p>
            <a:pPr marL="342900" marR="0" lvl="0" indent="-342900" algn="l" rtl="0">
              <a:lnSpc>
                <a:spcPct val="100000"/>
              </a:lnSpc>
              <a:spcBef>
                <a:spcPts val="0"/>
              </a:spcBef>
              <a:spcAft>
                <a:spcPts val="0"/>
              </a:spcAft>
              <a:buClr>
                <a:schemeClr val="dk1"/>
              </a:buClr>
              <a:buSzPts val="2400"/>
              <a:buFont typeface="Arial"/>
              <a:buChar char="•"/>
            </a:pPr>
            <a:r>
              <a:rPr lang="en-US" sz="1600"/>
              <a:t>Meetings in the Spring took place on Tuesdays and Wednesdays </a:t>
            </a:r>
          </a:p>
          <a:p>
            <a:pPr marL="342900" marR="0" lvl="0" indent="-342900" algn="l" rtl="0">
              <a:lnSpc>
                <a:spcPct val="100000"/>
              </a:lnSpc>
              <a:spcBef>
                <a:spcPts val="0"/>
              </a:spcBef>
              <a:spcAft>
                <a:spcPts val="0"/>
              </a:spcAft>
              <a:buClr>
                <a:schemeClr val="dk1"/>
              </a:buClr>
              <a:buSzPts val="2400"/>
              <a:buFont typeface="Arial"/>
              <a:buChar char="•"/>
            </a:pPr>
            <a:endParaRPr lang="en-US" sz="1600" b="1" i="0" u="none" strike="noStrike" cap="none">
              <a:solidFill>
                <a:schemeClr val="dk1"/>
              </a:solidFill>
              <a:latin typeface="Arial"/>
              <a:ea typeface="Arial"/>
              <a:cs typeface="Arial"/>
              <a:sym typeface="Arial"/>
            </a:endParaRPr>
          </a:p>
        </p:txBody>
      </p:sp>
      <p:graphicFrame>
        <p:nvGraphicFramePr>
          <p:cNvPr id="6" name="Table 8">
            <a:extLst>
              <a:ext uri="{FF2B5EF4-FFF2-40B4-BE49-F238E27FC236}">
                <a16:creationId xmlns:a16="http://schemas.microsoft.com/office/drawing/2014/main" id="{021D2E30-7965-FAB6-89DE-FF06A7B5B51C}"/>
              </a:ext>
            </a:extLst>
          </p:cNvPr>
          <p:cNvGraphicFramePr>
            <a:graphicFrameLocks noGrp="1"/>
          </p:cNvGraphicFramePr>
          <p:nvPr>
            <p:extLst>
              <p:ext uri="{D42A27DB-BD31-4B8C-83A1-F6EECF244321}">
                <p14:modId xmlns:p14="http://schemas.microsoft.com/office/powerpoint/2010/main" val="3790410164"/>
              </p:ext>
            </p:extLst>
          </p:nvPr>
        </p:nvGraphicFramePr>
        <p:xfrm>
          <a:off x="127571" y="5262411"/>
          <a:ext cx="6096000" cy="741680"/>
        </p:xfrm>
        <a:graphic>
          <a:graphicData uri="http://schemas.openxmlformats.org/drawingml/2006/table">
            <a:tbl>
              <a:tblPr firstRow="1" bandRow="1"/>
              <a:tblGrid>
                <a:gridCol w="3048000">
                  <a:extLst>
                    <a:ext uri="{9D8B030D-6E8A-4147-A177-3AD203B41FA5}">
                      <a16:colId xmlns:a16="http://schemas.microsoft.com/office/drawing/2014/main" val="2336819346"/>
                    </a:ext>
                  </a:extLst>
                </a:gridCol>
                <a:gridCol w="3048000">
                  <a:extLst>
                    <a:ext uri="{9D8B030D-6E8A-4147-A177-3AD203B41FA5}">
                      <a16:colId xmlns:a16="http://schemas.microsoft.com/office/drawing/2014/main" val="4212768075"/>
                    </a:ext>
                  </a:extLst>
                </a:gridCol>
              </a:tblGrid>
              <a:tr h="370840">
                <a:tc>
                  <a:txBody>
                    <a:bodyPr/>
                    <a:lstStyle/>
                    <a:p>
                      <a:r>
                        <a:rPr lang="en-US" sz="1100"/>
                        <a:t>Design Phase Overview</a:t>
                      </a:r>
                    </a:p>
                  </a:txBody>
                  <a:tcPr/>
                </a:tc>
                <a:tc>
                  <a:txBody>
                    <a:bodyPr/>
                    <a:lstStyle/>
                    <a:p>
                      <a:r>
                        <a:rPr lang="en-US" sz="1200"/>
                        <a:t>Important Action </a:t>
                      </a:r>
                    </a:p>
                  </a:txBody>
                  <a:tcPr/>
                </a:tc>
                <a:extLst>
                  <a:ext uri="{0D108BD9-81ED-4DB2-BD59-A6C34878D82A}">
                    <a16:rowId xmlns:a16="http://schemas.microsoft.com/office/drawing/2014/main" val="2006318705"/>
                  </a:ext>
                </a:extLst>
              </a:tr>
              <a:tr h="370840">
                <a:tc>
                  <a:txBody>
                    <a:bodyPr/>
                    <a:lstStyle/>
                    <a:p>
                      <a:r>
                        <a:rPr lang="en-US" sz="1200"/>
                        <a:t>Task</a:t>
                      </a:r>
                    </a:p>
                  </a:txBody>
                  <a:tcPr/>
                </a:tc>
                <a:tc>
                  <a:txBody>
                    <a:bodyPr/>
                    <a:lstStyle/>
                    <a:p>
                      <a:r>
                        <a:rPr lang="en-US" sz="1200"/>
                        <a:t>Holiday/Vacation</a:t>
                      </a:r>
                    </a:p>
                  </a:txBody>
                  <a:tcPr/>
                </a:tc>
                <a:extLst>
                  <a:ext uri="{0D108BD9-81ED-4DB2-BD59-A6C34878D82A}">
                    <a16:rowId xmlns:a16="http://schemas.microsoft.com/office/drawing/2014/main" val="4008375423"/>
                  </a:ext>
                </a:extLst>
              </a:tr>
            </a:tbl>
          </a:graphicData>
        </a:graphic>
      </p:graphicFrame>
      <p:sp>
        <p:nvSpPr>
          <p:cNvPr id="7" name="TextBox 6">
            <a:extLst>
              <a:ext uri="{FF2B5EF4-FFF2-40B4-BE49-F238E27FC236}">
                <a16:creationId xmlns:a16="http://schemas.microsoft.com/office/drawing/2014/main" id="{E083B993-8ADD-AB1A-5FA7-E6BD7F3BA60F}"/>
              </a:ext>
            </a:extLst>
          </p:cNvPr>
          <p:cNvSpPr txBox="1"/>
          <p:nvPr/>
        </p:nvSpPr>
        <p:spPr>
          <a:xfrm>
            <a:off x="127571" y="4954634"/>
            <a:ext cx="2277417" cy="307777"/>
          </a:xfrm>
          <a:prstGeom prst="rect">
            <a:avLst/>
          </a:prstGeom>
          <a:noFill/>
        </p:spPr>
        <p:txBody>
          <a:bodyPr wrap="square" rtlCol="0">
            <a:spAutoFit/>
          </a:bodyPr>
          <a:lstStyle/>
          <a:p>
            <a:r>
              <a:rPr lang="en-US"/>
              <a:t>KEY</a:t>
            </a:r>
          </a:p>
        </p:txBody>
      </p:sp>
      <p:pic>
        <p:nvPicPr>
          <p:cNvPr id="8" name="Picture 7">
            <a:extLst>
              <a:ext uri="{FF2B5EF4-FFF2-40B4-BE49-F238E27FC236}">
                <a16:creationId xmlns:a16="http://schemas.microsoft.com/office/drawing/2014/main" id="{BDDCC861-4C60-8107-EBD4-5527AC3E198A}"/>
              </a:ext>
            </a:extLst>
          </p:cNvPr>
          <p:cNvPicPr>
            <a:picLocks noChangeAspect="1"/>
          </p:cNvPicPr>
          <p:nvPr/>
        </p:nvPicPr>
        <p:blipFill rotWithShape="1">
          <a:blip r:embed="rId4"/>
          <a:srcRect/>
          <a:stretch/>
        </p:blipFill>
        <p:spPr>
          <a:xfrm>
            <a:off x="1888234" y="5352196"/>
            <a:ext cx="1190791" cy="209579"/>
          </a:xfrm>
          <a:prstGeom prst="rect">
            <a:avLst/>
          </a:prstGeom>
        </p:spPr>
      </p:pic>
      <p:pic>
        <p:nvPicPr>
          <p:cNvPr id="9" name="Picture 8">
            <a:extLst>
              <a:ext uri="{FF2B5EF4-FFF2-40B4-BE49-F238E27FC236}">
                <a16:creationId xmlns:a16="http://schemas.microsoft.com/office/drawing/2014/main" id="{4DD1439A-17C7-CCF4-5BA2-DF1ADDF5029F}"/>
              </a:ext>
            </a:extLst>
          </p:cNvPr>
          <p:cNvPicPr>
            <a:picLocks noChangeAspect="1"/>
          </p:cNvPicPr>
          <p:nvPr/>
        </p:nvPicPr>
        <p:blipFill>
          <a:blip r:embed="rId5"/>
          <a:stretch>
            <a:fillRect/>
          </a:stretch>
        </p:blipFill>
        <p:spPr>
          <a:xfrm>
            <a:off x="5011326" y="5295038"/>
            <a:ext cx="1028844" cy="266737"/>
          </a:xfrm>
          <a:prstGeom prst="rect">
            <a:avLst/>
          </a:prstGeom>
        </p:spPr>
      </p:pic>
      <p:pic>
        <p:nvPicPr>
          <p:cNvPr id="10" name="Picture 9">
            <a:extLst>
              <a:ext uri="{FF2B5EF4-FFF2-40B4-BE49-F238E27FC236}">
                <a16:creationId xmlns:a16="http://schemas.microsoft.com/office/drawing/2014/main" id="{A9AF761C-FF11-DF15-E116-C7867B7F86EA}"/>
              </a:ext>
            </a:extLst>
          </p:cNvPr>
          <p:cNvPicPr>
            <a:picLocks noChangeAspect="1"/>
          </p:cNvPicPr>
          <p:nvPr/>
        </p:nvPicPr>
        <p:blipFill>
          <a:blip r:embed="rId6"/>
          <a:stretch>
            <a:fillRect/>
          </a:stretch>
        </p:blipFill>
        <p:spPr>
          <a:xfrm>
            <a:off x="1888234" y="5730254"/>
            <a:ext cx="1200318" cy="209579"/>
          </a:xfrm>
          <a:prstGeom prst="rect">
            <a:avLst/>
          </a:prstGeom>
        </p:spPr>
      </p:pic>
      <p:pic>
        <p:nvPicPr>
          <p:cNvPr id="11" name="Picture 10">
            <a:extLst>
              <a:ext uri="{FF2B5EF4-FFF2-40B4-BE49-F238E27FC236}">
                <a16:creationId xmlns:a16="http://schemas.microsoft.com/office/drawing/2014/main" id="{C6636708-AA78-0B61-0FEB-45F215C26786}"/>
              </a:ext>
            </a:extLst>
          </p:cNvPr>
          <p:cNvPicPr>
            <a:picLocks noChangeAspect="1"/>
          </p:cNvPicPr>
          <p:nvPr/>
        </p:nvPicPr>
        <p:blipFill>
          <a:blip r:embed="rId7"/>
          <a:stretch>
            <a:fillRect/>
          </a:stretch>
        </p:blipFill>
        <p:spPr>
          <a:xfrm>
            <a:off x="5011326" y="5749306"/>
            <a:ext cx="1143160" cy="171474"/>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18"/>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CanSat 2023 CDR:  Team 1032 Yes we CANSAT</a:t>
            </a:r>
            <a:endParaRPr/>
          </a:p>
        </p:txBody>
      </p:sp>
      <p:sp>
        <p:nvSpPr>
          <p:cNvPr id="1086" name="Google Shape;1086;p11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133</a:t>
            </a:fld>
            <a:endParaRPr sz="1000" b="0" i="0" u="none" strike="noStrike" cap="none">
              <a:solidFill>
                <a:schemeClr val="dk1"/>
              </a:solidFill>
              <a:latin typeface="Arial"/>
              <a:ea typeface="Arial"/>
              <a:cs typeface="Arial"/>
              <a:sym typeface="Arial"/>
            </a:endParaRPr>
          </a:p>
        </p:txBody>
      </p:sp>
      <p:sp>
        <p:nvSpPr>
          <p:cNvPr id="1088" name="Google Shape;1088;p118"/>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Detailed </a:t>
            </a:r>
            <a:r>
              <a:rPr lang="en-US" sz="2400" b="1" i="0" u="none" strike="noStrike" cap="none">
                <a:solidFill>
                  <a:schemeClr val="accent2"/>
                </a:solidFill>
                <a:latin typeface="Arial"/>
                <a:ea typeface="Arial"/>
                <a:cs typeface="Arial"/>
                <a:sym typeface="Arial"/>
              </a:rPr>
              <a:t>Program Schedule (1/2)</a:t>
            </a:r>
            <a:endParaRPr/>
          </a:p>
        </p:txBody>
      </p:sp>
      <p:sp>
        <p:nvSpPr>
          <p:cNvPr id="1089" name="Google Shape;1089;p118"/>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 </a:t>
            </a:r>
            <a:endParaRPr/>
          </a:p>
        </p:txBody>
      </p:sp>
      <p:sp>
        <p:nvSpPr>
          <p:cNvPr id="1090" name="Google Shape;1090;p118"/>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4" name="Picture 3">
            <a:extLst>
              <a:ext uri="{FF2B5EF4-FFF2-40B4-BE49-F238E27FC236}">
                <a16:creationId xmlns:a16="http://schemas.microsoft.com/office/drawing/2014/main" id="{52181FDC-FC3A-89F0-1EF8-824D498A2ABE}"/>
              </a:ext>
            </a:extLst>
          </p:cNvPr>
          <p:cNvPicPr>
            <a:picLocks noChangeAspect="1"/>
          </p:cNvPicPr>
          <p:nvPr/>
        </p:nvPicPr>
        <p:blipFill>
          <a:blip r:embed="rId3"/>
          <a:stretch>
            <a:fillRect/>
          </a:stretch>
        </p:blipFill>
        <p:spPr>
          <a:xfrm>
            <a:off x="0" y="1036416"/>
            <a:ext cx="9144000" cy="5257851"/>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18"/>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CanSat 2023 CDR:  Team 1032 Yes we CANSAT</a:t>
            </a:r>
            <a:endParaRPr/>
          </a:p>
        </p:txBody>
      </p:sp>
      <p:sp>
        <p:nvSpPr>
          <p:cNvPr id="1086" name="Google Shape;1086;p118"/>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134</a:t>
            </a:fld>
            <a:endParaRPr sz="1000" b="0" i="0" u="none" strike="noStrike" cap="none">
              <a:solidFill>
                <a:schemeClr val="dk1"/>
              </a:solidFill>
              <a:latin typeface="Arial"/>
              <a:ea typeface="Arial"/>
              <a:cs typeface="Arial"/>
              <a:sym typeface="Arial"/>
            </a:endParaRPr>
          </a:p>
        </p:txBody>
      </p:sp>
      <p:sp>
        <p:nvSpPr>
          <p:cNvPr id="1088" name="Google Shape;1088;p118"/>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a:t>Detailed </a:t>
            </a:r>
            <a:r>
              <a:rPr lang="en-US" sz="2400" b="1" i="0" u="none" strike="noStrike" cap="none">
                <a:solidFill>
                  <a:schemeClr val="accent2"/>
                </a:solidFill>
                <a:latin typeface="Arial"/>
                <a:ea typeface="Arial"/>
                <a:cs typeface="Arial"/>
                <a:sym typeface="Arial"/>
              </a:rPr>
              <a:t>Program Schedule (2/2)</a:t>
            </a:r>
            <a:endParaRPr/>
          </a:p>
        </p:txBody>
      </p:sp>
      <p:sp>
        <p:nvSpPr>
          <p:cNvPr id="1089" name="Google Shape;1089;p118"/>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 </a:t>
            </a:r>
            <a:endParaRPr/>
          </a:p>
        </p:txBody>
      </p:sp>
      <p:sp>
        <p:nvSpPr>
          <p:cNvPr id="1090" name="Google Shape;1090;p118"/>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4" name="Picture 3">
            <a:extLst>
              <a:ext uri="{FF2B5EF4-FFF2-40B4-BE49-F238E27FC236}">
                <a16:creationId xmlns:a16="http://schemas.microsoft.com/office/drawing/2014/main" id="{52181FDC-FC3A-89F0-1EF8-824D498A2ABE}"/>
              </a:ext>
            </a:extLst>
          </p:cNvPr>
          <p:cNvPicPr>
            <a:picLocks noChangeAspect="1"/>
          </p:cNvPicPr>
          <p:nvPr/>
        </p:nvPicPr>
        <p:blipFill>
          <a:blip r:embed="rId3"/>
          <a:stretch>
            <a:fillRect/>
          </a:stretch>
        </p:blipFill>
        <p:spPr>
          <a:xfrm>
            <a:off x="0" y="1036416"/>
            <a:ext cx="9144000" cy="5257851"/>
          </a:xfrm>
          <a:prstGeom prst="rect">
            <a:avLst/>
          </a:prstGeom>
        </p:spPr>
      </p:pic>
      <p:pic>
        <p:nvPicPr>
          <p:cNvPr id="2" name="Picture 1">
            <a:extLst>
              <a:ext uri="{FF2B5EF4-FFF2-40B4-BE49-F238E27FC236}">
                <a16:creationId xmlns:a16="http://schemas.microsoft.com/office/drawing/2014/main" id="{F18017E0-65A8-CDF8-504B-D1FFDEAA0016}"/>
              </a:ext>
            </a:extLst>
          </p:cNvPr>
          <p:cNvPicPr>
            <a:picLocks noChangeAspect="1"/>
          </p:cNvPicPr>
          <p:nvPr/>
        </p:nvPicPr>
        <p:blipFill>
          <a:blip r:embed="rId4"/>
          <a:stretch>
            <a:fillRect/>
          </a:stretch>
        </p:blipFill>
        <p:spPr>
          <a:xfrm>
            <a:off x="0" y="1038498"/>
            <a:ext cx="9144000" cy="5317490"/>
          </a:xfrm>
          <a:prstGeom prst="rect">
            <a:avLst/>
          </a:prstGeom>
        </p:spPr>
      </p:pic>
    </p:spTree>
    <p:extLst>
      <p:ext uri="{BB962C8B-B14F-4D97-AF65-F5344CB8AC3E}">
        <p14:creationId xmlns:p14="http://schemas.microsoft.com/office/powerpoint/2010/main" val="18888229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1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Shipping and Transportation</a:t>
            </a:r>
            <a:endParaRPr sz="2400" b="1" i="0" u="none" strike="noStrike" cap="none">
              <a:solidFill>
                <a:schemeClr val="accent2"/>
              </a:solidFill>
              <a:latin typeface="Arial"/>
              <a:ea typeface="Arial"/>
              <a:cs typeface="Arial"/>
              <a:sym typeface="Arial"/>
            </a:endParaRPr>
          </a:p>
        </p:txBody>
      </p:sp>
      <p:sp>
        <p:nvSpPr>
          <p:cNvPr id="1096" name="Google Shape;1096;p119"/>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a:spcBef>
                <a:spcPts val="0"/>
              </a:spcBef>
            </a:pPr>
            <a:r>
              <a:rPr lang="en-US" sz="2000"/>
              <a:t>Entire CanSat project hardware will be carefully packed and transported to Virginia by car from Gainesville, Florida </a:t>
            </a:r>
          </a:p>
          <a:p>
            <a:pPr marL="76200" indent="0">
              <a:spcBef>
                <a:spcPts val="0"/>
              </a:spcBef>
              <a:buNone/>
            </a:pPr>
            <a:endParaRPr lang="en-US" sz="2000"/>
          </a:p>
          <a:p>
            <a:pPr>
              <a:spcBef>
                <a:spcPts val="0"/>
              </a:spcBef>
            </a:pPr>
            <a:r>
              <a:rPr lang="en-US" sz="2000"/>
              <a:t>Additional CanSat project supplies and tools will also be transported to Virginia from Gainesville. </a:t>
            </a:r>
          </a:p>
          <a:p>
            <a:pPr marL="76200" indent="0">
              <a:spcBef>
                <a:spcPts val="0"/>
              </a:spcBef>
              <a:buNone/>
            </a:pPr>
            <a:endParaRPr lang="en-US" sz="2000"/>
          </a:p>
          <a:p>
            <a:pPr>
              <a:spcBef>
                <a:spcPts val="0"/>
              </a:spcBef>
            </a:pPr>
            <a:r>
              <a:rPr lang="en-US" sz="2000"/>
              <a:t>Supplies are to be placed in boxes split by structure, electronics, and tools</a:t>
            </a:r>
          </a:p>
          <a:p>
            <a:pPr marL="76200" indent="0">
              <a:spcBef>
                <a:spcPts val="0"/>
              </a:spcBef>
              <a:buNone/>
            </a:pPr>
            <a:endParaRPr lang="en-US" sz="2000"/>
          </a:p>
          <a:p>
            <a:pPr>
              <a:spcBef>
                <a:spcPts val="0"/>
              </a:spcBef>
            </a:pPr>
            <a:r>
              <a:rPr lang="en-US" sz="2000"/>
              <a:t>Everything will be shipped a few days before the competition and stored in team member’s house (located in Virginia)</a:t>
            </a:r>
          </a:p>
          <a:p>
            <a:pPr>
              <a:spcBef>
                <a:spcPts val="0"/>
              </a:spcBef>
            </a:pPr>
            <a:endParaRPr lang="en-US" b="0"/>
          </a:p>
          <a:p>
            <a:pPr marL="742950" marR="0" lvl="1" indent="-133350" algn="l" rtl="0">
              <a:spcBef>
                <a:spcPts val="480"/>
              </a:spcBef>
              <a:spcAft>
                <a:spcPts val="0"/>
              </a:spcAft>
              <a:buClr>
                <a:schemeClr val="dk1"/>
              </a:buClr>
              <a:buSzPts val="2400"/>
              <a:buFont typeface="Arial"/>
              <a:buNone/>
            </a:pPr>
            <a:endParaRPr sz="2400" b="0" i="0" u="none" strike="noStrike" cap="none">
              <a:solidFill>
                <a:srgbClr val="FF0000"/>
              </a:solidFill>
              <a:latin typeface="Arial"/>
              <a:ea typeface="Arial"/>
              <a:cs typeface="Arial"/>
              <a:sym typeface="Arial"/>
            </a:endParaRPr>
          </a:p>
        </p:txBody>
      </p:sp>
      <p:sp>
        <p:nvSpPr>
          <p:cNvPr id="1097" name="Google Shape;1097;p119"/>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1098" name="Google Shape;1098;p11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135</a:t>
            </a:fld>
            <a:endParaRPr/>
          </a:p>
        </p:txBody>
      </p:sp>
      <p:sp>
        <p:nvSpPr>
          <p:cNvPr id="1099" name="Google Shape;1099;p11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00" name="Google Shape;1100;p11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 </a:t>
            </a:r>
            <a:endParaRPr/>
          </a:p>
        </p:txBody>
      </p:sp>
      <p:pic>
        <p:nvPicPr>
          <p:cNvPr id="2" name="Picture 2" descr="A picture containing text, container, box, building material&#10;&#10;Description automatically generated">
            <a:extLst>
              <a:ext uri="{FF2B5EF4-FFF2-40B4-BE49-F238E27FC236}">
                <a16:creationId xmlns:a16="http://schemas.microsoft.com/office/drawing/2014/main" id="{FB1F3C35-C269-6578-2696-BE03ED837EAE}"/>
              </a:ext>
            </a:extLst>
          </p:cNvPr>
          <p:cNvPicPr>
            <a:picLocks noChangeAspect="1"/>
          </p:cNvPicPr>
          <p:nvPr/>
        </p:nvPicPr>
        <p:blipFill>
          <a:blip r:embed="rId3"/>
          <a:stretch>
            <a:fillRect/>
          </a:stretch>
        </p:blipFill>
        <p:spPr>
          <a:xfrm>
            <a:off x="1537854" y="4709618"/>
            <a:ext cx="1963882" cy="1517195"/>
          </a:xfrm>
          <a:prstGeom prst="rect">
            <a:avLst/>
          </a:prstGeom>
        </p:spPr>
      </p:pic>
      <p:pic>
        <p:nvPicPr>
          <p:cNvPr id="5" name="Picture 5" descr="A picture containing diagram&#10;&#10;Description automatically generated">
            <a:extLst>
              <a:ext uri="{FF2B5EF4-FFF2-40B4-BE49-F238E27FC236}">
                <a16:creationId xmlns:a16="http://schemas.microsoft.com/office/drawing/2014/main" id="{97792C88-A654-5660-A4DD-C3EE09A639C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4481945" y="4705350"/>
            <a:ext cx="2431473" cy="1612323"/>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20"/>
          <p:cNvSpPr txBox="1">
            <a:spLocks noGrp="1"/>
          </p:cNvSpPr>
          <p:nvPr>
            <p:ph type="title"/>
          </p:nvPr>
        </p:nvSpPr>
        <p:spPr>
          <a:xfrm>
            <a:off x="1586900" y="60425"/>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Conclusions</a:t>
            </a:r>
            <a:endParaRPr/>
          </a:p>
        </p:txBody>
      </p:sp>
      <p:sp>
        <p:nvSpPr>
          <p:cNvPr id="1107" name="Google Shape;1107;p12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1108" name="Google Shape;1108;p12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136</a:t>
            </a:fld>
            <a:endParaRPr sz="1000" b="0" i="0" u="none" strike="noStrike" cap="none">
              <a:solidFill>
                <a:schemeClr val="dk1"/>
              </a:solidFill>
              <a:latin typeface="Arial"/>
              <a:ea typeface="Arial"/>
              <a:cs typeface="Arial"/>
              <a:sym typeface="Arial"/>
            </a:endParaRPr>
          </a:p>
        </p:txBody>
      </p:sp>
      <p:sp>
        <p:nvSpPr>
          <p:cNvPr id="1109" name="Google Shape;1109;p12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0" name="Google Shape;1110;p120"/>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 </a:t>
            </a:r>
            <a:endParaRPr/>
          </a:p>
        </p:txBody>
      </p:sp>
      <p:graphicFrame>
        <p:nvGraphicFramePr>
          <p:cNvPr id="10" name="Table 2">
            <a:extLst>
              <a:ext uri="{FF2B5EF4-FFF2-40B4-BE49-F238E27FC236}">
                <a16:creationId xmlns:a16="http://schemas.microsoft.com/office/drawing/2014/main" id="{024BAED6-3CA1-CD66-773B-CD4354BD357B}"/>
              </a:ext>
            </a:extLst>
          </p:cNvPr>
          <p:cNvGraphicFramePr>
            <a:graphicFrameLocks noGrp="1"/>
          </p:cNvGraphicFramePr>
          <p:nvPr>
            <p:extLst>
              <p:ext uri="{D42A27DB-BD31-4B8C-83A1-F6EECF244321}">
                <p14:modId xmlns:p14="http://schemas.microsoft.com/office/powerpoint/2010/main" val="804405788"/>
              </p:ext>
            </p:extLst>
          </p:nvPr>
        </p:nvGraphicFramePr>
        <p:xfrm>
          <a:off x="228600" y="1754440"/>
          <a:ext cx="4085616" cy="1737360"/>
        </p:xfrm>
        <a:graphic>
          <a:graphicData uri="http://schemas.openxmlformats.org/drawingml/2006/table">
            <a:tbl>
              <a:tblPr firstRow="1" bandRow="1"/>
              <a:tblGrid>
                <a:gridCol w="4085616">
                  <a:extLst>
                    <a:ext uri="{9D8B030D-6E8A-4147-A177-3AD203B41FA5}">
                      <a16:colId xmlns:a16="http://schemas.microsoft.com/office/drawing/2014/main" val="3550090493"/>
                    </a:ext>
                  </a:extLst>
                </a:gridCol>
              </a:tblGrid>
              <a:tr h="317900">
                <a:tc>
                  <a:txBody>
                    <a:bodyPr/>
                    <a:lstStyle/>
                    <a:p>
                      <a:pPr algn="ctr"/>
                      <a:r>
                        <a:rPr lang="en-US" sz="1800" b="1">
                          <a:solidFill>
                            <a:schemeClr val="bg1"/>
                          </a:solidFill>
                        </a:rPr>
                        <a:t>Major Accomplishments</a:t>
                      </a:r>
                    </a:p>
                  </a:txBody>
                  <a:tcPr>
                    <a:solidFill>
                      <a:schemeClr val="accent2"/>
                    </a:solidFill>
                  </a:tcPr>
                </a:tc>
                <a:extLst>
                  <a:ext uri="{0D108BD9-81ED-4DB2-BD59-A6C34878D82A}">
                    <a16:rowId xmlns:a16="http://schemas.microsoft.com/office/drawing/2014/main" val="1485154080"/>
                  </a:ext>
                </a:extLst>
              </a:tr>
              <a:tr h="1328554">
                <a:tc>
                  <a:txBody>
                    <a:bodyPr/>
                    <a:lstStyle/>
                    <a:p>
                      <a:pPr marL="285750" indent="-285750">
                        <a:buFont typeface="Arial" panose="020B0604020202020204" pitchFamily="34" charset="0"/>
                        <a:buChar char="•"/>
                      </a:pPr>
                      <a:r>
                        <a:rPr lang="en-US">
                          <a:solidFill>
                            <a:schemeClr val="tx1"/>
                          </a:solidFill>
                        </a:rPr>
                        <a:t>All materials ordered </a:t>
                      </a:r>
                    </a:p>
                    <a:p>
                      <a:pPr marL="285750" indent="-285750">
                        <a:buFont typeface="Arial" panose="020B0604020202020204" pitchFamily="34" charset="0"/>
                        <a:buChar char="•"/>
                      </a:pPr>
                      <a:r>
                        <a:rPr lang="en-US">
                          <a:solidFill>
                            <a:schemeClr val="tx1"/>
                          </a:solidFill>
                        </a:rPr>
                        <a:t>CanSat container prototyped</a:t>
                      </a:r>
                    </a:p>
                    <a:p>
                      <a:pPr marL="285750" indent="-285750">
                        <a:buFont typeface="Arial" panose="020B0604020202020204" pitchFamily="34" charset="0"/>
                        <a:buChar char="•"/>
                      </a:pPr>
                      <a:r>
                        <a:rPr lang="en-US">
                          <a:solidFill>
                            <a:schemeClr val="tx1"/>
                          </a:solidFill>
                        </a:rPr>
                        <a:t>Prototype of Payload</a:t>
                      </a:r>
                    </a:p>
                    <a:p>
                      <a:pPr marL="285750" indent="-285750">
                        <a:buFont typeface="Arial" panose="020B0604020202020204" pitchFamily="34" charset="0"/>
                        <a:buChar char="•"/>
                      </a:pPr>
                      <a:r>
                        <a:rPr lang="en-US">
                          <a:solidFill>
                            <a:schemeClr val="tx1"/>
                          </a:solidFill>
                        </a:rPr>
                        <a:t>Basic telemetry in progress</a:t>
                      </a:r>
                    </a:p>
                    <a:p>
                      <a:pPr marL="285750" indent="-285750">
                        <a:buFont typeface="Arial" panose="020B0604020202020204" pitchFamily="34" charset="0"/>
                        <a:buChar char="•"/>
                      </a:pPr>
                      <a:r>
                        <a:rPr lang="en-US">
                          <a:solidFill>
                            <a:schemeClr val="tx1"/>
                          </a:solidFill>
                        </a:rPr>
                        <a:t>Parachute descent control methods developed </a:t>
                      </a:r>
                    </a:p>
                  </a:txBody>
                  <a:tcPr/>
                </a:tc>
                <a:extLst>
                  <a:ext uri="{0D108BD9-81ED-4DB2-BD59-A6C34878D82A}">
                    <a16:rowId xmlns:a16="http://schemas.microsoft.com/office/drawing/2014/main" val="1552349439"/>
                  </a:ext>
                </a:extLst>
              </a:tr>
            </a:tbl>
          </a:graphicData>
        </a:graphic>
      </p:graphicFrame>
      <p:graphicFrame>
        <p:nvGraphicFramePr>
          <p:cNvPr id="11" name="Table 2">
            <a:extLst>
              <a:ext uri="{FF2B5EF4-FFF2-40B4-BE49-F238E27FC236}">
                <a16:creationId xmlns:a16="http://schemas.microsoft.com/office/drawing/2014/main" id="{E60AB528-D8A7-109E-F707-E0F5ADC24969}"/>
              </a:ext>
            </a:extLst>
          </p:cNvPr>
          <p:cNvGraphicFramePr>
            <a:graphicFrameLocks noGrp="1"/>
          </p:cNvGraphicFramePr>
          <p:nvPr>
            <p:extLst>
              <p:ext uri="{D42A27DB-BD31-4B8C-83A1-F6EECF244321}">
                <p14:modId xmlns:p14="http://schemas.microsoft.com/office/powerpoint/2010/main" val="1893058644"/>
              </p:ext>
            </p:extLst>
          </p:nvPr>
        </p:nvGraphicFramePr>
        <p:xfrm>
          <a:off x="4677384" y="1754440"/>
          <a:ext cx="4238016" cy="1117590"/>
        </p:xfrm>
        <a:graphic>
          <a:graphicData uri="http://schemas.openxmlformats.org/drawingml/2006/table">
            <a:tbl>
              <a:tblPr firstRow="1" bandRow="1"/>
              <a:tblGrid>
                <a:gridCol w="4238016">
                  <a:extLst>
                    <a:ext uri="{9D8B030D-6E8A-4147-A177-3AD203B41FA5}">
                      <a16:colId xmlns:a16="http://schemas.microsoft.com/office/drawing/2014/main" val="3550090493"/>
                    </a:ext>
                  </a:extLst>
                </a:gridCol>
              </a:tblGrid>
              <a:tr h="333305">
                <a:tc>
                  <a:txBody>
                    <a:bodyPr/>
                    <a:lstStyle/>
                    <a:p>
                      <a:pPr algn="ctr"/>
                      <a:r>
                        <a:rPr lang="en-US" sz="1800" b="1">
                          <a:solidFill>
                            <a:schemeClr val="bg1"/>
                          </a:solidFill>
                        </a:rPr>
                        <a:t>Major Unfinished Work</a:t>
                      </a:r>
                    </a:p>
                  </a:txBody>
                  <a:tcPr>
                    <a:solidFill>
                      <a:srgbClr val="FA4616"/>
                    </a:solidFill>
                  </a:tcPr>
                </a:tc>
                <a:extLst>
                  <a:ext uri="{0D108BD9-81ED-4DB2-BD59-A6C34878D82A}">
                    <a16:rowId xmlns:a16="http://schemas.microsoft.com/office/drawing/2014/main" val="1485154080"/>
                  </a:ext>
                </a:extLst>
              </a:tr>
              <a:tr h="751830">
                <a:tc>
                  <a:txBody>
                    <a:bodyPr/>
                    <a:lstStyle/>
                    <a:p>
                      <a:pPr marL="285750" indent="-285750">
                        <a:buFont typeface="Arial" panose="020B0604020202020204" pitchFamily="34" charset="0"/>
                        <a:buChar char="•"/>
                      </a:pPr>
                      <a:r>
                        <a:rPr lang="en-US">
                          <a:solidFill>
                            <a:schemeClr val="tx1"/>
                          </a:solidFill>
                        </a:rPr>
                        <a:t>Prototype of full CanSat </a:t>
                      </a:r>
                    </a:p>
                    <a:p>
                      <a:pPr marL="285750" indent="-285750">
                        <a:buFont typeface="Arial" panose="020B0604020202020204" pitchFamily="34" charset="0"/>
                        <a:buChar char="•"/>
                      </a:pPr>
                      <a:r>
                        <a:rPr lang="en-US">
                          <a:solidFill>
                            <a:schemeClr val="tx1"/>
                          </a:solidFill>
                        </a:rPr>
                        <a:t>Full telemetry communication tests </a:t>
                      </a:r>
                    </a:p>
                    <a:p>
                      <a:pPr marL="285750" indent="-285750">
                        <a:buFont typeface="Arial" panose="020B0604020202020204" pitchFamily="34" charset="0"/>
                        <a:buChar char="•"/>
                      </a:pPr>
                      <a:r>
                        <a:rPr lang="en-US">
                          <a:solidFill>
                            <a:schemeClr val="tx1"/>
                          </a:solidFill>
                        </a:rPr>
                        <a:t>Testing of heatshield deployment mechanism </a:t>
                      </a:r>
                    </a:p>
                  </a:txBody>
                  <a:tcPr/>
                </a:tc>
                <a:extLst>
                  <a:ext uri="{0D108BD9-81ED-4DB2-BD59-A6C34878D82A}">
                    <a16:rowId xmlns:a16="http://schemas.microsoft.com/office/drawing/2014/main" val="1552349439"/>
                  </a:ext>
                </a:extLst>
              </a:tr>
            </a:tbl>
          </a:graphicData>
        </a:graphic>
      </p:graphicFrame>
      <p:graphicFrame>
        <p:nvGraphicFramePr>
          <p:cNvPr id="12" name="Table 2">
            <a:extLst>
              <a:ext uri="{FF2B5EF4-FFF2-40B4-BE49-F238E27FC236}">
                <a16:creationId xmlns:a16="http://schemas.microsoft.com/office/drawing/2014/main" id="{AD0A6262-8941-7752-4B23-AEEA8AB64C78}"/>
              </a:ext>
            </a:extLst>
          </p:cNvPr>
          <p:cNvGraphicFramePr>
            <a:graphicFrameLocks noGrp="1"/>
          </p:cNvGraphicFramePr>
          <p:nvPr>
            <p:extLst>
              <p:ext uri="{D42A27DB-BD31-4B8C-83A1-F6EECF244321}">
                <p14:modId xmlns:p14="http://schemas.microsoft.com/office/powerpoint/2010/main" val="2291185401"/>
              </p:ext>
            </p:extLst>
          </p:nvPr>
        </p:nvGraphicFramePr>
        <p:xfrm>
          <a:off x="228600" y="3883433"/>
          <a:ext cx="4085616" cy="1008894"/>
        </p:xfrm>
        <a:graphic>
          <a:graphicData uri="http://schemas.openxmlformats.org/drawingml/2006/table">
            <a:tbl>
              <a:tblPr firstRow="1" bandRow="1"/>
              <a:tblGrid>
                <a:gridCol w="4085616">
                  <a:extLst>
                    <a:ext uri="{9D8B030D-6E8A-4147-A177-3AD203B41FA5}">
                      <a16:colId xmlns:a16="http://schemas.microsoft.com/office/drawing/2014/main" val="3550090493"/>
                    </a:ext>
                  </a:extLst>
                </a:gridCol>
              </a:tblGrid>
              <a:tr h="326033">
                <a:tc>
                  <a:txBody>
                    <a:bodyPr/>
                    <a:lstStyle/>
                    <a:p>
                      <a:pPr algn="ctr"/>
                      <a:r>
                        <a:rPr lang="en-US" sz="1800" b="1">
                          <a:solidFill>
                            <a:schemeClr val="bg1"/>
                          </a:solidFill>
                        </a:rPr>
                        <a:t>Flight Software Status</a:t>
                      </a:r>
                    </a:p>
                  </a:txBody>
                  <a:tcPr anchor="ctr">
                    <a:solidFill>
                      <a:srgbClr val="FA4616"/>
                    </a:solidFill>
                  </a:tcPr>
                </a:tc>
                <a:extLst>
                  <a:ext uri="{0D108BD9-81ED-4DB2-BD59-A6C34878D82A}">
                    <a16:rowId xmlns:a16="http://schemas.microsoft.com/office/drawing/2014/main" val="1485154080"/>
                  </a:ext>
                </a:extLst>
              </a:tr>
              <a:tr h="643134">
                <a:tc>
                  <a:txBody>
                    <a:bodyPr/>
                    <a:lstStyle/>
                    <a:p>
                      <a:pPr marL="285750" indent="-285750">
                        <a:buFont typeface="Arial" panose="020B0604020202020204" pitchFamily="34" charset="0"/>
                        <a:buChar char="•"/>
                      </a:pPr>
                      <a:r>
                        <a:rPr lang="en-US">
                          <a:solidFill>
                            <a:schemeClr val="tx1"/>
                          </a:solidFill>
                        </a:rPr>
                        <a:t>Radio Testing started </a:t>
                      </a:r>
                    </a:p>
                    <a:p>
                      <a:pPr marL="285750" indent="-285750">
                        <a:buFont typeface="Arial" panose="020B0604020202020204" pitchFamily="34" charset="0"/>
                        <a:buChar char="•"/>
                      </a:pPr>
                      <a:r>
                        <a:rPr lang="en-US">
                          <a:solidFill>
                            <a:schemeClr val="tx1"/>
                          </a:solidFill>
                        </a:rPr>
                        <a:t>Final software versions almost complete </a:t>
                      </a:r>
                    </a:p>
                  </a:txBody>
                  <a:tcPr/>
                </a:tc>
                <a:extLst>
                  <a:ext uri="{0D108BD9-81ED-4DB2-BD59-A6C34878D82A}">
                    <a16:rowId xmlns:a16="http://schemas.microsoft.com/office/drawing/2014/main" val="1552349439"/>
                  </a:ext>
                </a:extLst>
              </a:tr>
            </a:tbl>
          </a:graphicData>
        </a:graphic>
      </p:graphicFrame>
      <p:graphicFrame>
        <p:nvGraphicFramePr>
          <p:cNvPr id="13" name="Table 2">
            <a:extLst>
              <a:ext uri="{FF2B5EF4-FFF2-40B4-BE49-F238E27FC236}">
                <a16:creationId xmlns:a16="http://schemas.microsoft.com/office/drawing/2014/main" id="{590DC937-7F03-1362-BFA6-5D1ED29938BC}"/>
              </a:ext>
            </a:extLst>
          </p:cNvPr>
          <p:cNvGraphicFramePr>
            <a:graphicFrameLocks noGrp="1"/>
          </p:cNvGraphicFramePr>
          <p:nvPr>
            <p:extLst>
              <p:ext uri="{D42A27DB-BD31-4B8C-83A1-F6EECF244321}">
                <p14:modId xmlns:p14="http://schemas.microsoft.com/office/powerpoint/2010/main" val="2389157084"/>
              </p:ext>
            </p:extLst>
          </p:nvPr>
        </p:nvGraphicFramePr>
        <p:xfrm>
          <a:off x="4677384" y="3272215"/>
          <a:ext cx="4238016" cy="1580385"/>
        </p:xfrm>
        <a:graphic>
          <a:graphicData uri="http://schemas.openxmlformats.org/drawingml/2006/table">
            <a:tbl>
              <a:tblPr firstRow="1" bandRow="1"/>
              <a:tblGrid>
                <a:gridCol w="4238016">
                  <a:extLst>
                    <a:ext uri="{9D8B030D-6E8A-4147-A177-3AD203B41FA5}">
                      <a16:colId xmlns:a16="http://schemas.microsoft.com/office/drawing/2014/main" val="3550090493"/>
                    </a:ext>
                  </a:extLst>
                </a:gridCol>
              </a:tblGrid>
              <a:tr h="422145">
                <a:tc>
                  <a:txBody>
                    <a:bodyPr/>
                    <a:lstStyle/>
                    <a:p>
                      <a:pPr algn="ctr"/>
                      <a:r>
                        <a:rPr lang="en-US" sz="1800" b="1">
                          <a:solidFill>
                            <a:schemeClr val="bg1"/>
                          </a:solidFill>
                        </a:rPr>
                        <a:t>Testing to Complete</a:t>
                      </a:r>
                    </a:p>
                  </a:txBody>
                  <a:tcPr anchor="ctr">
                    <a:solidFill>
                      <a:schemeClr val="accent6"/>
                    </a:solidFill>
                  </a:tcPr>
                </a:tc>
                <a:extLst>
                  <a:ext uri="{0D108BD9-81ED-4DB2-BD59-A6C34878D82A}">
                    <a16:rowId xmlns:a16="http://schemas.microsoft.com/office/drawing/2014/main" val="1485154080"/>
                  </a:ext>
                </a:extLst>
              </a:tr>
              <a:tr h="832724">
                <a:tc>
                  <a:txBody>
                    <a:bodyPr/>
                    <a:lstStyle/>
                    <a:p>
                      <a:pPr marL="285750" indent="-285750">
                        <a:buFont typeface="Arial" panose="020B0604020202020204" pitchFamily="34" charset="0"/>
                        <a:buChar char="•"/>
                      </a:pPr>
                      <a:r>
                        <a:rPr lang="en-US">
                          <a:solidFill>
                            <a:schemeClr val="tx1"/>
                          </a:solidFill>
                        </a:rPr>
                        <a:t>Vibration Test</a:t>
                      </a:r>
                    </a:p>
                    <a:p>
                      <a:pPr marL="285750" indent="-285750">
                        <a:buFont typeface="Arial" panose="020B0604020202020204" pitchFamily="34" charset="0"/>
                        <a:buChar char="•"/>
                      </a:pPr>
                      <a:r>
                        <a:rPr lang="en-US">
                          <a:solidFill>
                            <a:schemeClr val="tx1"/>
                          </a:solidFill>
                        </a:rPr>
                        <a:t>Thermal Test</a:t>
                      </a:r>
                    </a:p>
                    <a:p>
                      <a:pPr marL="285750" indent="-285750">
                        <a:buFont typeface="Arial" panose="020B0604020202020204" pitchFamily="34" charset="0"/>
                        <a:buChar char="•"/>
                      </a:pPr>
                      <a:r>
                        <a:rPr lang="en-US">
                          <a:solidFill>
                            <a:schemeClr val="tx1"/>
                          </a:solidFill>
                        </a:rPr>
                        <a:t>Drop Test</a:t>
                      </a:r>
                    </a:p>
                    <a:p>
                      <a:pPr marL="285750" indent="-285750">
                        <a:buFont typeface="Arial" panose="020B0604020202020204" pitchFamily="34" charset="0"/>
                        <a:buChar char="•"/>
                      </a:pPr>
                      <a:r>
                        <a:rPr lang="en-US">
                          <a:solidFill>
                            <a:schemeClr val="tx1"/>
                          </a:solidFill>
                        </a:rPr>
                        <a:t>Fit Check</a:t>
                      </a:r>
                    </a:p>
                    <a:p>
                      <a:pPr marL="285750" indent="-285750">
                        <a:buFont typeface="Arial" panose="020B0604020202020204" pitchFamily="34" charset="0"/>
                        <a:buChar char="•"/>
                      </a:pPr>
                      <a:r>
                        <a:rPr lang="en-US">
                          <a:solidFill>
                            <a:schemeClr val="tx1"/>
                          </a:solidFill>
                        </a:rPr>
                        <a:t>Vacuum Test</a:t>
                      </a:r>
                    </a:p>
                  </a:txBody>
                  <a:tcPr/>
                </a:tc>
                <a:extLst>
                  <a:ext uri="{0D108BD9-81ED-4DB2-BD59-A6C34878D82A}">
                    <a16:rowId xmlns:a16="http://schemas.microsoft.com/office/drawing/2014/main" val="1552349439"/>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C15CB-55CF-F9B2-6DE2-F11A05D3A81F}"/>
              </a:ext>
            </a:extLst>
          </p:cNvPr>
          <p:cNvSpPr>
            <a:spLocks noGrp="1"/>
          </p:cNvSpPr>
          <p:nvPr>
            <p:ph type="title"/>
          </p:nvPr>
        </p:nvSpPr>
        <p:spPr/>
        <p:txBody>
          <a:bodyPr/>
          <a:lstStyle/>
          <a:p>
            <a:r>
              <a:rPr lang="en-US" sz="2400" b="1" i="0" u="none" strike="noStrike" cap="none">
                <a:solidFill>
                  <a:schemeClr val="accent2"/>
                </a:solidFill>
                <a:latin typeface="Arial"/>
                <a:ea typeface="Arial"/>
                <a:cs typeface="Arial"/>
                <a:sym typeface="Arial"/>
              </a:rPr>
              <a:t>System Requirement Summary (6/6)</a:t>
            </a:r>
            <a:endParaRPr lang="en-US"/>
          </a:p>
        </p:txBody>
      </p:sp>
      <p:sp>
        <p:nvSpPr>
          <p:cNvPr id="5" name="Slide Number Placeholder 4">
            <a:extLst>
              <a:ext uri="{FF2B5EF4-FFF2-40B4-BE49-F238E27FC236}">
                <a16:creationId xmlns:a16="http://schemas.microsoft.com/office/drawing/2014/main" id="{09057ACD-B58E-846F-590F-FCAD3B0831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6" name="Google Shape;282;p36">
            <a:extLst>
              <a:ext uri="{FF2B5EF4-FFF2-40B4-BE49-F238E27FC236}">
                <a16:creationId xmlns:a16="http://schemas.microsoft.com/office/drawing/2014/main" id="{43D2F609-E4AF-10EF-4A07-CAA813CC85D1}"/>
              </a:ext>
            </a:extLst>
          </p:cNvPr>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a:p>
        </p:txBody>
      </p:sp>
      <p:sp>
        <p:nvSpPr>
          <p:cNvPr id="7" name="Google Shape;209;p29">
            <a:extLst>
              <a:ext uri="{FF2B5EF4-FFF2-40B4-BE49-F238E27FC236}">
                <a16:creationId xmlns:a16="http://schemas.microsoft.com/office/drawing/2014/main" id="{49B8C1FD-A5F5-FA20-BADE-068DBB1714AD}"/>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8" name="Table 7">
            <a:extLst>
              <a:ext uri="{FF2B5EF4-FFF2-40B4-BE49-F238E27FC236}">
                <a16:creationId xmlns:a16="http://schemas.microsoft.com/office/drawing/2014/main" id="{8650E2D5-645A-6F4A-1577-99B1E2516B03}"/>
              </a:ext>
            </a:extLst>
          </p:cNvPr>
          <p:cNvGraphicFramePr>
            <a:graphicFrameLocks noGrp="1"/>
          </p:cNvGraphicFramePr>
          <p:nvPr>
            <p:extLst>
              <p:ext uri="{D42A27DB-BD31-4B8C-83A1-F6EECF244321}">
                <p14:modId xmlns:p14="http://schemas.microsoft.com/office/powerpoint/2010/main" val="3706321895"/>
              </p:ext>
            </p:extLst>
          </p:nvPr>
        </p:nvGraphicFramePr>
        <p:xfrm>
          <a:off x="269947" y="1103765"/>
          <a:ext cx="8604102" cy="806498"/>
        </p:xfrm>
        <a:graphic>
          <a:graphicData uri="http://schemas.openxmlformats.org/drawingml/2006/table">
            <a:tbl>
              <a:tblPr/>
              <a:tblGrid>
                <a:gridCol w="1419820">
                  <a:extLst>
                    <a:ext uri="{9D8B030D-6E8A-4147-A177-3AD203B41FA5}">
                      <a16:colId xmlns:a16="http://schemas.microsoft.com/office/drawing/2014/main" val="285467547"/>
                    </a:ext>
                  </a:extLst>
                </a:gridCol>
                <a:gridCol w="7184282">
                  <a:extLst>
                    <a:ext uri="{9D8B030D-6E8A-4147-A177-3AD203B41FA5}">
                      <a16:colId xmlns:a16="http://schemas.microsoft.com/office/drawing/2014/main" val="3363964651"/>
                    </a:ext>
                  </a:extLst>
                </a:gridCol>
              </a:tblGrid>
              <a:tr h="403249">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03249">
                <a:tc>
                  <a:txBody>
                    <a:bodyPr/>
                    <a:lstStyle/>
                    <a:p>
                      <a:pPr algn="ctr" fontAlgn="base"/>
                      <a:r>
                        <a:rPr lang="en-US" sz="900" b="0" i="0" u="none" strike="noStrike">
                          <a:solidFill>
                            <a:srgbClr val="000000"/>
                          </a:solidFill>
                          <a:effectLst/>
                          <a:latin typeface="Arial"/>
                        </a:rPr>
                        <a:t>61</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lvl="0" algn="l">
                        <a:buNone/>
                      </a:pPr>
                      <a:r>
                        <a:rPr lang="en-US" sz="900"/>
                        <a:t>When in simulation mode, the ground station shall transmit pressure data from a csv file provided by the competition at a 1 Hz interval to the CanSat. </a:t>
                      </a:r>
                      <a:endParaRPr lang="en-US"/>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bl>
          </a:graphicData>
        </a:graphic>
      </p:graphicFrame>
    </p:spTree>
    <p:extLst>
      <p:ext uri="{BB962C8B-B14F-4D97-AF65-F5344CB8AC3E}">
        <p14:creationId xmlns:p14="http://schemas.microsoft.com/office/powerpoint/2010/main" val="1142942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15</a:t>
            </a:fld>
            <a:endParaRPr sz="1000" b="0" i="0" u="none" strike="noStrike" cap="none">
              <a:solidFill>
                <a:schemeClr val="dk1"/>
              </a:solidFill>
              <a:latin typeface="Arial"/>
              <a:ea typeface="Arial"/>
              <a:cs typeface="Arial"/>
              <a:sym typeface="Arial"/>
            </a:endParaRPr>
          </a:p>
        </p:txBody>
      </p:sp>
      <p:sp>
        <p:nvSpPr>
          <p:cNvPr id="289" name="Google Shape;289;p3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System Concept of Operations (CONOPS)</a:t>
            </a:r>
            <a:endParaRPr/>
          </a:p>
        </p:txBody>
      </p:sp>
      <p:sp>
        <p:nvSpPr>
          <p:cNvPr id="291" name="Google Shape;291;p3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2" name="Google Shape;292;p37"/>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Jordi Rey</a:t>
            </a:r>
            <a:endParaRPr/>
          </a:p>
        </p:txBody>
      </p:sp>
      <p:sp>
        <p:nvSpPr>
          <p:cNvPr id="2" name="Google Shape;209;p29">
            <a:extLst>
              <a:ext uri="{FF2B5EF4-FFF2-40B4-BE49-F238E27FC236}">
                <a16:creationId xmlns:a16="http://schemas.microsoft.com/office/drawing/2014/main" id="{E85E45EA-8798-25A3-E9E4-EDC9AFF2F99A}"/>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pic>
        <p:nvPicPr>
          <p:cNvPr id="6" name="Picture 8" descr="image">
            <a:extLst>
              <a:ext uri="{FF2B5EF4-FFF2-40B4-BE49-F238E27FC236}">
                <a16:creationId xmlns:a16="http://schemas.microsoft.com/office/drawing/2014/main" id="{B950B7B7-0FBE-8F06-6276-6239EB212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495544">
            <a:off x="1984947" y="5459851"/>
            <a:ext cx="946543" cy="6773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A5CCC87-CEA8-95B7-8D2D-DF26E916A7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335" b="96238" l="10000" r="98452">
                        <a14:foregroundMark x1="17738" y1="44782" x2="17738" y2="44782"/>
                        <a14:backgroundMark x1="12976" y1="42840" x2="12976" y2="42840"/>
                        <a14:backgroundMark x1="13214" y1="49636" x2="13214" y2="49636"/>
                      </a14:backgroundRemoval>
                    </a14:imgEffect>
                  </a14:imgLayer>
                </a14:imgProps>
              </a:ext>
              <a:ext uri="{28A0092B-C50C-407E-A947-70E740481C1C}">
                <a14:useLocalDpi xmlns:a14="http://schemas.microsoft.com/office/drawing/2010/main" val="0"/>
              </a:ext>
            </a:extLst>
          </a:blip>
          <a:srcRect/>
          <a:stretch>
            <a:fillRect/>
          </a:stretch>
        </p:blipFill>
        <p:spPr bwMode="auto">
          <a:xfrm>
            <a:off x="1931445" y="5801682"/>
            <a:ext cx="611659" cy="599992"/>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7E8E7D73-D790-71CE-7E7E-A3AE31942FF6}"/>
              </a:ext>
            </a:extLst>
          </p:cNvPr>
          <p:cNvSpPr/>
          <p:nvPr/>
        </p:nvSpPr>
        <p:spPr>
          <a:xfrm>
            <a:off x="2144693" y="5353666"/>
            <a:ext cx="195943" cy="215635"/>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a:t>
            </a:r>
          </a:p>
        </p:txBody>
      </p:sp>
      <p:sp>
        <p:nvSpPr>
          <p:cNvPr id="10" name="Oval 9">
            <a:extLst>
              <a:ext uri="{FF2B5EF4-FFF2-40B4-BE49-F238E27FC236}">
                <a16:creationId xmlns:a16="http://schemas.microsoft.com/office/drawing/2014/main" id="{44F1254A-1F1D-7148-B652-9AA9832D26A4}"/>
              </a:ext>
            </a:extLst>
          </p:cNvPr>
          <p:cNvSpPr/>
          <p:nvPr/>
        </p:nvSpPr>
        <p:spPr>
          <a:xfrm>
            <a:off x="1510407" y="5195523"/>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2</a:t>
            </a:r>
          </a:p>
        </p:txBody>
      </p:sp>
      <p:pic>
        <p:nvPicPr>
          <p:cNvPr id="11" name="Picture 4">
            <a:extLst>
              <a:ext uri="{FF2B5EF4-FFF2-40B4-BE49-F238E27FC236}">
                <a16:creationId xmlns:a16="http://schemas.microsoft.com/office/drawing/2014/main" id="{4098D55E-7056-E7F1-DBE7-8A2D441B389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700" b="96317" l="8333" r="89744"/>
                    </a14:imgEffect>
                  </a14:imgLayer>
                </a14:imgProps>
              </a:ext>
              <a:ext uri="{28A0092B-C50C-407E-A947-70E740481C1C}">
                <a14:useLocalDpi xmlns:a14="http://schemas.microsoft.com/office/drawing/2010/main" val="0"/>
              </a:ext>
            </a:extLst>
          </a:blip>
          <a:srcRect/>
          <a:stretch>
            <a:fillRect/>
          </a:stretch>
        </p:blipFill>
        <p:spPr bwMode="auto">
          <a:xfrm>
            <a:off x="204697" y="5069092"/>
            <a:ext cx="615176" cy="1392033"/>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DEBE8066-446C-B55D-CAB9-318ADF906F6F}"/>
              </a:ext>
            </a:extLst>
          </p:cNvPr>
          <p:cNvSpPr/>
          <p:nvPr/>
        </p:nvSpPr>
        <p:spPr>
          <a:xfrm>
            <a:off x="707762" y="5404530"/>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3</a:t>
            </a:r>
          </a:p>
        </p:txBody>
      </p:sp>
      <p:pic>
        <p:nvPicPr>
          <p:cNvPr id="13" name="Picture 12">
            <a:extLst>
              <a:ext uri="{FF2B5EF4-FFF2-40B4-BE49-F238E27FC236}">
                <a16:creationId xmlns:a16="http://schemas.microsoft.com/office/drawing/2014/main" id="{A49CFF12-B265-C895-A1CA-B0C368E63A50}"/>
              </a:ext>
            </a:extLst>
          </p:cNvPr>
          <p:cNvPicPr>
            <a:picLocks noChangeAspect="1"/>
          </p:cNvPicPr>
          <p:nvPr/>
        </p:nvPicPr>
        <p:blipFill rotWithShape="1">
          <a:blip r:embed="rId8"/>
          <a:srcRect l="9038" t="15317" r="15446" b="4613"/>
          <a:stretch/>
        </p:blipFill>
        <p:spPr>
          <a:xfrm flipH="1">
            <a:off x="431611" y="5632875"/>
            <a:ext cx="113466" cy="177648"/>
          </a:xfrm>
          <a:prstGeom prst="rect">
            <a:avLst/>
          </a:prstGeom>
        </p:spPr>
      </p:pic>
      <p:pic>
        <p:nvPicPr>
          <p:cNvPr id="14" name="Picture 4">
            <a:extLst>
              <a:ext uri="{FF2B5EF4-FFF2-40B4-BE49-F238E27FC236}">
                <a16:creationId xmlns:a16="http://schemas.microsoft.com/office/drawing/2014/main" id="{11E58CC5-960D-B40E-2290-3FD7D717C89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700" b="96317" l="8333" r="89744"/>
                    </a14:imgEffect>
                  </a14:imgLayer>
                </a14:imgProps>
              </a:ext>
              <a:ext uri="{28A0092B-C50C-407E-A947-70E740481C1C}">
                <a14:useLocalDpi xmlns:a14="http://schemas.microsoft.com/office/drawing/2010/main" val="0"/>
              </a:ext>
            </a:extLst>
          </a:blip>
          <a:srcRect/>
          <a:stretch>
            <a:fillRect/>
          </a:stretch>
        </p:blipFill>
        <p:spPr bwMode="auto">
          <a:xfrm>
            <a:off x="273844" y="3535975"/>
            <a:ext cx="615176" cy="1392033"/>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31CBD8B2-F9EB-F02B-E05E-EFFE7F13A091}"/>
              </a:ext>
            </a:extLst>
          </p:cNvPr>
          <p:cNvSpPr/>
          <p:nvPr/>
        </p:nvSpPr>
        <p:spPr>
          <a:xfrm>
            <a:off x="776909" y="3811253"/>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4</a:t>
            </a:r>
          </a:p>
        </p:txBody>
      </p:sp>
      <p:pic>
        <p:nvPicPr>
          <p:cNvPr id="16" name="Picture 15">
            <a:extLst>
              <a:ext uri="{FF2B5EF4-FFF2-40B4-BE49-F238E27FC236}">
                <a16:creationId xmlns:a16="http://schemas.microsoft.com/office/drawing/2014/main" id="{9044411B-1A34-540D-61AF-2F8B25E5D82F}"/>
              </a:ext>
            </a:extLst>
          </p:cNvPr>
          <p:cNvPicPr>
            <a:picLocks noChangeAspect="1"/>
          </p:cNvPicPr>
          <p:nvPr/>
        </p:nvPicPr>
        <p:blipFill rotWithShape="1">
          <a:blip r:embed="rId8"/>
          <a:srcRect l="9038" t="15317" r="15446" b="4613"/>
          <a:stretch/>
        </p:blipFill>
        <p:spPr>
          <a:xfrm flipH="1">
            <a:off x="512285" y="4049639"/>
            <a:ext cx="116471" cy="182352"/>
          </a:xfrm>
          <a:prstGeom prst="rect">
            <a:avLst/>
          </a:prstGeom>
        </p:spPr>
      </p:pic>
      <p:pic>
        <p:nvPicPr>
          <p:cNvPr id="17" name="Picture 4">
            <a:extLst>
              <a:ext uri="{FF2B5EF4-FFF2-40B4-BE49-F238E27FC236}">
                <a16:creationId xmlns:a16="http://schemas.microsoft.com/office/drawing/2014/main" id="{10B0C6FA-25B0-48DD-39EC-272D467E9C5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700" b="96317" l="8333" r="89744"/>
                    </a14:imgEffect>
                  </a14:imgLayer>
                </a14:imgProps>
              </a:ext>
              <a:ext uri="{28A0092B-C50C-407E-A947-70E740481C1C}">
                <a14:useLocalDpi xmlns:a14="http://schemas.microsoft.com/office/drawing/2010/main" val="0"/>
              </a:ext>
            </a:extLst>
          </a:blip>
          <a:srcRect/>
          <a:stretch>
            <a:fillRect/>
          </a:stretch>
        </p:blipFill>
        <p:spPr bwMode="auto">
          <a:xfrm rot="2824150">
            <a:off x="981438" y="1871703"/>
            <a:ext cx="615176" cy="1392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4168738-B97B-E9D5-9796-76C3C2DD8A48}"/>
              </a:ext>
            </a:extLst>
          </p:cNvPr>
          <p:cNvPicPr>
            <a:picLocks noChangeAspect="1"/>
          </p:cNvPicPr>
          <p:nvPr/>
        </p:nvPicPr>
        <p:blipFill rotWithShape="1">
          <a:blip r:embed="rId8"/>
          <a:srcRect l="9038" t="15317" r="15446" b="4613"/>
          <a:stretch/>
        </p:blipFill>
        <p:spPr>
          <a:xfrm rot="2824150" flipH="1">
            <a:off x="1318182" y="2375855"/>
            <a:ext cx="116471" cy="182352"/>
          </a:xfrm>
          <a:prstGeom prst="rect">
            <a:avLst/>
          </a:prstGeom>
        </p:spPr>
      </p:pic>
      <p:pic>
        <p:nvPicPr>
          <p:cNvPr id="19" name="Picture 4">
            <a:extLst>
              <a:ext uri="{FF2B5EF4-FFF2-40B4-BE49-F238E27FC236}">
                <a16:creationId xmlns:a16="http://schemas.microsoft.com/office/drawing/2014/main" id="{B49AD384-BF94-7C8F-F18E-0D84C562F57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700" b="96317" l="8333" r="89744"/>
                    </a14:imgEffect>
                  </a14:imgLayer>
                </a14:imgProps>
              </a:ext>
              <a:ext uri="{28A0092B-C50C-407E-A947-70E740481C1C}">
                <a14:useLocalDpi xmlns:a14="http://schemas.microsoft.com/office/drawing/2010/main" val="0"/>
              </a:ext>
            </a:extLst>
          </a:blip>
          <a:srcRect l="255" t="26351"/>
          <a:stretch/>
        </p:blipFill>
        <p:spPr bwMode="auto">
          <a:xfrm rot="5207173">
            <a:off x="2069084" y="1150153"/>
            <a:ext cx="613606" cy="1025211"/>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153D2846-A6F2-030F-E2B8-1E31418138DE}"/>
              </a:ext>
            </a:extLst>
          </p:cNvPr>
          <p:cNvSpPr/>
          <p:nvPr/>
        </p:nvSpPr>
        <p:spPr>
          <a:xfrm>
            <a:off x="2695995" y="1926613"/>
            <a:ext cx="179586" cy="17958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5</a:t>
            </a:r>
          </a:p>
        </p:txBody>
      </p:sp>
      <p:pic>
        <p:nvPicPr>
          <p:cNvPr id="21" name="Picture 20">
            <a:extLst>
              <a:ext uri="{FF2B5EF4-FFF2-40B4-BE49-F238E27FC236}">
                <a16:creationId xmlns:a16="http://schemas.microsoft.com/office/drawing/2014/main" id="{9844911B-964F-CCD4-E238-E3E87CA41322}"/>
              </a:ext>
            </a:extLst>
          </p:cNvPr>
          <p:cNvPicPr>
            <a:picLocks noChangeAspect="1"/>
          </p:cNvPicPr>
          <p:nvPr/>
        </p:nvPicPr>
        <p:blipFill>
          <a:blip r:embed="rId9"/>
          <a:stretch>
            <a:fillRect/>
          </a:stretch>
        </p:blipFill>
        <p:spPr>
          <a:xfrm rot="3896319">
            <a:off x="3206994" y="1362007"/>
            <a:ext cx="113578" cy="298028"/>
          </a:xfrm>
          <a:prstGeom prst="rect">
            <a:avLst/>
          </a:prstGeom>
        </p:spPr>
      </p:pic>
      <p:pic>
        <p:nvPicPr>
          <p:cNvPr id="22" name="Picture 21">
            <a:extLst>
              <a:ext uri="{FF2B5EF4-FFF2-40B4-BE49-F238E27FC236}">
                <a16:creationId xmlns:a16="http://schemas.microsoft.com/office/drawing/2014/main" id="{E7309B5B-C45C-167D-E744-A8B191170B27}"/>
              </a:ext>
            </a:extLst>
          </p:cNvPr>
          <p:cNvPicPr>
            <a:picLocks noChangeAspect="1"/>
          </p:cNvPicPr>
          <p:nvPr/>
        </p:nvPicPr>
        <p:blipFill rotWithShape="1">
          <a:blip r:embed="rId8"/>
          <a:srcRect l="9038" t="15317" r="15446" b="4613"/>
          <a:stretch/>
        </p:blipFill>
        <p:spPr>
          <a:xfrm rot="2824150" flipH="1">
            <a:off x="3046507" y="1524586"/>
            <a:ext cx="116471" cy="182352"/>
          </a:xfrm>
          <a:prstGeom prst="rect">
            <a:avLst/>
          </a:prstGeom>
        </p:spPr>
      </p:pic>
      <p:pic>
        <p:nvPicPr>
          <p:cNvPr id="23" name="Picture 4">
            <a:extLst>
              <a:ext uri="{FF2B5EF4-FFF2-40B4-BE49-F238E27FC236}">
                <a16:creationId xmlns:a16="http://schemas.microsoft.com/office/drawing/2014/main" id="{3942CDEB-8C00-2692-FAFE-BC8565249A6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700" b="96317" l="8333" r="89744"/>
                    </a14:imgEffect>
                  </a14:imgLayer>
                </a14:imgProps>
              </a:ext>
              <a:ext uri="{28A0092B-C50C-407E-A947-70E740481C1C}">
                <a14:useLocalDpi xmlns:a14="http://schemas.microsoft.com/office/drawing/2010/main" val="0"/>
              </a:ext>
            </a:extLst>
          </a:blip>
          <a:srcRect r="23724" b="75953"/>
          <a:stretch/>
        </p:blipFill>
        <p:spPr bwMode="auto">
          <a:xfrm rot="8792616">
            <a:off x="3043850" y="1692300"/>
            <a:ext cx="469232" cy="33474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67A360DE-E116-B26A-51F4-5A8BA2CF9B79}"/>
              </a:ext>
            </a:extLst>
          </p:cNvPr>
          <p:cNvPicPr>
            <a:picLocks noChangeAspect="1"/>
          </p:cNvPicPr>
          <p:nvPr/>
        </p:nvPicPr>
        <p:blipFill>
          <a:blip r:embed="rId9"/>
          <a:stretch>
            <a:fillRect/>
          </a:stretch>
        </p:blipFill>
        <p:spPr>
          <a:xfrm>
            <a:off x="3492823" y="1868443"/>
            <a:ext cx="696335" cy="322972"/>
          </a:xfrm>
          <a:prstGeom prst="rect">
            <a:avLst/>
          </a:prstGeom>
        </p:spPr>
      </p:pic>
      <p:pic>
        <p:nvPicPr>
          <p:cNvPr id="25" name="Picture 24">
            <a:extLst>
              <a:ext uri="{FF2B5EF4-FFF2-40B4-BE49-F238E27FC236}">
                <a16:creationId xmlns:a16="http://schemas.microsoft.com/office/drawing/2014/main" id="{39C57271-997D-4642-B3C4-4FF66E7A793D}"/>
              </a:ext>
            </a:extLst>
          </p:cNvPr>
          <p:cNvPicPr>
            <a:picLocks noChangeAspect="1"/>
          </p:cNvPicPr>
          <p:nvPr/>
        </p:nvPicPr>
        <p:blipFill rotWithShape="1">
          <a:blip r:embed="rId8"/>
          <a:srcRect l="9038" t="15317" r="15446" b="4613"/>
          <a:stretch/>
        </p:blipFill>
        <p:spPr>
          <a:xfrm flipH="1">
            <a:off x="3763873" y="2151477"/>
            <a:ext cx="116471" cy="182352"/>
          </a:xfrm>
          <a:prstGeom prst="rect">
            <a:avLst/>
          </a:prstGeom>
        </p:spPr>
      </p:pic>
      <p:pic>
        <p:nvPicPr>
          <p:cNvPr id="26" name="Picture 25">
            <a:extLst>
              <a:ext uri="{FF2B5EF4-FFF2-40B4-BE49-F238E27FC236}">
                <a16:creationId xmlns:a16="http://schemas.microsoft.com/office/drawing/2014/main" id="{C571B2BF-3D14-E05D-F124-D9FD9FF67D8A}"/>
              </a:ext>
            </a:extLst>
          </p:cNvPr>
          <p:cNvPicPr>
            <a:picLocks noChangeAspect="1"/>
          </p:cNvPicPr>
          <p:nvPr/>
        </p:nvPicPr>
        <p:blipFill>
          <a:blip r:embed="rId10"/>
          <a:stretch>
            <a:fillRect/>
          </a:stretch>
        </p:blipFill>
        <p:spPr>
          <a:xfrm>
            <a:off x="4579467" y="2776760"/>
            <a:ext cx="309519" cy="322746"/>
          </a:xfrm>
          <a:prstGeom prst="rect">
            <a:avLst/>
          </a:prstGeom>
        </p:spPr>
      </p:pic>
      <p:pic>
        <p:nvPicPr>
          <p:cNvPr id="27" name="Picture 26">
            <a:extLst>
              <a:ext uri="{FF2B5EF4-FFF2-40B4-BE49-F238E27FC236}">
                <a16:creationId xmlns:a16="http://schemas.microsoft.com/office/drawing/2014/main" id="{8228D87E-40A8-88AB-C818-124ED68D6C2F}"/>
              </a:ext>
            </a:extLst>
          </p:cNvPr>
          <p:cNvPicPr>
            <a:picLocks noChangeAspect="1"/>
          </p:cNvPicPr>
          <p:nvPr/>
        </p:nvPicPr>
        <p:blipFill>
          <a:blip r:embed="rId9"/>
          <a:stretch>
            <a:fillRect/>
          </a:stretch>
        </p:blipFill>
        <p:spPr>
          <a:xfrm>
            <a:off x="4295497" y="2106199"/>
            <a:ext cx="919272" cy="426374"/>
          </a:xfrm>
          <a:prstGeom prst="rect">
            <a:avLst/>
          </a:prstGeom>
        </p:spPr>
      </p:pic>
      <p:pic>
        <p:nvPicPr>
          <p:cNvPr id="28" name="Picture 27">
            <a:extLst>
              <a:ext uri="{FF2B5EF4-FFF2-40B4-BE49-F238E27FC236}">
                <a16:creationId xmlns:a16="http://schemas.microsoft.com/office/drawing/2014/main" id="{8DFCC528-029F-90EA-4906-53CCFC8B4B0A}"/>
              </a:ext>
            </a:extLst>
          </p:cNvPr>
          <p:cNvPicPr>
            <a:picLocks noChangeAspect="1"/>
          </p:cNvPicPr>
          <p:nvPr/>
        </p:nvPicPr>
        <p:blipFill rotWithShape="1">
          <a:blip r:embed="rId8"/>
          <a:srcRect l="9038" t="15317" r="15446" b="4613"/>
          <a:stretch/>
        </p:blipFill>
        <p:spPr>
          <a:xfrm flipH="1">
            <a:off x="4661667" y="2479532"/>
            <a:ext cx="153760" cy="240733"/>
          </a:xfrm>
          <a:prstGeom prst="rect">
            <a:avLst/>
          </a:prstGeom>
        </p:spPr>
      </p:pic>
      <p:sp>
        <p:nvSpPr>
          <p:cNvPr id="29" name="Oval 28">
            <a:extLst>
              <a:ext uri="{FF2B5EF4-FFF2-40B4-BE49-F238E27FC236}">
                <a16:creationId xmlns:a16="http://schemas.microsoft.com/office/drawing/2014/main" id="{3AE07572-B7EC-D47C-59D0-1C9FB025EF4C}"/>
              </a:ext>
            </a:extLst>
          </p:cNvPr>
          <p:cNvSpPr/>
          <p:nvPr/>
        </p:nvSpPr>
        <p:spPr>
          <a:xfrm>
            <a:off x="4904337" y="2567728"/>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6</a:t>
            </a:r>
          </a:p>
        </p:txBody>
      </p:sp>
      <p:pic>
        <p:nvPicPr>
          <p:cNvPr id="30" name="Picture 29">
            <a:extLst>
              <a:ext uri="{FF2B5EF4-FFF2-40B4-BE49-F238E27FC236}">
                <a16:creationId xmlns:a16="http://schemas.microsoft.com/office/drawing/2014/main" id="{37DC0619-70F9-F0D8-B750-8A5D78C93555}"/>
              </a:ext>
            </a:extLst>
          </p:cNvPr>
          <p:cNvPicPr>
            <a:picLocks noChangeAspect="1"/>
          </p:cNvPicPr>
          <p:nvPr/>
        </p:nvPicPr>
        <p:blipFill>
          <a:blip r:embed="rId10"/>
          <a:stretch>
            <a:fillRect/>
          </a:stretch>
        </p:blipFill>
        <p:spPr>
          <a:xfrm>
            <a:off x="4544753" y="3995804"/>
            <a:ext cx="309519" cy="322746"/>
          </a:xfrm>
          <a:prstGeom prst="rect">
            <a:avLst/>
          </a:prstGeom>
        </p:spPr>
      </p:pic>
      <p:pic>
        <p:nvPicPr>
          <p:cNvPr id="31" name="Picture 30">
            <a:extLst>
              <a:ext uri="{FF2B5EF4-FFF2-40B4-BE49-F238E27FC236}">
                <a16:creationId xmlns:a16="http://schemas.microsoft.com/office/drawing/2014/main" id="{917367A5-FE41-1F4B-3711-09E6ADFABC68}"/>
              </a:ext>
            </a:extLst>
          </p:cNvPr>
          <p:cNvPicPr>
            <a:picLocks noChangeAspect="1"/>
          </p:cNvPicPr>
          <p:nvPr/>
        </p:nvPicPr>
        <p:blipFill>
          <a:blip r:embed="rId9"/>
          <a:stretch>
            <a:fillRect/>
          </a:stretch>
        </p:blipFill>
        <p:spPr>
          <a:xfrm>
            <a:off x="4632624" y="3702284"/>
            <a:ext cx="149941" cy="393444"/>
          </a:xfrm>
          <a:prstGeom prst="rect">
            <a:avLst/>
          </a:prstGeom>
        </p:spPr>
      </p:pic>
      <p:sp>
        <p:nvSpPr>
          <p:cNvPr id="32" name="Oval 31">
            <a:extLst>
              <a:ext uri="{FF2B5EF4-FFF2-40B4-BE49-F238E27FC236}">
                <a16:creationId xmlns:a16="http://schemas.microsoft.com/office/drawing/2014/main" id="{481C1A63-F320-F82B-34D7-F4C772D10735}"/>
              </a:ext>
            </a:extLst>
          </p:cNvPr>
          <p:cNvSpPr/>
          <p:nvPr/>
        </p:nvSpPr>
        <p:spPr>
          <a:xfrm>
            <a:off x="4892343" y="3959229"/>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7</a:t>
            </a:r>
          </a:p>
        </p:txBody>
      </p:sp>
      <p:pic>
        <p:nvPicPr>
          <p:cNvPr id="33" name="Picture 32">
            <a:extLst>
              <a:ext uri="{FF2B5EF4-FFF2-40B4-BE49-F238E27FC236}">
                <a16:creationId xmlns:a16="http://schemas.microsoft.com/office/drawing/2014/main" id="{5D08C3AC-9FC4-4DDB-22F4-4B8FDA477F28}"/>
              </a:ext>
            </a:extLst>
          </p:cNvPr>
          <p:cNvPicPr>
            <a:picLocks noChangeAspect="1"/>
          </p:cNvPicPr>
          <p:nvPr/>
        </p:nvPicPr>
        <p:blipFill>
          <a:blip r:embed="rId10"/>
          <a:stretch>
            <a:fillRect/>
          </a:stretch>
        </p:blipFill>
        <p:spPr>
          <a:xfrm>
            <a:off x="5420595" y="5957488"/>
            <a:ext cx="408900" cy="426374"/>
          </a:xfrm>
          <a:prstGeom prst="rect">
            <a:avLst/>
          </a:prstGeom>
        </p:spPr>
      </p:pic>
      <p:sp>
        <p:nvSpPr>
          <p:cNvPr id="34" name="Oval 33">
            <a:extLst>
              <a:ext uri="{FF2B5EF4-FFF2-40B4-BE49-F238E27FC236}">
                <a16:creationId xmlns:a16="http://schemas.microsoft.com/office/drawing/2014/main" id="{326950EA-9D6F-D4A5-B918-9AB07BE12593}"/>
              </a:ext>
            </a:extLst>
          </p:cNvPr>
          <p:cNvSpPr/>
          <p:nvPr/>
        </p:nvSpPr>
        <p:spPr>
          <a:xfrm>
            <a:off x="5767723" y="5777828"/>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8</a:t>
            </a:r>
          </a:p>
        </p:txBody>
      </p:sp>
      <p:pic>
        <p:nvPicPr>
          <p:cNvPr id="35" name="Picture 34">
            <a:extLst>
              <a:ext uri="{FF2B5EF4-FFF2-40B4-BE49-F238E27FC236}">
                <a16:creationId xmlns:a16="http://schemas.microsoft.com/office/drawing/2014/main" id="{B4F54A97-9243-F70D-490E-7B8C7D90D070}"/>
              </a:ext>
            </a:extLst>
          </p:cNvPr>
          <p:cNvPicPr>
            <a:picLocks noChangeAspect="1"/>
          </p:cNvPicPr>
          <p:nvPr/>
        </p:nvPicPr>
        <p:blipFill>
          <a:blip r:embed="rId10"/>
          <a:stretch>
            <a:fillRect/>
          </a:stretch>
        </p:blipFill>
        <p:spPr>
          <a:xfrm>
            <a:off x="4815427" y="5957488"/>
            <a:ext cx="408900" cy="426374"/>
          </a:xfrm>
          <a:prstGeom prst="rect">
            <a:avLst/>
          </a:prstGeom>
        </p:spPr>
      </p:pic>
      <p:sp>
        <p:nvSpPr>
          <p:cNvPr id="36" name="Oval 35">
            <a:extLst>
              <a:ext uri="{FF2B5EF4-FFF2-40B4-BE49-F238E27FC236}">
                <a16:creationId xmlns:a16="http://schemas.microsoft.com/office/drawing/2014/main" id="{C6E5E276-BE44-14FA-88D6-160DA77D5A5B}"/>
              </a:ext>
            </a:extLst>
          </p:cNvPr>
          <p:cNvSpPr/>
          <p:nvPr/>
        </p:nvSpPr>
        <p:spPr>
          <a:xfrm>
            <a:off x="5162555" y="5777828"/>
            <a:ext cx="207044" cy="237082"/>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9</a:t>
            </a:r>
          </a:p>
        </p:txBody>
      </p:sp>
      <p:cxnSp>
        <p:nvCxnSpPr>
          <p:cNvPr id="37" name="Straight Connector 36">
            <a:extLst>
              <a:ext uri="{FF2B5EF4-FFF2-40B4-BE49-F238E27FC236}">
                <a16:creationId xmlns:a16="http://schemas.microsoft.com/office/drawing/2014/main" id="{E3CB0627-A57A-A9FC-D481-03B9BCAF095A}"/>
              </a:ext>
            </a:extLst>
          </p:cNvPr>
          <p:cNvCxnSpPr>
            <a:cxnSpLocks/>
          </p:cNvCxnSpPr>
          <p:nvPr/>
        </p:nvCxnSpPr>
        <p:spPr>
          <a:xfrm flipV="1">
            <a:off x="5005132" y="5700343"/>
            <a:ext cx="0" cy="382137"/>
          </a:xfrm>
          <a:prstGeom prst="line">
            <a:avLst/>
          </a:prstGeom>
        </p:spPr>
        <p:style>
          <a:lnRef idx="1">
            <a:schemeClr val="accent4"/>
          </a:lnRef>
          <a:fillRef idx="0">
            <a:schemeClr val="accent4"/>
          </a:fillRef>
          <a:effectRef idx="0">
            <a:schemeClr val="accent4"/>
          </a:effectRef>
          <a:fontRef idx="minor">
            <a:schemeClr val="tx1"/>
          </a:fontRef>
        </p:style>
      </p:cxnSp>
      <p:sp>
        <p:nvSpPr>
          <p:cNvPr id="38" name="Isosceles Triangle 37">
            <a:extLst>
              <a:ext uri="{FF2B5EF4-FFF2-40B4-BE49-F238E27FC236}">
                <a16:creationId xmlns:a16="http://schemas.microsoft.com/office/drawing/2014/main" id="{DB36B05A-836F-C038-0239-262A82830860}"/>
              </a:ext>
            </a:extLst>
          </p:cNvPr>
          <p:cNvSpPr/>
          <p:nvPr/>
        </p:nvSpPr>
        <p:spPr>
          <a:xfrm rot="5400000">
            <a:off x="5015449" y="5695281"/>
            <a:ext cx="65361" cy="6324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2CFFD4A4-0374-ECE9-AB99-DBBC202F1155}"/>
              </a:ext>
            </a:extLst>
          </p:cNvPr>
          <p:cNvPicPr>
            <a:picLocks noChangeAspect="1"/>
          </p:cNvPicPr>
          <p:nvPr/>
        </p:nvPicPr>
        <p:blipFill rotWithShape="1">
          <a:blip r:embed="rId8"/>
          <a:srcRect l="9038" t="15317" r="15446" b="4613"/>
          <a:stretch/>
        </p:blipFill>
        <p:spPr>
          <a:xfrm rot="5400000" flipH="1">
            <a:off x="4187186" y="6118593"/>
            <a:ext cx="183354" cy="287067"/>
          </a:xfrm>
          <a:prstGeom prst="rect">
            <a:avLst/>
          </a:prstGeom>
        </p:spPr>
      </p:pic>
      <p:pic>
        <p:nvPicPr>
          <p:cNvPr id="40" name="Picture 39">
            <a:extLst>
              <a:ext uri="{FF2B5EF4-FFF2-40B4-BE49-F238E27FC236}">
                <a16:creationId xmlns:a16="http://schemas.microsoft.com/office/drawing/2014/main" id="{82158484-C3E4-2B01-0F13-2D103A90D41D}"/>
              </a:ext>
            </a:extLst>
          </p:cNvPr>
          <p:cNvPicPr>
            <a:picLocks noChangeAspect="1"/>
          </p:cNvPicPr>
          <p:nvPr/>
        </p:nvPicPr>
        <p:blipFill>
          <a:blip r:embed="rId9"/>
          <a:stretch>
            <a:fillRect/>
          </a:stretch>
        </p:blipFill>
        <p:spPr>
          <a:xfrm rot="6860528">
            <a:off x="4429812" y="6204791"/>
            <a:ext cx="113578" cy="298028"/>
          </a:xfrm>
          <a:prstGeom prst="rect">
            <a:avLst/>
          </a:prstGeom>
        </p:spPr>
      </p:pic>
      <p:sp>
        <p:nvSpPr>
          <p:cNvPr id="41" name="Oval 40">
            <a:extLst>
              <a:ext uri="{FF2B5EF4-FFF2-40B4-BE49-F238E27FC236}">
                <a16:creationId xmlns:a16="http://schemas.microsoft.com/office/drawing/2014/main" id="{2E3B6875-AC29-7FC4-422E-3373BB7CE9B2}"/>
              </a:ext>
            </a:extLst>
          </p:cNvPr>
          <p:cNvSpPr/>
          <p:nvPr/>
        </p:nvSpPr>
        <p:spPr>
          <a:xfrm>
            <a:off x="4095015" y="5820857"/>
            <a:ext cx="449738" cy="287536"/>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10</a:t>
            </a:r>
          </a:p>
        </p:txBody>
      </p:sp>
      <p:pic>
        <p:nvPicPr>
          <p:cNvPr id="42" name="Picture 2" descr="Flash Drive - USB 2.0 Thumb Drive 64GB - Glorystar | Christian Television">
            <a:extLst>
              <a:ext uri="{FF2B5EF4-FFF2-40B4-BE49-F238E27FC236}">
                <a16:creationId xmlns:a16="http://schemas.microsoft.com/office/drawing/2014/main" id="{7A026709-F898-5FAE-8E28-CAC7383450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954" y="5817828"/>
            <a:ext cx="581129" cy="581129"/>
          </a:xfrm>
          <a:prstGeom prst="rect">
            <a:avLst/>
          </a:prstGeom>
          <a:noFill/>
          <a:extLst>
            <a:ext uri="{909E8E84-426E-40DD-AFC4-6F175D3DCCD1}">
              <a14:hiddenFill xmlns:a14="http://schemas.microsoft.com/office/drawing/2010/main">
                <a:solidFill>
                  <a:srgbClr val="FFFFFF"/>
                </a:solidFill>
              </a14:hiddenFill>
            </a:ext>
          </a:extLst>
        </p:spPr>
      </p:pic>
      <p:sp>
        <p:nvSpPr>
          <p:cNvPr id="43" name="Oval 42">
            <a:extLst>
              <a:ext uri="{FF2B5EF4-FFF2-40B4-BE49-F238E27FC236}">
                <a16:creationId xmlns:a16="http://schemas.microsoft.com/office/drawing/2014/main" id="{1937D45E-FB1A-B2EF-451F-605BBA1ACCE7}"/>
              </a:ext>
            </a:extLst>
          </p:cNvPr>
          <p:cNvSpPr/>
          <p:nvPr/>
        </p:nvSpPr>
        <p:spPr>
          <a:xfrm>
            <a:off x="3373946" y="5672555"/>
            <a:ext cx="483187" cy="290545"/>
          </a:xfrm>
          <a:prstGeom prst="ellipse">
            <a:avLst/>
          </a:prstGeom>
          <a:solidFill>
            <a:schemeClr val="accent2">
              <a:lumMod val="20000"/>
              <a:lumOff val="80000"/>
            </a:schemeClr>
          </a:solidFill>
          <a:ln>
            <a:solidFill>
              <a:srgbClr val="002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11</a:t>
            </a:r>
          </a:p>
        </p:txBody>
      </p:sp>
      <p:pic>
        <p:nvPicPr>
          <p:cNvPr id="4" name="Picture 43" descr="Chart, histogram&#10;&#10;Description automatically generated">
            <a:extLst>
              <a:ext uri="{FF2B5EF4-FFF2-40B4-BE49-F238E27FC236}">
                <a16:creationId xmlns:a16="http://schemas.microsoft.com/office/drawing/2014/main" id="{8ECCEBCB-DE3C-12BA-A1C1-08E9C3F2F3EB}"/>
              </a:ext>
            </a:extLst>
          </p:cNvPr>
          <p:cNvPicPr>
            <a:picLocks noChangeAspect="1"/>
          </p:cNvPicPr>
          <p:nvPr/>
        </p:nvPicPr>
        <p:blipFill>
          <a:blip r:embed="rId12"/>
          <a:stretch>
            <a:fillRect/>
          </a:stretch>
        </p:blipFill>
        <p:spPr>
          <a:xfrm>
            <a:off x="1351047" y="5404828"/>
            <a:ext cx="498305" cy="886968"/>
          </a:xfrm>
          <a:prstGeom prst="rect">
            <a:avLst/>
          </a:prstGeom>
        </p:spPr>
      </p:pic>
      <p:sp>
        <p:nvSpPr>
          <p:cNvPr id="9" name="TextBox 8">
            <a:extLst>
              <a:ext uri="{FF2B5EF4-FFF2-40B4-BE49-F238E27FC236}">
                <a16:creationId xmlns:a16="http://schemas.microsoft.com/office/drawing/2014/main" id="{4A65105A-59C9-BF9D-3DC2-75C534B9F675}"/>
              </a:ext>
            </a:extLst>
          </p:cNvPr>
          <p:cNvSpPr txBox="1"/>
          <p:nvPr/>
        </p:nvSpPr>
        <p:spPr>
          <a:xfrm>
            <a:off x="5438689" y="1141380"/>
            <a:ext cx="3713195" cy="5155257"/>
          </a:xfrm>
          <a:prstGeom prst="rect">
            <a:avLst/>
          </a:prstGeom>
          <a:noFill/>
        </p:spPr>
        <p:txBody>
          <a:bodyPr wrap="square" rtlCol="0">
            <a:spAutoFit/>
          </a:bodyPr>
          <a:lstStyle/>
          <a:p>
            <a:pPr marL="342900" indent="-342900">
              <a:spcBef>
                <a:spcPts val="150"/>
              </a:spcBef>
              <a:spcAft>
                <a:spcPts val="150"/>
              </a:spcAft>
              <a:buFont typeface="+mj-lt"/>
              <a:buAutoNum type="arabicPeriod"/>
            </a:pPr>
            <a:r>
              <a:rPr lang="en-US" sz="1350"/>
              <a:t>Set up ground station</a:t>
            </a:r>
          </a:p>
          <a:p>
            <a:pPr marL="342900" indent="-342900">
              <a:spcBef>
                <a:spcPts val="150"/>
              </a:spcBef>
              <a:spcAft>
                <a:spcPts val="150"/>
              </a:spcAft>
              <a:buFont typeface="+mj-lt"/>
              <a:buAutoNum type="arabicPeriod"/>
            </a:pPr>
            <a:r>
              <a:rPr lang="en-US" sz="1350"/>
              <a:t>Power on </a:t>
            </a:r>
            <a:r>
              <a:rPr lang="en-US" sz="1350" err="1"/>
              <a:t>CanSat</a:t>
            </a:r>
            <a:endParaRPr lang="en-US" sz="1350"/>
          </a:p>
          <a:p>
            <a:pPr marL="342900" indent="-342900">
              <a:spcBef>
                <a:spcPts val="150"/>
              </a:spcBef>
              <a:spcAft>
                <a:spcPts val="150"/>
              </a:spcAft>
              <a:buFont typeface="+mj-lt"/>
              <a:buAutoNum type="arabicPeriod"/>
            </a:pPr>
            <a:r>
              <a:rPr lang="en-US" sz="1350"/>
              <a:t>Place </a:t>
            </a:r>
            <a:r>
              <a:rPr lang="en-US" sz="1350" err="1"/>
              <a:t>CanSat</a:t>
            </a:r>
            <a:r>
              <a:rPr lang="en-US" sz="1350"/>
              <a:t> into rocket</a:t>
            </a:r>
          </a:p>
          <a:p>
            <a:pPr marL="342900" indent="-342900">
              <a:spcBef>
                <a:spcPts val="150"/>
              </a:spcBef>
              <a:spcAft>
                <a:spcPts val="150"/>
              </a:spcAft>
              <a:buFont typeface="+mj-lt"/>
              <a:buAutoNum type="arabicPeriod"/>
            </a:pPr>
            <a:r>
              <a:rPr lang="en-US" sz="1350"/>
              <a:t>Rocket is launched</a:t>
            </a:r>
          </a:p>
          <a:p>
            <a:pPr marL="342900" indent="-342900">
              <a:spcBef>
                <a:spcPts val="150"/>
              </a:spcBef>
              <a:spcAft>
                <a:spcPts val="150"/>
              </a:spcAft>
              <a:buFont typeface="+mj-lt"/>
              <a:buAutoNum type="arabicPeriod"/>
            </a:pPr>
            <a:r>
              <a:rPr lang="en-US" sz="1350"/>
              <a:t>At 670-725m the </a:t>
            </a:r>
            <a:r>
              <a:rPr lang="en-US" sz="1350" err="1"/>
              <a:t>CanSat</a:t>
            </a:r>
            <a:r>
              <a:rPr lang="en-US" sz="1350"/>
              <a:t> separates and parachute opens</a:t>
            </a:r>
          </a:p>
          <a:p>
            <a:pPr marL="342900" indent="-342900">
              <a:spcBef>
                <a:spcPts val="150"/>
              </a:spcBef>
              <a:spcAft>
                <a:spcPts val="150"/>
              </a:spcAft>
              <a:buFont typeface="+mj-lt"/>
              <a:buAutoNum type="arabicPeriod"/>
            </a:pPr>
            <a:r>
              <a:rPr lang="en-US" sz="1350"/>
              <a:t>At 500m a probe will be released from the </a:t>
            </a:r>
            <a:r>
              <a:rPr lang="en-US" sz="1350" err="1"/>
              <a:t>CanSat</a:t>
            </a:r>
            <a:r>
              <a:rPr lang="en-US" sz="1350"/>
              <a:t>, which will deploy an aerobraking heat shield, with a camera facing the ground at all times</a:t>
            </a:r>
          </a:p>
          <a:p>
            <a:pPr marL="342900" indent="-342900">
              <a:spcBef>
                <a:spcPts val="150"/>
              </a:spcBef>
              <a:spcAft>
                <a:spcPts val="150"/>
              </a:spcAft>
              <a:buFont typeface="+mj-lt"/>
              <a:buAutoNum type="arabicPeriod"/>
            </a:pPr>
            <a:r>
              <a:rPr lang="en-US" sz="1350"/>
              <a:t>At 200m the probe will deploy a parachute too reduce descent rate</a:t>
            </a:r>
          </a:p>
          <a:p>
            <a:pPr marL="342900" indent="-342900">
              <a:spcBef>
                <a:spcPts val="150"/>
              </a:spcBef>
              <a:spcAft>
                <a:spcPts val="150"/>
              </a:spcAft>
              <a:buFont typeface="+mj-lt"/>
              <a:buAutoNum type="arabicPeriod"/>
            </a:pPr>
            <a:r>
              <a:rPr lang="en-US" sz="1350"/>
              <a:t>Probe will land upright </a:t>
            </a:r>
          </a:p>
          <a:p>
            <a:pPr marL="342900" indent="-342900">
              <a:spcBef>
                <a:spcPts val="150"/>
              </a:spcBef>
              <a:spcAft>
                <a:spcPts val="150"/>
              </a:spcAft>
              <a:buFont typeface="+mj-lt"/>
              <a:buAutoNum type="arabicPeriod"/>
            </a:pPr>
            <a:r>
              <a:rPr lang="en-US" sz="1350"/>
              <a:t>Probe will deploy a flag 500mm above the base of the probe</a:t>
            </a:r>
          </a:p>
          <a:p>
            <a:pPr marL="342900" indent="-342900">
              <a:spcBef>
                <a:spcPts val="150"/>
              </a:spcBef>
              <a:spcAft>
                <a:spcPts val="150"/>
              </a:spcAft>
              <a:buFont typeface="+mj-lt"/>
              <a:buAutoNum type="arabicPeriod"/>
            </a:pPr>
            <a:r>
              <a:rPr lang="en-US" sz="1350"/>
              <a:t>Recovery crew tracks and collects </a:t>
            </a:r>
            <a:r>
              <a:rPr lang="en-US" sz="1350" err="1"/>
              <a:t>CanSat</a:t>
            </a:r>
            <a:endParaRPr lang="en-US" sz="1350"/>
          </a:p>
          <a:p>
            <a:pPr marL="342900" indent="-342900">
              <a:spcBef>
                <a:spcPts val="150"/>
              </a:spcBef>
              <a:spcAft>
                <a:spcPts val="150"/>
              </a:spcAft>
              <a:buFont typeface="+mj-lt"/>
              <a:buAutoNum type="arabicPeriod"/>
            </a:pPr>
            <a:r>
              <a:rPr lang="en-US" sz="1350"/>
              <a:t>FSW obtains and saves flight data &amp; video recording to thumb drive</a:t>
            </a:r>
          </a:p>
          <a:p>
            <a:pPr marL="342900" indent="-342900">
              <a:buFont typeface="+mj-lt"/>
              <a:buAutoNum type="arabicPeriod"/>
            </a:pPr>
            <a:endParaRPr lang="en-US"/>
          </a:p>
          <a:p>
            <a:pPr marL="342900" indent="-342900">
              <a:buFont typeface="+mj-lt"/>
              <a:buAutoNum type="arabicPeriod"/>
            </a:pP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16</a:t>
            </a:fld>
            <a:endParaRPr sz="1000" b="0" i="0" u="none" strike="noStrike" cap="none">
              <a:solidFill>
                <a:schemeClr val="dk1"/>
              </a:solidFill>
              <a:latin typeface="Arial"/>
              <a:ea typeface="Arial"/>
              <a:cs typeface="Arial"/>
              <a:sym typeface="Arial"/>
            </a:endParaRPr>
          </a:p>
        </p:txBody>
      </p:sp>
      <p:sp>
        <p:nvSpPr>
          <p:cNvPr id="299" name="Google Shape;299;p3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err="1"/>
              <a:t>CanSat</a:t>
            </a:r>
            <a:r>
              <a:rPr lang="en-US"/>
              <a:t> </a:t>
            </a:r>
            <a:r>
              <a:rPr lang="en-US" sz="2400" b="1" i="0" u="none" strike="noStrike" cap="none">
                <a:solidFill>
                  <a:schemeClr val="accent2"/>
                </a:solidFill>
                <a:latin typeface="Arial"/>
                <a:ea typeface="Arial"/>
                <a:cs typeface="Arial"/>
                <a:sym typeface="Arial"/>
              </a:rPr>
              <a:t>Physical Layout (1/2)</a:t>
            </a:r>
            <a:endParaRPr/>
          </a:p>
        </p:txBody>
      </p:sp>
      <p:sp>
        <p:nvSpPr>
          <p:cNvPr id="300" name="Google Shape;300;p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1" name="Google Shape;301;p38"/>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Daniel Horton</a:t>
            </a:r>
            <a:endParaRPr/>
          </a:p>
        </p:txBody>
      </p:sp>
      <p:sp>
        <p:nvSpPr>
          <p:cNvPr id="2" name="Google Shape;209;p29">
            <a:extLst>
              <a:ext uri="{FF2B5EF4-FFF2-40B4-BE49-F238E27FC236}">
                <a16:creationId xmlns:a16="http://schemas.microsoft.com/office/drawing/2014/main" id="{AD0125E6-B6C6-267B-30C0-D59CE5C1A5A1}"/>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pic>
        <p:nvPicPr>
          <p:cNvPr id="1028" name="Picture 4">
            <a:extLst>
              <a:ext uri="{FF2B5EF4-FFF2-40B4-BE49-F238E27FC236}">
                <a16:creationId xmlns:a16="http://schemas.microsoft.com/office/drawing/2014/main" id="{7E70059A-3BAB-A21C-62CE-2C3EB6EC4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975" y="1096944"/>
            <a:ext cx="2721475" cy="51975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C429D05-E37E-535E-A888-1A57DB5FD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959" y="2679406"/>
            <a:ext cx="2456215" cy="346466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98477CB-21E0-D7CB-E5DD-F8406C14C871}"/>
              </a:ext>
            </a:extLst>
          </p:cNvPr>
          <p:cNvSpPr txBox="1"/>
          <p:nvPr/>
        </p:nvSpPr>
        <p:spPr>
          <a:xfrm>
            <a:off x="6297917" y="1957047"/>
            <a:ext cx="2456215" cy="584775"/>
          </a:xfrm>
          <a:prstGeom prst="rect">
            <a:avLst/>
          </a:prstGeom>
          <a:noFill/>
        </p:spPr>
        <p:txBody>
          <a:bodyPr wrap="square" rtlCol="0">
            <a:spAutoFit/>
          </a:bodyPr>
          <a:lstStyle/>
          <a:p>
            <a:pPr algn="ctr"/>
            <a:r>
              <a:rPr lang="en-US" sz="1600" b="1"/>
              <a:t>Launch Configuration </a:t>
            </a:r>
          </a:p>
          <a:p>
            <a:pPr algn="ctr"/>
            <a:r>
              <a:rPr lang="en-US" sz="1600" b="1"/>
              <a:t>of Payload </a:t>
            </a:r>
          </a:p>
        </p:txBody>
      </p:sp>
      <p:sp>
        <p:nvSpPr>
          <p:cNvPr id="24" name="TextBox 23">
            <a:extLst>
              <a:ext uri="{FF2B5EF4-FFF2-40B4-BE49-F238E27FC236}">
                <a16:creationId xmlns:a16="http://schemas.microsoft.com/office/drawing/2014/main" id="{B2AFC7CC-EBCA-EA56-A781-B7C66CEA1948}"/>
              </a:ext>
            </a:extLst>
          </p:cNvPr>
          <p:cNvSpPr txBox="1"/>
          <p:nvPr/>
        </p:nvSpPr>
        <p:spPr>
          <a:xfrm>
            <a:off x="196707" y="1194938"/>
            <a:ext cx="2456215" cy="584775"/>
          </a:xfrm>
          <a:prstGeom prst="rect">
            <a:avLst/>
          </a:prstGeom>
          <a:noFill/>
        </p:spPr>
        <p:txBody>
          <a:bodyPr wrap="square" rtlCol="0">
            <a:spAutoFit/>
          </a:bodyPr>
          <a:lstStyle/>
          <a:p>
            <a:pPr algn="ctr"/>
            <a:r>
              <a:rPr lang="en-US" sz="1600" b="1"/>
              <a:t>Launch Configuration </a:t>
            </a:r>
          </a:p>
          <a:p>
            <a:pPr algn="ctr"/>
            <a:r>
              <a:rPr lang="en-US" sz="1600" b="1"/>
              <a:t>of </a:t>
            </a:r>
            <a:r>
              <a:rPr lang="en-US" sz="1600" b="1" err="1"/>
              <a:t>CanSat</a:t>
            </a:r>
            <a:r>
              <a:rPr lang="en-US" sz="1600" b="1"/>
              <a:t> </a:t>
            </a:r>
          </a:p>
        </p:txBody>
      </p:sp>
      <p:cxnSp>
        <p:nvCxnSpPr>
          <p:cNvPr id="3" name="Straight Arrow Connector 2">
            <a:extLst>
              <a:ext uri="{FF2B5EF4-FFF2-40B4-BE49-F238E27FC236}">
                <a16:creationId xmlns:a16="http://schemas.microsoft.com/office/drawing/2014/main" id="{66BBEE60-F4A2-B72A-7B0A-BB98F7F247CC}"/>
              </a:ext>
            </a:extLst>
          </p:cNvPr>
          <p:cNvCxnSpPr>
            <a:cxnSpLocks/>
          </p:cNvCxnSpPr>
          <p:nvPr/>
        </p:nvCxnSpPr>
        <p:spPr>
          <a:xfrm>
            <a:off x="4862634" y="2063490"/>
            <a:ext cx="0" cy="405205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8BFA0EDC-11AD-7C87-A56D-BC017DA23DC8}"/>
              </a:ext>
            </a:extLst>
          </p:cNvPr>
          <p:cNvSpPr txBox="1"/>
          <p:nvPr/>
        </p:nvSpPr>
        <p:spPr>
          <a:xfrm>
            <a:off x="4576833" y="3941755"/>
            <a:ext cx="647222" cy="215444"/>
          </a:xfrm>
          <a:prstGeom prst="rect">
            <a:avLst/>
          </a:prstGeom>
          <a:solidFill>
            <a:schemeClr val="bg1"/>
          </a:solidFill>
        </p:spPr>
        <p:txBody>
          <a:bodyPr wrap="square" rtlCol="0">
            <a:spAutoFit/>
          </a:bodyPr>
          <a:lstStyle/>
          <a:p>
            <a:pPr algn="ctr"/>
            <a:r>
              <a:rPr lang="en-US" sz="800"/>
              <a:t>210.0 mm</a:t>
            </a:r>
          </a:p>
        </p:txBody>
      </p:sp>
      <p:cxnSp>
        <p:nvCxnSpPr>
          <p:cNvPr id="7" name="Straight Arrow Connector 6">
            <a:extLst>
              <a:ext uri="{FF2B5EF4-FFF2-40B4-BE49-F238E27FC236}">
                <a16:creationId xmlns:a16="http://schemas.microsoft.com/office/drawing/2014/main" id="{48023877-66F7-5C39-736E-735969004417}"/>
              </a:ext>
            </a:extLst>
          </p:cNvPr>
          <p:cNvCxnSpPr>
            <a:cxnSpLocks/>
          </p:cNvCxnSpPr>
          <p:nvPr/>
        </p:nvCxnSpPr>
        <p:spPr>
          <a:xfrm>
            <a:off x="4510277" y="3185652"/>
            <a:ext cx="0" cy="292892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D87FD5D-1114-D82E-9E94-1060C70F2F4F}"/>
              </a:ext>
            </a:extLst>
          </p:cNvPr>
          <p:cNvSpPr txBox="1"/>
          <p:nvPr/>
        </p:nvSpPr>
        <p:spPr>
          <a:xfrm>
            <a:off x="4142419" y="4750324"/>
            <a:ext cx="647222" cy="215444"/>
          </a:xfrm>
          <a:prstGeom prst="rect">
            <a:avLst/>
          </a:prstGeom>
          <a:solidFill>
            <a:schemeClr val="bg1"/>
          </a:solidFill>
        </p:spPr>
        <p:txBody>
          <a:bodyPr wrap="square" rtlCol="0">
            <a:spAutoFit/>
          </a:bodyPr>
          <a:lstStyle/>
          <a:p>
            <a:pPr algn="ctr"/>
            <a:r>
              <a:rPr lang="en-US" sz="800"/>
              <a:t>150.0 mm</a:t>
            </a:r>
          </a:p>
        </p:txBody>
      </p:sp>
      <p:cxnSp>
        <p:nvCxnSpPr>
          <p:cNvPr id="11" name="Straight Arrow Connector 10">
            <a:extLst>
              <a:ext uri="{FF2B5EF4-FFF2-40B4-BE49-F238E27FC236}">
                <a16:creationId xmlns:a16="http://schemas.microsoft.com/office/drawing/2014/main" id="{8DD6271D-37F1-7CF1-06C8-429C7140A651}"/>
              </a:ext>
            </a:extLst>
          </p:cNvPr>
          <p:cNvCxnSpPr>
            <a:cxnSpLocks/>
          </p:cNvCxnSpPr>
          <p:nvPr/>
        </p:nvCxnSpPr>
        <p:spPr>
          <a:xfrm>
            <a:off x="5218745" y="1281034"/>
            <a:ext cx="0" cy="48398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11085EB-F29F-D0D3-DE2B-5C1C7047F884}"/>
              </a:ext>
            </a:extLst>
          </p:cNvPr>
          <p:cNvSpPr txBox="1"/>
          <p:nvPr/>
        </p:nvSpPr>
        <p:spPr>
          <a:xfrm>
            <a:off x="4881041" y="3326577"/>
            <a:ext cx="743204" cy="215444"/>
          </a:xfrm>
          <a:prstGeom prst="rect">
            <a:avLst/>
          </a:prstGeom>
          <a:solidFill>
            <a:schemeClr val="bg1"/>
          </a:solidFill>
        </p:spPr>
        <p:txBody>
          <a:bodyPr wrap="square" rtlCol="0">
            <a:spAutoFit/>
          </a:bodyPr>
          <a:lstStyle/>
          <a:p>
            <a:pPr algn="ctr"/>
            <a:r>
              <a:rPr lang="en-US" sz="800"/>
              <a:t>251.45 mm</a:t>
            </a:r>
          </a:p>
        </p:txBody>
      </p:sp>
      <p:cxnSp>
        <p:nvCxnSpPr>
          <p:cNvPr id="21" name="Straight Arrow Connector 20">
            <a:extLst>
              <a:ext uri="{FF2B5EF4-FFF2-40B4-BE49-F238E27FC236}">
                <a16:creationId xmlns:a16="http://schemas.microsoft.com/office/drawing/2014/main" id="{978BAAE6-D4A6-C9B3-0B81-4EB404E72360}"/>
              </a:ext>
            </a:extLst>
          </p:cNvPr>
          <p:cNvCxnSpPr>
            <a:cxnSpLocks/>
          </p:cNvCxnSpPr>
          <p:nvPr/>
        </p:nvCxnSpPr>
        <p:spPr>
          <a:xfrm>
            <a:off x="1807065" y="6278006"/>
            <a:ext cx="2335354"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23CA939-05E4-BFFE-AC88-303E88B53EC3}"/>
              </a:ext>
            </a:extLst>
          </p:cNvPr>
          <p:cNvSpPr txBox="1"/>
          <p:nvPr/>
        </p:nvSpPr>
        <p:spPr>
          <a:xfrm>
            <a:off x="2638011" y="6160084"/>
            <a:ext cx="647222" cy="215444"/>
          </a:xfrm>
          <a:prstGeom prst="rect">
            <a:avLst/>
          </a:prstGeom>
          <a:solidFill>
            <a:schemeClr val="bg1"/>
          </a:solidFill>
        </p:spPr>
        <p:txBody>
          <a:bodyPr wrap="square" rtlCol="0">
            <a:spAutoFit/>
          </a:bodyPr>
          <a:lstStyle/>
          <a:p>
            <a:pPr algn="ctr"/>
            <a:r>
              <a:rPr lang="en-US" sz="800"/>
              <a:t>120.1 mm</a:t>
            </a:r>
          </a:p>
        </p:txBody>
      </p:sp>
      <p:cxnSp>
        <p:nvCxnSpPr>
          <p:cNvPr id="25" name="Straight Arrow Connector 24">
            <a:extLst>
              <a:ext uri="{FF2B5EF4-FFF2-40B4-BE49-F238E27FC236}">
                <a16:creationId xmlns:a16="http://schemas.microsoft.com/office/drawing/2014/main" id="{0F22995D-D9A3-C431-DA06-AB58DCC24DE5}"/>
              </a:ext>
            </a:extLst>
          </p:cNvPr>
          <p:cNvCxnSpPr>
            <a:cxnSpLocks/>
          </p:cNvCxnSpPr>
          <p:nvPr/>
        </p:nvCxnSpPr>
        <p:spPr>
          <a:xfrm>
            <a:off x="8768880" y="3335210"/>
            <a:ext cx="0" cy="250198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65D9815-C6E9-FFAC-ADDC-FCEAF9E71576}"/>
              </a:ext>
            </a:extLst>
          </p:cNvPr>
          <p:cNvSpPr txBox="1"/>
          <p:nvPr/>
        </p:nvSpPr>
        <p:spPr>
          <a:xfrm>
            <a:off x="8403571" y="4306121"/>
            <a:ext cx="730617" cy="215444"/>
          </a:xfrm>
          <a:prstGeom prst="rect">
            <a:avLst/>
          </a:prstGeom>
          <a:solidFill>
            <a:schemeClr val="bg1"/>
          </a:solidFill>
        </p:spPr>
        <p:txBody>
          <a:bodyPr wrap="square" rtlCol="0">
            <a:spAutoFit/>
          </a:bodyPr>
          <a:lstStyle/>
          <a:p>
            <a:pPr algn="ctr"/>
            <a:r>
              <a:rPr lang="en-US" sz="800"/>
              <a:t>122.58 mm</a:t>
            </a:r>
          </a:p>
        </p:txBody>
      </p:sp>
      <p:cxnSp>
        <p:nvCxnSpPr>
          <p:cNvPr id="31" name="Straight Arrow Connector 30">
            <a:extLst>
              <a:ext uri="{FF2B5EF4-FFF2-40B4-BE49-F238E27FC236}">
                <a16:creationId xmlns:a16="http://schemas.microsoft.com/office/drawing/2014/main" id="{523AB21D-90E3-3982-8E7A-F95B74BDD394}"/>
              </a:ext>
            </a:extLst>
          </p:cNvPr>
          <p:cNvCxnSpPr>
            <a:cxnSpLocks/>
          </p:cNvCxnSpPr>
          <p:nvPr/>
        </p:nvCxnSpPr>
        <p:spPr>
          <a:xfrm flipV="1">
            <a:off x="6497567" y="6114572"/>
            <a:ext cx="2056916" cy="13648"/>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1B4EEF76-E0F4-6334-A295-0EF7623E81EC}"/>
              </a:ext>
            </a:extLst>
          </p:cNvPr>
          <p:cNvSpPr txBox="1"/>
          <p:nvPr/>
        </p:nvSpPr>
        <p:spPr>
          <a:xfrm>
            <a:off x="7192641" y="6004024"/>
            <a:ext cx="647222" cy="215444"/>
          </a:xfrm>
          <a:prstGeom prst="rect">
            <a:avLst/>
          </a:prstGeom>
          <a:solidFill>
            <a:schemeClr val="bg1"/>
          </a:solidFill>
        </p:spPr>
        <p:txBody>
          <a:bodyPr wrap="square" rtlCol="0">
            <a:spAutoFit/>
          </a:bodyPr>
          <a:lstStyle/>
          <a:p>
            <a:pPr algn="ctr"/>
            <a:r>
              <a:rPr lang="en-US" sz="800"/>
              <a:t>100.0 mm</a:t>
            </a:r>
          </a:p>
        </p:txBody>
      </p:sp>
    </p:spTree>
    <p:extLst>
      <p:ext uri="{BB962C8B-B14F-4D97-AF65-F5344CB8AC3E}">
        <p14:creationId xmlns:p14="http://schemas.microsoft.com/office/powerpoint/2010/main" val="1310711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3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17</a:t>
            </a:fld>
            <a:endParaRPr sz="1000" b="0" i="0" u="none" strike="noStrike" cap="none">
              <a:solidFill>
                <a:schemeClr val="dk1"/>
              </a:solidFill>
              <a:latin typeface="Arial"/>
              <a:ea typeface="Arial"/>
              <a:cs typeface="Arial"/>
              <a:sym typeface="Arial"/>
            </a:endParaRPr>
          </a:p>
        </p:txBody>
      </p:sp>
      <p:sp>
        <p:nvSpPr>
          <p:cNvPr id="299" name="Google Shape;299;p3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err="1"/>
              <a:t>CanSat</a:t>
            </a:r>
            <a:r>
              <a:rPr lang="en-US"/>
              <a:t> </a:t>
            </a:r>
            <a:r>
              <a:rPr lang="en-US" sz="2400" b="1" i="0" u="none" strike="noStrike" cap="none">
                <a:solidFill>
                  <a:schemeClr val="accent2"/>
                </a:solidFill>
                <a:latin typeface="Arial"/>
                <a:ea typeface="Arial"/>
                <a:cs typeface="Arial"/>
                <a:sym typeface="Arial"/>
              </a:rPr>
              <a:t>Physical Layout (2/2)</a:t>
            </a:r>
            <a:endParaRPr/>
          </a:p>
        </p:txBody>
      </p:sp>
      <p:sp>
        <p:nvSpPr>
          <p:cNvPr id="300" name="Google Shape;300;p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01" name="Google Shape;301;p38"/>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Daniel Horton </a:t>
            </a:r>
            <a:endParaRPr/>
          </a:p>
        </p:txBody>
      </p:sp>
      <p:sp>
        <p:nvSpPr>
          <p:cNvPr id="2" name="Google Shape;209;p29">
            <a:extLst>
              <a:ext uri="{FF2B5EF4-FFF2-40B4-BE49-F238E27FC236}">
                <a16:creationId xmlns:a16="http://schemas.microsoft.com/office/drawing/2014/main" id="{AD0125E6-B6C6-267B-30C0-D59CE5C1A5A1}"/>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pic>
        <p:nvPicPr>
          <p:cNvPr id="1028" name="Picture 4">
            <a:extLst>
              <a:ext uri="{FF2B5EF4-FFF2-40B4-BE49-F238E27FC236}">
                <a16:creationId xmlns:a16="http://schemas.microsoft.com/office/drawing/2014/main" id="{7E70059A-3BAB-A21C-62CE-2C3EB6EC4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975" y="1096944"/>
            <a:ext cx="2721475" cy="51975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C429D05-E37E-535E-A888-1A57DB5FD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959" y="2679406"/>
            <a:ext cx="2456215" cy="34646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F69D09D-CE4E-A7A0-9438-3484E6CBD821}"/>
              </a:ext>
            </a:extLst>
          </p:cNvPr>
          <p:cNvCxnSpPr/>
          <p:nvPr/>
        </p:nvCxnSpPr>
        <p:spPr>
          <a:xfrm flipV="1">
            <a:off x="6367195" y="5569040"/>
            <a:ext cx="922852" cy="1521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6" name="TextBox 5">
            <a:extLst>
              <a:ext uri="{FF2B5EF4-FFF2-40B4-BE49-F238E27FC236}">
                <a16:creationId xmlns:a16="http://schemas.microsoft.com/office/drawing/2014/main" id="{90FE7444-D5CC-487A-2737-92145749C32B}"/>
              </a:ext>
            </a:extLst>
          </p:cNvPr>
          <p:cNvSpPr txBox="1"/>
          <p:nvPr/>
        </p:nvSpPr>
        <p:spPr>
          <a:xfrm>
            <a:off x="4837811" y="5307430"/>
            <a:ext cx="16627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Flag Deployment Mechanism</a:t>
            </a:r>
          </a:p>
        </p:txBody>
      </p:sp>
      <p:cxnSp>
        <p:nvCxnSpPr>
          <p:cNvPr id="9" name="Straight Arrow Connector 8">
            <a:extLst>
              <a:ext uri="{FF2B5EF4-FFF2-40B4-BE49-F238E27FC236}">
                <a16:creationId xmlns:a16="http://schemas.microsoft.com/office/drawing/2014/main" id="{CDBB51A2-3EBB-F895-0804-8F1ADE7CA53C}"/>
              </a:ext>
            </a:extLst>
          </p:cNvPr>
          <p:cNvCxnSpPr>
            <a:cxnSpLocks/>
          </p:cNvCxnSpPr>
          <p:nvPr/>
        </p:nvCxnSpPr>
        <p:spPr>
          <a:xfrm flipV="1">
            <a:off x="6385946" y="5766797"/>
            <a:ext cx="904101" cy="26161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0" name="TextBox 9">
            <a:extLst>
              <a:ext uri="{FF2B5EF4-FFF2-40B4-BE49-F238E27FC236}">
                <a16:creationId xmlns:a16="http://schemas.microsoft.com/office/drawing/2014/main" id="{D6342022-4CE5-FCCE-B4CF-7523C1244526}"/>
              </a:ext>
            </a:extLst>
          </p:cNvPr>
          <p:cNvSpPr txBox="1"/>
          <p:nvPr/>
        </p:nvSpPr>
        <p:spPr>
          <a:xfrm>
            <a:off x="5184636" y="5843227"/>
            <a:ext cx="16627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Camera</a:t>
            </a:r>
          </a:p>
        </p:txBody>
      </p:sp>
      <p:cxnSp>
        <p:nvCxnSpPr>
          <p:cNvPr id="12" name="Straight Arrow Connector 11">
            <a:extLst>
              <a:ext uri="{FF2B5EF4-FFF2-40B4-BE49-F238E27FC236}">
                <a16:creationId xmlns:a16="http://schemas.microsoft.com/office/drawing/2014/main" id="{AEA3C59B-A0B2-1F8B-DD7F-10EC70EBE092}"/>
              </a:ext>
            </a:extLst>
          </p:cNvPr>
          <p:cNvCxnSpPr/>
          <p:nvPr/>
        </p:nvCxnSpPr>
        <p:spPr>
          <a:xfrm flipV="1">
            <a:off x="6182607" y="4954548"/>
            <a:ext cx="922852" cy="1521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3" name="TextBox 12">
            <a:extLst>
              <a:ext uri="{FF2B5EF4-FFF2-40B4-BE49-F238E27FC236}">
                <a16:creationId xmlns:a16="http://schemas.microsoft.com/office/drawing/2014/main" id="{906609DA-1831-FFC8-6282-621DBAA13CE5}"/>
              </a:ext>
            </a:extLst>
          </p:cNvPr>
          <p:cNvSpPr txBox="1"/>
          <p:nvPr/>
        </p:nvSpPr>
        <p:spPr>
          <a:xfrm>
            <a:off x="4976040" y="4700544"/>
            <a:ext cx="16627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Payload</a:t>
            </a:r>
          </a:p>
          <a:p>
            <a:pPr algn="ctr"/>
            <a:r>
              <a:rPr lang="en-US"/>
              <a:t>PCB</a:t>
            </a:r>
          </a:p>
        </p:txBody>
      </p:sp>
      <p:cxnSp>
        <p:nvCxnSpPr>
          <p:cNvPr id="14" name="Straight Arrow Connector 13">
            <a:extLst>
              <a:ext uri="{FF2B5EF4-FFF2-40B4-BE49-F238E27FC236}">
                <a16:creationId xmlns:a16="http://schemas.microsoft.com/office/drawing/2014/main" id="{7014ECDE-0962-4D15-C409-9966681F37C3}"/>
              </a:ext>
            </a:extLst>
          </p:cNvPr>
          <p:cNvCxnSpPr/>
          <p:nvPr/>
        </p:nvCxnSpPr>
        <p:spPr>
          <a:xfrm flipV="1">
            <a:off x="6658334" y="3883625"/>
            <a:ext cx="922852" cy="1521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5" name="TextBox 14">
            <a:extLst>
              <a:ext uri="{FF2B5EF4-FFF2-40B4-BE49-F238E27FC236}">
                <a16:creationId xmlns:a16="http://schemas.microsoft.com/office/drawing/2014/main" id="{FB91F9DD-31AF-F0F3-8923-F5BA9E3425F9}"/>
              </a:ext>
            </a:extLst>
          </p:cNvPr>
          <p:cNvSpPr txBox="1"/>
          <p:nvPr/>
        </p:nvSpPr>
        <p:spPr>
          <a:xfrm>
            <a:off x="5128950" y="3622015"/>
            <a:ext cx="16627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Servo Motor to Release Flag</a:t>
            </a:r>
          </a:p>
        </p:txBody>
      </p:sp>
      <p:cxnSp>
        <p:nvCxnSpPr>
          <p:cNvPr id="16" name="Straight Arrow Connector 15">
            <a:extLst>
              <a:ext uri="{FF2B5EF4-FFF2-40B4-BE49-F238E27FC236}">
                <a16:creationId xmlns:a16="http://schemas.microsoft.com/office/drawing/2014/main" id="{CB64BEB9-E3EC-427D-EAEF-6FDFD634DD76}"/>
              </a:ext>
            </a:extLst>
          </p:cNvPr>
          <p:cNvCxnSpPr/>
          <p:nvPr/>
        </p:nvCxnSpPr>
        <p:spPr>
          <a:xfrm flipV="1">
            <a:off x="6367195" y="3074312"/>
            <a:ext cx="922852" cy="1521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7" name="TextBox 16">
            <a:extLst>
              <a:ext uri="{FF2B5EF4-FFF2-40B4-BE49-F238E27FC236}">
                <a16:creationId xmlns:a16="http://schemas.microsoft.com/office/drawing/2014/main" id="{8FC1859D-EC88-5D55-3D2F-34F1FFBAE813}"/>
              </a:ext>
            </a:extLst>
          </p:cNvPr>
          <p:cNvSpPr txBox="1"/>
          <p:nvPr/>
        </p:nvSpPr>
        <p:spPr>
          <a:xfrm>
            <a:off x="4837811" y="2812702"/>
            <a:ext cx="16627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Tie-Down Ring </a:t>
            </a:r>
          </a:p>
          <a:p>
            <a:pPr algn="ctr"/>
            <a:r>
              <a:rPr lang="en-US"/>
              <a:t>for Parachute</a:t>
            </a:r>
          </a:p>
        </p:txBody>
      </p:sp>
      <p:cxnSp>
        <p:nvCxnSpPr>
          <p:cNvPr id="18" name="Straight Arrow Connector 17">
            <a:extLst>
              <a:ext uri="{FF2B5EF4-FFF2-40B4-BE49-F238E27FC236}">
                <a16:creationId xmlns:a16="http://schemas.microsoft.com/office/drawing/2014/main" id="{EA94C665-57E6-A705-0BDA-7EBAA1F85080}"/>
              </a:ext>
            </a:extLst>
          </p:cNvPr>
          <p:cNvCxnSpPr>
            <a:cxnSpLocks/>
          </p:cNvCxnSpPr>
          <p:nvPr/>
        </p:nvCxnSpPr>
        <p:spPr>
          <a:xfrm flipV="1">
            <a:off x="1424814" y="3335922"/>
            <a:ext cx="1318386" cy="28609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9" name="TextBox 18">
            <a:extLst>
              <a:ext uri="{FF2B5EF4-FFF2-40B4-BE49-F238E27FC236}">
                <a16:creationId xmlns:a16="http://schemas.microsoft.com/office/drawing/2014/main" id="{E09AD198-0629-C7BA-F029-58B6201C8ED6}"/>
              </a:ext>
            </a:extLst>
          </p:cNvPr>
          <p:cNvSpPr txBox="1"/>
          <p:nvPr/>
        </p:nvSpPr>
        <p:spPr>
          <a:xfrm>
            <a:off x="100696" y="3478968"/>
            <a:ext cx="166273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Linear </a:t>
            </a:r>
          </a:p>
          <a:p>
            <a:pPr algn="ctr"/>
            <a:r>
              <a:rPr lang="en-US"/>
              <a:t>Actuator Payload Deployment System</a:t>
            </a:r>
          </a:p>
        </p:txBody>
      </p:sp>
      <p:sp>
        <p:nvSpPr>
          <p:cNvPr id="23" name="TextBox 22">
            <a:extLst>
              <a:ext uri="{FF2B5EF4-FFF2-40B4-BE49-F238E27FC236}">
                <a16:creationId xmlns:a16="http://schemas.microsoft.com/office/drawing/2014/main" id="{898477CB-21E0-D7CB-E5DD-F8406C14C871}"/>
              </a:ext>
            </a:extLst>
          </p:cNvPr>
          <p:cNvSpPr txBox="1"/>
          <p:nvPr/>
        </p:nvSpPr>
        <p:spPr>
          <a:xfrm>
            <a:off x="6297917" y="1957047"/>
            <a:ext cx="2456215" cy="584775"/>
          </a:xfrm>
          <a:prstGeom prst="rect">
            <a:avLst/>
          </a:prstGeom>
          <a:noFill/>
        </p:spPr>
        <p:txBody>
          <a:bodyPr wrap="square" rtlCol="0">
            <a:spAutoFit/>
          </a:bodyPr>
          <a:lstStyle/>
          <a:p>
            <a:pPr algn="ctr"/>
            <a:r>
              <a:rPr lang="en-US" sz="1600" b="1"/>
              <a:t>Launch Configuration </a:t>
            </a:r>
          </a:p>
          <a:p>
            <a:pPr algn="ctr"/>
            <a:r>
              <a:rPr lang="en-US" sz="1600" b="1"/>
              <a:t>of Payload </a:t>
            </a:r>
          </a:p>
        </p:txBody>
      </p:sp>
      <p:sp>
        <p:nvSpPr>
          <p:cNvPr id="24" name="TextBox 23">
            <a:extLst>
              <a:ext uri="{FF2B5EF4-FFF2-40B4-BE49-F238E27FC236}">
                <a16:creationId xmlns:a16="http://schemas.microsoft.com/office/drawing/2014/main" id="{B2AFC7CC-EBCA-EA56-A781-B7C66CEA1948}"/>
              </a:ext>
            </a:extLst>
          </p:cNvPr>
          <p:cNvSpPr txBox="1"/>
          <p:nvPr/>
        </p:nvSpPr>
        <p:spPr>
          <a:xfrm>
            <a:off x="196707" y="1194938"/>
            <a:ext cx="2456215" cy="584775"/>
          </a:xfrm>
          <a:prstGeom prst="rect">
            <a:avLst/>
          </a:prstGeom>
          <a:noFill/>
        </p:spPr>
        <p:txBody>
          <a:bodyPr wrap="square" rtlCol="0">
            <a:spAutoFit/>
          </a:bodyPr>
          <a:lstStyle/>
          <a:p>
            <a:pPr algn="ctr"/>
            <a:r>
              <a:rPr lang="en-US" sz="1600" b="1"/>
              <a:t>Launch Configuration </a:t>
            </a:r>
          </a:p>
          <a:p>
            <a:pPr algn="ctr"/>
            <a:r>
              <a:rPr lang="en-US" sz="1600" b="1"/>
              <a:t>of </a:t>
            </a:r>
            <a:r>
              <a:rPr lang="en-US" sz="1600" b="1" err="1"/>
              <a:t>CanSat</a:t>
            </a:r>
            <a:r>
              <a:rPr lang="en-US" sz="1600" b="1"/>
              <a:t> </a:t>
            </a:r>
          </a:p>
        </p:txBody>
      </p:sp>
      <p:cxnSp>
        <p:nvCxnSpPr>
          <p:cNvPr id="26" name="Straight Arrow Connector 25">
            <a:extLst>
              <a:ext uri="{FF2B5EF4-FFF2-40B4-BE49-F238E27FC236}">
                <a16:creationId xmlns:a16="http://schemas.microsoft.com/office/drawing/2014/main" id="{E738E942-5F00-838B-7122-CD00D36BD171}"/>
              </a:ext>
            </a:extLst>
          </p:cNvPr>
          <p:cNvCxnSpPr>
            <a:cxnSpLocks/>
          </p:cNvCxnSpPr>
          <p:nvPr/>
        </p:nvCxnSpPr>
        <p:spPr>
          <a:xfrm>
            <a:off x="1600200" y="3002789"/>
            <a:ext cx="1133497"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7" name="TextBox 26">
            <a:extLst>
              <a:ext uri="{FF2B5EF4-FFF2-40B4-BE49-F238E27FC236}">
                <a16:creationId xmlns:a16="http://schemas.microsoft.com/office/drawing/2014/main" id="{EF486EFC-534C-9A91-E971-55EA2D7E3E3A}"/>
              </a:ext>
            </a:extLst>
          </p:cNvPr>
          <p:cNvSpPr txBox="1"/>
          <p:nvPr/>
        </p:nvSpPr>
        <p:spPr>
          <a:xfrm>
            <a:off x="288246" y="2741179"/>
            <a:ext cx="16627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Container </a:t>
            </a:r>
          </a:p>
          <a:p>
            <a:pPr algn="ctr"/>
            <a:r>
              <a:rPr lang="en-US"/>
              <a:t>PCB</a:t>
            </a:r>
          </a:p>
        </p:txBody>
      </p:sp>
      <p:cxnSp>
        <p:nvCxnSpPr>
          <p:cNvPr id="29" name="Straight Arrow Connector 28">
            <a:extLst>
              <a:ext uri="{FF2B5EF4-FFF2-40B4-BE49-F238E27FC236}">
                <a16:creationId xmlns:a16="http://schemas.microsoft.com/office/drawing/2014/main" id="{318759CE-0CCA-AFAB-6CBB-C175EEB2ED91}"/>
              </a:ext>
            </a:extLst>
          </p:cNvPr>
          <p:cNvCxnSpPr>
            <a:cxnSpLocks/>
          </p:cNvCxnSpPr>
          <p:nvPr/>
        </p:nvCxnSpPr>
        <p:spPr>
          <a:xfrm flipH="1" flipV="1">
            <a:off x="3264195" y="1779713"/>
            <a:ext cx="1268416" cy="22367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0" name="TextBox 29">
            <a:extLst>
              <a:ext uri="{FF2B5EF4-FFF2-40B4-BE49-F238E27FC236}">
                <a16:creationId xmlns:a16="http://schemas.microsoft.com/office/drawing/2014/main" id="{4FCC2987-6930-FA1C-76EA-7758ED84F16B}"/>
              </a:ext>
            </a:extLst>
          </p:cNvPr>
          <p:cNvSpPr txBox="1"/>
          <p:nvPr/>
        </p:nvSpPr>
        <p:spPr>
          <a:xfrm>
            <a:off x="3898403" y="2003389"/>
            <a:ext cx="16627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Eyebolt for Parachute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6" name="Picture 5">
            <a:extLst>
              <a:ext uri="{FF2B5EF4-FFF2-40B4-BE49-F238E27FC236}">
                <a16:creationId xmlns:a16="http://schemas.microsoft.com/office/drawing/2014/main" id="{FF638765-6CCE-68DC-CE6E-C71EF60F8140}"/>
              </a:ext>
            </a:extLst>
          </p:cNvPr>
          <p:cNvPicPr>
            <a:picLocks noChangeAspect="1"/>
          </p:cNvPicPr>
          <p:nvPr/>
        </p:nvPicPr>
        <p:blipFill>
          <a:blip r:embed="rId3"/>
          <a:stretch>
            <a:fillRect/>
          </a:stretch>
        </p:blipFill>
        <p:spPr>
          <a:xfrm>
            <a:off x="479775" y="2358504"/>
            <a:ext cx="1938613" cy="3701828"/>
          </a:xfrm>
          <a:prstGeom prst="rect">
            <a:avLst/>
          </a:prstGeom>
        </p:spPr>
      </p:pic>
      <p:sp>
        <p:nvSpPr>
          <p:cNvPr id="299" name="Google Shape;299;p3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18</a:t>
            </a:fld>
            <a:endParaRPr sz="1000" b="0" i="0" u="none" strike="noStrike" cap="none">
              <a:solidFill>
                <a:schemeClr val="dk1"/>
              </a:solidFill>
              <a:latin typeface="Arial"/>
              <a:ea typeface="Arial"/>
              <a:cs typeface="Arial"/>
              <a:sym typeface="Arial"/>
            </a:endParaRPr>
          </a:p>
        </p:txBody>
      </p:sp>
      <p:sp>
        <p:nvSpPr>
          <p:cNvPr id="300" name="Google Shape;300;p3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Launch Vehicle Compatibility (1/2)</a:t>
            </a:r>
            <a:endParaRPr/>
          </a:p>
        </p:txBody>
      </p:sp>
      <p:sp>
        <p:nvSpPr>
          <p:cNvPr id="302" name="Google Shape;302;p3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 name="Google Shape;292;p37">
            <a:extLst>
              <a:ext uri="{FF2B5EF4-FFF2-40B4-BE49-F238E27FC236}">
                <a16:creationId xmlns:a16="http://schemas.microsoft.com/office/drawing/2014/main" id="{6C1A9A34-D36F-4CD8-83EE-D40B9BD02A68}"/>
              </a:ext>
            </a:extLst>
          </p:cNvPr>
          <p:cNvSpPr txBox="1"/>
          <p:nvPr/>
        </p:nvSpPr>
        <p:spPr>
          <a:xfrm>
            <a:off x="228599" y="6485478"/>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a:t>
            </a:r>
            <a:r>
              <a:rPr lang="en-US" sz="1000">
                <a:solidFill>
                  <a:schemeClr val="dk1"/>
                </a:solidFill>
              </a:rPr>
              <a:t>Jordi Rey </a:t>
            </a:r>
            <a:endParaRPr/>
          </a:p>
        </p:txBody>
      </p:sp>
      <p:graphicFrame>
        <p:nvGraphicFramePr>
          <p:cNvPr id="8" name="Table 28">
            <a:extLst>
              <a:ext uri="{FF2B5EF4-FFF2-40B4-BE49-F238E27FC236}">
                <a16:creationId xmlns:a16="http://schemas.microsoft.com/office/drawing/2014/main" id="{45F9DA97-EFE4-4E67-81BF-C195D4B3485D}"/>
              </a:ext>
            </a:extLst>
          </p:cNvPr>
          <p:cNvGraphicFramePr>
            <a:graphicFrameLocks noGrp="1"/>
          </p:cNvGraphicFramePr>
          <p:nvPr>
            <p:extLst>
              <p:ext uri="{D42A27DB-BD31-4B8C-83A1-F6EECF244321}">
                <p14:modId xmlns:p14="http://schemas.microsoft.com/office/powerpoint/2010/main" val="1059099664"/>
              </p:ext>
            </p:extLst>
          </p:nvPr>
        </p:nvGraphicFramePr>
        <p:xfrm>
          <a:off x="4034146" y="2079307"/>
          <a:ext cx="3725692" cy="1038497"/>
        </p:xfrm>
        <a:graphic>
          <a:graphicData uri="http://schemas.openxmlformats.org/drawingml/2006/table">
            <a:tbl>
              <a:tblPr firstRow="1" bandRow="1"/>
              <a:tblGrid>
                <a:gridCol w="1841360">
                  <a:extLst>
                    <a:ext uri="{9D8B030D-6E8A-4147-A177-3AD203B41FA5}">
                      <a16:colId xmlns:a16="http://schemas.microsoft.com/office/drawing/2014/main" val="4229143329"/>
                    </a:ext>
                  </a:extLst>
                </a:gridCol>
                <a:gridCol w="1884332">
                  <a:extLst>
                    <a:ext uri="{9D8B030D-6E8A-4147-A177-3AD203B41FA5}">
                      <a16:colId xmlns:a16="http://schemas.microsoft.com/office/drawing/2014/main" val="1295805430"/>
                    </a:ext>
                  </a:extLst>
                </a:gridCol>
              </a:tblGrid>
              <a:tr h="350197">
                <a:tc>
                  <a:txBody>
                    <a:bodyPr/>
                    <a:lstStyle/>
                    <a:p>
                      <a:pPr algn="ctr"/>
                      <a:r>
                        <a:rPr lang="en-US" b="1">
                          <a:solidFill>
                            <a:schemeClr val="bg1"/>
                          </a:solidFill>
                        </a:rPr>
                        <a:t>Mission Constrains</a:t>
                      </a:r>
                    </a:p>
                  </a:txBody>
                  <a:tcPr anchor="ctr">
                    <a:solidFill>
                      <a:srgbClr val="FA4616"/>
                    </a:solidFill>
                  </a:tcPr>
                </a:tc>
                <a:tc>
                  <a:txBody>
                    <a:bodyPr/>
                    <a:lstStyle/>
                    <a:p>
                      <a:pPr algn="ctr"/>
                      <a:r>
                        <a:rPr lang="en-US" b="1">
                          <a:solidFill>
                            <a:schemeClr val="bg1"/>
                          </a:solidFill>
                        </a:rPr>
                        <a:t>Dimension (mm)</a:t>
                      </a:r>
                    </a:p>
                  </a:txBody>
                  <a:tcPr anchor="ctr">
                    <a:solidFill>
                      <a:srgbClr val="FA4616"/>
                    </a:solidFill>
                  </a:tcPr>
                </a:tc>
                <a:extLst>
                  <a:ext uri="{0D108BD9-81ED-4DB2-BD59-A6C34878D82A}">
                    <a16:rowId xmlns:a16="http://schemas.microsoft.com/office/drawing/2014/main" val="2351794819"/>
                  </a:ext>
                </a:extLst>
              </a:tr>
              <a:tr h="344150">
                <a:tc>
                  <a:txBody>
                    <a:bodyPr/>
                    <a:lstStyle/>
                    <a:p>
                      <a:pPr algn="ctr"/>
                      <a:r>
                        <a:rPr lang="en-US"/>
                        <a:t>Height</a:t>
                      </a:r>
                    </a:p>
                  </a:txBody>
                  <a:tcPr>
                    <a:solidFill>
                      <a:schemeClr val="bg1"/>
                    </a:solidFill>
                  </a:tcPr>
                </a:tc>
                <a:tc>
                  <a:txBody>
                    <a:bodyPr/>
                    <a:lstStyle/>
                    <a:p>
                      <a:pPr algn="ctr"/>
                      <a:r>
                        <a:rPr lang="en-US"/>
                        <a:t>400</a:t>
                      </a:r>
                    </a:p>
                  </a:txBody>
                  <a:tcPr>
                    <a:solidFill>
                      <a:schemeClr val="bg1"/>
                    </a:solidFill>
                  </a:tcPr>
                </a:tc>
                <a:extLst>
                  <a:ext uri="{0D108BD9-81ED-4DB2-BD59-A6C34878D82A}">
                    <a16:rowId xmlns:a16="http://schemas.microsoft.com/office/drawing/2014/main" val="2256478168"/>
                  </a:ext>
                </a:extLst>
              </a:tr>
              <a:tr h="344150">
                <a:tc>
                  <a:txBody>
                    <a:bodyPr/>
                    <a:lstStyle/>
                    <a:p>
                      <a:pPr algn="ctr"/>
                      <a:r>
                        <a:rPr lang="en-US"/>
                        <a:t>Diameter</a:t>
                      </a:r>
                    </a:p>
                  </a:txBody>
                  <a:tcPr>
                    <a:solidFill>
                      <a:schemeClr val="bg1"/>
                    </a:solidFill>
                  </a:tcPr>
                </a:tc>
                <a:tc>
                  <a:txBody>
                    <a:bodyPr/>
                    <a:lstStyle/>
                    <a:p>
                      <a:pPr algn="ctr"/>
                      <a:r>
                        <a:rPr lang="en-US"/>
                        <a:t>125</a:t>
                      </a:r>
                    </a:p>
                  </a:txBody>
                  <a:tcPr>
                    <a:solidFill>
                      <a:schemeClr val="bg1"/>
                    </a:solidFill>
                  </a:tcPr>
                </a:tc>
                <a:extLst>
                  <a:ext uri="{0D108BD9-81ED-4DB2-BD59-A6C34878D82A}">
                    <a16:rowId xmlns:a16="http://schemas.microsoft.com/office/drawing/2014/main" val="2230664575"/>
                  </a:ext>
                </a:extLst>
              </a:tr>
            </a:tbl>
          </a:graphicData>
        </a:graphic>
      </p:graphicFrame>
      <p:graphicFrame>
        <p:nvGraphicFramePr>
          <p:cNvPr id="9" name="Table 28">
            <a:extLst>
              <a:ext uri="{FF2B5EF4-FFF2-40B4-BE49-F238E27FC236}">
                <a16:creationId xmlns:a16="http://schemas.microsoft.com/office/drawing/2014/main" id="{2040DB05-CEA1-4F19-A0BE-D300F6B44A87}"/>
              </a:ext>
            </a:extLst>
          </p:cNvPr>
          <p:cNvGraphicFramePr>
            <a:graphicFrameLocks noGrp="1"/>
          </p:cNvGraphicFramePr>
          <p:nvPr>
            <p:extLst>
              <p:ext uri="{D42A27DB-BD31-4B8C-83A1-F6EECF244321}">
                <p14:modId xmlns:p14="http://schemas.microsoft.com/office/powerpoint/2010/main" val="1274523062"/>
              </p:ext>
            </p:extLst>
          </p:nvPr>
        </p:nvGraphicFramePr>
        <p:xfrm>
          <a:off x="3134772" y="4144065"/>
          <a:ext cx="5427215" cy="993100"/>
        </p:xfrm>
        <a:graphic>
          <a:graphicData uri="http://schemas.openxmlformats.org/drawingml/2006/table">
            <a:tbl>
              <a:tblPr firstRow="1" bandRow="1"/>
              <a:tblGrid>
                <a:gridCol w="1947449">
                  <a:extLst>
                    <a:ext uri="{9D8B030D-6E8A-4147-A177-3AD203B41FA5}">
                      <a16:colId xmlns:a16="http://schemas.microsoft.com/office/drawing/2014/main" val="4229143329"/>
                    </a:ext>
                  </a:extLst>
                </a:gridCol>
                <a:gridCol w="1953056">
                  <a:extLst>
                    <a:ext uri="{9D8B030D-6E8A-4147-A177-3AD203B41FA5}">
                      <a16:colId xmlns:a16="http://schemas.microsoft.com/office/drawing/2014/main" val="1295805430"/>
                    </a:ext>
                  </a:extLst>
                </a:gridCol>
                <a:gridCol w="1526710">
                  <a:extLst>
                    <a:ext uri="{9D8B030D-6E8A-4147-A177-3AD203B41FA5}">
                      <a16:colId xmlns:a16="http://schemas.microsoft.com/office/drawing/2014/main" val="2921008673"/>
                    </a:ext>
                  </a:extLst>
                </a:gridCol>
              </a:tblGrid>
              <a:tr h="0">
                <a:tc>
                  <a:txBody>
                    <a:bodyPr/>
                    <a:lstStyle/>
                    <a:p>
                      <a:pPr algn="ctr"/>
                      <a:r>
                        <a:rPr lang="en-US" b="1">
                          <a:solidFill>
                            <a:schemeClr val="bg1"/>
                          </a:solidFill>
                        </a:rPr>
                        <a:t>Property</a:t>
                      </a:r>
                    </a:p>
                  </a:txBody>
                  <a:tcPr anchor="ctr">
                    <a:solidFill>
                      <a:schemeClr val="accent6"/>
                    </a:solidFill>
                  </a:tcPr>
                </a:tc>
                <a:tc>
                  <a:txBody>
                    <a:bodyPr/>
                    <a:lstStyle/>
                    <a:p>
                      <a:pPr algn="ctr"/>
                      <a:r>
                        <a:rPr lang="en-US" b="1">
                          <a:solidFill>
                            <a:schemeClr val="bg1"/>
                          </a:solidFill>
                        </a:rPr>
                        <a:t>Dimension (mm)</a:t>
                      </a:r>
                    </a:p>
                  </a:txBody>
                  <a:tcPr anchor="ctr">
                    <a:solidFill>
                      <a:schemeClr val="accent6"/>
                    </a:solidFill>
                  </a:tcPr>
                </a:tc>
                <a:tc>
                  <a:txBody>
                    <a:bodyPr/>
                    <a:lstStyle/>
                    <a:p>
                      <a:pPr algn="ctr"/>
                      <a:r>
                        <a:rPr lang="en-US" b="1">
                          <a:solidFill>
                            <a:schemeClr val="bg1"/>
                          </a:solidFill>
                        </a:rPr>
                        <a:t>Clearance (mm)</a:t>
                      </a:r>
                    </a:p>
                  </a:txBody>
                  <a:tcPr anchor="ctr">
                    <a:solidFill>
                      <a:schemeClr val="accent6"/>
                    </a:solidFill>
                  </a:tcPr>
                </a:tc>
                <a:extLst>
                  <a:ext uri="{0D108BD9-81ED-4DB2-BD59-A6C34878D82A}">
                    <a16:rowId xmlns:a16="http://schemas.microsoft.com/office/drawing/2014/main" val="2351794819"/>
                  </a:ext>
                </a:extLst>
              </a:tr>
              <a:tr h="344150">
                <a:tc>
                  <a:txBody>
                    <a:bodyPr/>
                    <a:lstStyle/>
                    <a:p>
                      <a:pPr algn="ctr"/>
                      <a:r>
                        <a:rPr lang="en-US"/>
                        <a:t>Height</a:t>
                      </a:r>
                    </a:p>
                  </a:txBody>
                  <a:tcPr>
                    <a:solidFill>
                      <a:schemeClr val="bg1"/>
                    </a:solidFill>
                  </a:tcPr>
                </a:tc>
                <a:tc>
                  <a:txBody>
                    <a:bodyPr/>
                    <a:lstStyle/>
                    <a:p>
                      <a:pPr algn="ctr"/>
                      <a:r>
                        <a:rPr lang="en-US"/>
                        <a:t>251.45</a:t>
                      </a:r>
                    </a:p>
                  </a:txBody>
                  <a:tcPr>
                    <a:solidFill>
                      <a:schemeClr val="bg1"/>
                    </a:solidFill>
                  </a:tcPr>
                </a:tc>
                <a:tc>
                  <a:txBody>
                    <a:bodyPr/>
                    <a:lstStyle/>
                    <a:p>
                      <a:pPr algn="ctr"/>
                      <a:r>
                        <a:rPr lang="en-US"/>
                        <a:t>148.55</a:t>
                      </a:r>
                    </a:p>
                  </a:txBody>
                  <a:tcPr>
                    <a:solidFill>
                      <a:schemeClr val="bg1"/>
                    </a:solidFill>
                  </a:tcPr>
                </a:tc>
                <a:extLst>
                  <a:ext uri="{0D108BD9-81ED-4DB2-BD59-A6C34878D82A}">
                    <a16:rowId xmlns:a16="http://schemas.microsoft.com/office/drawing/2014/main" val="2256478168"/>
                  </a:ext>
                </a:extLst>
              </a:tr>
              <a:tr h="344150">
                <a:tc>
                  <a:txBody>
                    <a:bodyPr/>
                    <a:lstStyle/>
                    <a:p>
                      <a:pPr algn="ctr"/>
                      <a:r>
                        <a:rPr lang="en-US"/>
                        <a:t>Width</a:t>
                      </a:r>
                    </a:p>
                  </a:txBody>
                  <a:tcPr>
                    <a:solidFill>
                      <a:schemeClr val="bg1"/>
                    </a:solidFill>
                  </a:tcPr>
                </a:tc>
                <a:tc>
                  <a:txBody>
                    <a:bodyPr/>
                    <a:lstStyle/>
                    <a:p>
                      <a:pPr algn="ctr"/>
                      <a:r>
                        <a:rPr lang="en-US"/>
                        <a:t>120.1</a:t>
                      </a:r>
                    </a:p>
                  </a:txBody>
                  <a:tcPr>
                    <a:solidFill>
                      <a:schemeClr val="bg1"/>
                    </a:solidFill>
                  </a:tcPr>
                </a:tc>
                <a:tc>
                  <a:txBody>
                    <a:bodyPr/>
                    <a:lstStyle/>
                    <a:p>
                      <a:pPr algn="ctr"/>
                      <a:r>
                        <a:rPr lang="en-US"/>
                        <a:t>2.45</a:t>
                      </a:r>
                    </a:p>
                  </a:txBody>
                  <a:tcPr>
                    <a:solidFill>
                      <a:schemeClr val="bg1"/>
                    </a:solidFill>
                  </a:tcPr>
                </a:tc>
                <a:extLst>
                  <a:ext uri="{0D108BD9-81ED-4DB2-BD59-A6C34878D82A}">
                    <a16:rowId xmlns:a16="http://schemas.microsoft.com/office/drawing/2014/main" val="2230664575"/>
                  </a:ext>
                </a:extLst>
              </a:tr>
            </a:tbl>
          </a:graphicData>
        </a:graphic>
      </p:graphicFrame>
      <p:sp>
        <p:nvSpPr>
          <p:cNvPr id="10" name="TextBox 9">
            <a:extLst>
              <a:ext uri="{FF2B5EF4-FFF2-40B4-BE49-F238E27FC236}">
                <a16:creationId xmlns:a16="http://schemas.microsoft.com/office/drawing/2014/main" id="{4AC4CBA4-033C-461F-8E84-2D61013896FE}"/>
              </a:ext>
            </a:extLst>
          </p:cNvPr>
          <p:cNvSpPr txBox="1"/>
          <p:nvPr/>
        </p:nvSpPr>
        <p:spPr>
          <a:xfrm>
            <a:off x="3505946" y="5314026"/>
            <a:ext cx="4669272" cy="738664"/>
          </a:xfrm>
          <a:prstGeom prst="rect">
            <a:avLst/>
          </a:prstGeom>
          <a:noFill/>
        </p:spPr>
        <p:txBody>
          <a:bodyPr wrap="square" rtlCol="0">
            <a:spAutoFit/>
          </a:bodyPr>
          <a:lstStyle/>
          <a:p>
            <a:pPr marL="285750" indent="-285750">
              <a:buFont typeface="Arial" panose="020B0604020202020204" pitchFamily="34" charset="0"/>
              <a:buChar char="•"/>
            </a:pPr>
            <a:r>
              <a:rPr lang="en-US"/>
              <a:t>ALL sharp edges will be sanded down.</a:t>
            </a:r>
          </a:p>
          <a:p>
            <a:pPr marL="285750" indent="-285750">
              <a:buFont typeface="Arial" panose="020B0604020202020204" pitchFamily="34" charset="0"/>
              <a:buChar char="•"/>
            </a:pPr>
            <a:r>
              <a:rPr lang="en-US"/>
              <a:t>Limited vertical protrusions (testing will be conducted to ensure no interference)  </a:t>
            </a:r>
          </a:p>
        </p:txBody>
      </p:sp>
      <p:sp>
        <p:nvSpPr>
          <p:cNvPr id="11" name="Rectangle 10">
            <a:extLst>
              <a:ext uri="{FF2B5EF4-FFF2-40B4-BE49-F238E27FC236}">
                <a16:creationId xmlns:a16="http://schemas.microsoft.com/office/drawing/2014/main" id="{79CFDA95-2666-4A59-B8A0-0FE67383A5DB}"/>
              </a:ext>
            </a:extLst>
          </p:cNvPr>
          <p:cNvSpPr/>
          <p:nvPr/>
        </p:nvSpPr>
        <p:spPr>
          <a:xfrm>
            <a:off x="389106" y="1118682"/>
            <a:ext cx="2125493" cy="484437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6B1EB43-0BCA-4879-A023-503B5A047F8C}"/>
              </a:ext>
            </a:extLst>
          </p:cNvPr>
          <p:cNvCxnSpPr>
            <a:cxnSpLocks/>
          </p:cNvCxnSpPr>
          <p:nvPr/>
        </p:nvCxnSpPr>
        <p:spPr>
          <a:xfrm flipH="1">
            <a:off x="2650787" y="2485103"/>
            <a:ext cx="3923" cy="3503287"/>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6E9F60-38B3-4792-AF1C-D12068913E5A}"/>
              </a:ext>
            </a:extLst>
          </p:cNvPr>
          <p:cNvCxnSpPr>
            <a:cxnSpLocks/>
          </p:cNvCxnSpPr>
          <p:nvPr/>
        </p:nvCxnSpPr>
        <p:spPr>
          <a:xfrm>
            <a:off x="2650787" y="1118682"/>
            <a:ext cx="1961" cy="136642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50BE44-0E31-47AB-B3AD-3DC78817A098}"/>
              </a:ext>
            </a:extLst>
          </p:cNvPr>
          <p:cNvSpPr txBox="1"/>
          <p:nvPr/>
        </p:nvSpPr>
        <p:spPr>
          <a:xfrm>
            <a:off x="2644896" y="1625882"/>
            <a:ext cx="1079142" cy="307777"/>
          </a:xfrm>
          <a:prstGeom prst="rect">
            <a:avLst/>
          </a:prstGeom>
          <a:noFill/>
        </p:spPr>
        <p:txBody>
          <a:bodyPr wrap="none" rtlCol="0">
            <a:spAutoFit/>
          </a:bodyPr>
          <a:lstStyle/>
          <a:p>
            <a:r>
              <a:rPr lang="en-US"/>
              <a:t>148.55 mm</a:t>
            </a:r>
          </a:p>
        </p:txBody>
      </p:sp>
      <p:cxnSp>
        <p:nvCxnSpPr>
          <p:cNvPr id="15" name="Straight Arrow Connector 14">
            <a:extLst>
              <a:ext uri="{FF2B5EF4-FFF2-40B4-BE49-F238E27FC236}">
                <a16:creationId xmlns:a16="http://schemas.microsoft.com/office/drawing/2014/main" id="{8E821C91-42FD-4957-85AE-525D843D0695}"/>
              </a:ext>
            </a:extLst>
          </p:cNvPr>
          <p:cNvCxnSpPr>
            <a:cxnSpLocks/>
          </p:cNvCxnSpPr>
          <p:nvPr/>
        </p:nvCxnSpPr>
        <p:spPr>
          <a:xfrm>
            <a:off x="627434" y="6060332"/>
            <a:ext cx="166343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8CC953-30D3-4002-B871-02C010BB14A1}"/>
              </a:ext>
            </a:extLst>
          </p:cNvPr>
          <p:cNvSpPr txBox="1"/>
          <p:nvPr/>
        </p:nvSpPr>
        <p:spPr>
          <a:xfrm>
            <a:off x="2644895" y="3299884"/>
            <a:ext cx="1079142" cy="307777"/>
          </a:xfrm>
          <a:prstGeom prst="rect">
            <a:avLst/>
          </a:prstGeom>
          <a:noFill/>
        </p:spPr>
        <p:txBody>
          <a:bodyPr wrap="none" rtlCol="0">
            <a:spAutoFit/>
          </a:bodyPr>
          <a:lstStyle/>
          <a:p>
            <a:r>
              <a:rPr lang="en-US"/>
              <a:t>251.45 mm</a:t>
            </a:r>
          </a:p>
        </p:txBody>
      </p:sp>
      <p:sp>
        <p:nvSpPr>
          <p:cNvPr id="18" name="TextBox 28">
            <a:extLst>
              <a:ext uri="{FF2B5EF4-FFF2-40B4-BE49-F238E27FC236}">
                <a16:creationId xmlns:a16="http://schemas.microsoft.com/office/drawing/2014/main" id="{D7488D4A-1B0B-4958-8BD4-81877C742F89}"/>
              </a:ext>
            </a:extLst>
          </p:cNvPr>
          <p:cNvSpPr txBox="1"/>
          <p:nvPr/>
        </p:nvSpPr>
        <p:spPr>
          <a:xfrm rot="5400000">
            <a:off x="-22324" y="3819684"/>
            <a:ext cx="103959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a:t>2.45mm</a:t>
            </a:r>
          </a:p>
        </p:txBody>
      </p:sp>
      <p:cxnSp>
        <p:nvCxnSpPr>
          <p:cNvPr id="19" name="Straight Arrow Connector 18">
            <a:extLst>
              <a:ext uri="{FF2B5EF4-FFF2-40B4-BE49-F238E27FC236}">
                <a16:creationId xmlns:a16="http://schemas.microsoft.com/office/drawing/2014/main" id="{7799EE39-9A54-412F-8188-94C59CDEBA0D}"/>
              </a:ext>
            </a:extLst>
          </p:cNvPr>
          <p:cNvCxnSpPr>
            <a:cxnSpLocks/>
          </p:cNvCxnSpPr>
          <p:nvPr/>
        </p:nvCxnSpPr>
        <p:spPr>
          <a:xfrm>
            <a:off x="391117" y="4333327"/>
            <a:ext cx="232211" cy="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59DF0C-F878-4BE7-BFE9-D574363C205E}"/>
              </a:ext>
            </a:extLst>
          </p:cNvPr>
          <p:cNvSpPr txBox="1"/>
          <p:nvPr/>
        </p:nvSpPr>
        <p:spPr>
          <a:xfrm>
            <a:off x="1038948" y="6050607"/>
            <a:ext cx="979755" cy="307777"/>
          </a:xfrm>
          <a:prstGeom prst="rect">
            <a:avLst/>
          </a:prstGeom>
          <a:noFill/>
        </p:spPr>
        <p:txBody>
          <a:bodyPr wrap="none" rtlCol="0">
            <a:spAutoFit/>
          </a:bodyPr>
          <a:lstStyle/>
          <a:p>
            <a:r>
              <a:rPr lang="en-US"/>
              <a:t>120.1 mm</a:t>
            </a:r>
          </a:p>
        </p:txBody>
      </p:sp>
      <p:sp>
        <p:nvSpPr>
          <p:cNvPr id="50" name="TextBox 28">
            <a:extLst>
              <a:ext uri="{FF2B5EF4-FFF2-40B4-BE49-F238E27FC236}">
                <a16:creationId xmlns:a16="http://schemas.microsoft.com/office/drawing/2014/main" id="{3AE006E5-5507-476B-901A-2417B267174F}"/>
              </a:ext>
            </a:extLst>
          </p:cNvPr>
          <p:cNvSpPr txBox="1"/>
          <p:nvPr/>
        </p:nvSpPr>
        <p:spPr>
          <a:xfrm rot="5400000">
            <a:off x="1880540" y="3794911"/>
            <a:ext cx="103959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a:t>2.45mm</a:t>
            </a:r>
          </a:p>
        </p:txBody>
      </p:sp>
      <p:cxnSp>
        <p:nvCxnSpPr>
          <p:cNvPr id="51" name="Straight Arrow Connector 50">
            <a:extLst>
              <a:ext uri="{FF2B5EF4-FFF2-40B4-BE49-F238E27FC236}">
                <a16:creationId xmlns:a16="http://schemas.microsoft.com/office/drawing/2014/main" id="{82EBC214-10FD-4610-9D49-A12F2BDFA5BF}"/>
              </a:ext>
            </a:extLst>
          </p:cNvPr>
          <p:cNvCxnSpPr>
            <a:cxnSpLocks/>
          </p:cNvCxnSpPr>
          <p:nvPr/>
        </p:nvCxnSpPr>
        <p:spPr>
          <a:xfrm>
            <a:off x="2246450" y="4325953"/>
            <a:ext cx="26059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E48EF54-79F2-0BAE-E93C-E36E2A3AB04E}"/>
              </a:ext>
            </a:extLst>
          </p:cNvPr>
          <p:cNvCxnSpPr>
            <a:cxnSpLocks/>
          </p:cNvCxnSpPr>
          <p:nvPr/>
        </p:nvCxnSpPr>
        <p:spPr>
          <a:xfrm flipH="1">
            <a:off x="389106" y="2499852"/>
            <a:ext cx="2125493"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Google Shape;209;p29">
            <a:extLst>
              <a:ext uri="{FF2B5EF4-FFF2-40B4-BE49-F238E27FC236}">
                <a16:creationId xmlns:a16="http://schemas.microsoft.com/office/drawing/2014/main" id="{71B695C7-5714-6E71-4CD5-AD9646877D96}"/>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19</a:t>
            </a:fld>
            <a:endParaRPr sz="1000" b="0" i="0" u="none" strike="noStrike" cap="none">
              <a:solidFill>
                <a:schemeClr val="dk1"/>
              </a:solidFill>
              <a:latin typeface="Arial"/>
              <a:ea typeface="Arial"/>
              <a:cs typeface="Arial"/>
              <a:sym typeface="Arial"/>
            </a:endParaRPr>
          </a:p>
        </p:txBody>
      </p:sp>
      <p:sp>
        <p:nvSpPr>
          <p:cNvPr id="309" name="Google Shape;309;p3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Launch Vehicle Compatibility (2/2)</a:t>
            </a:r>
            <a:endParaRPr/>
          </a:p>
        </p:txBody>
      </p:sp>
      <p:sp>
        <p:nvSpPr>
          <p:cNvPr id="311" name="Google Shape;311;p3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12" name="Google Shape;312;p39"/>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Jordi Rey </a:t>
            </a:r>
            <a:endParaRPr/>
          </a:p>
        </p:txBody>
      </p:sp>
      <p:sp>
        <p:nvSpPr>
          <p:cNvPr id="2" name="Google Shape;209;p29">
            <a:extLst>
              <a:ext uri="{FF2B5EF4-FFF2-40B4-BE49-F238E27FC236}">
                <a16:creationId xmlns:a16="http://schemas.microsoft.com/office/drawing/2014/main" id="{896ACADE-5693-C46E-8A96-49E041323326}"/>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
        <p:nvSpPr>
          <p:cNvPr id="3" name="TextBox 2">
            <a:extLst>
              <a:ext uri="{FF2B5EF4-FFF2-40B4-BE49-F238E27FC236}">
                <a16:creationId xmlns:a16="http://schemas.microsoft.com/office/drawing/2014/main" id="{5806DD61-6116-8476-F1C9-2F0301EF4A07}"/>
              </a:ext>
            </a:extLst>
          </p:cNvPr>
          <p:cNvSpPr txBox="1"/>
          <p:nvPr/>
        </p:nvSpPr>
        <p:spPr>
          <a:xfrm>
            <a:off x="3343891" y="1268997"/>
            <a:ext cx="2456215" cy="338554"/>
          </a:xfrm>
          <a:prstGeom prst="rect">
            <a:avLst/>
          </a:prstGeom>
          <a:noFill/>
        </p:spPr>
        <p:txBody>
          <a:bodyPr wrap="square" rtlCol="0">
            <a:spAutoFit/>
          </a:bodyPr>
          <a:lstStyle/>
          <a:p>
            <a:pPr algn="ctr"/>
            <a:r>
              <a:rPr lang="en-US" sz="1600" b="1"/>
              <a:t>Payload Clearance</a:t>
            </a:r>
          </a:p>
        </p:txBody>
      </p:sp>
      <p:cxnSp>
        <p:nvCxnSpPr>
          <p:cNvPr id="17" name="Straight Arrow Connector 16">
            <a:extLst>
              <a:ext uri="{FF2B5EF4-FFF2-40B4-BE49-F238E27FC236}">
                <a16:creationId xmlns:a16="http://schemas.microsoft.com/office/drawing/2014/main" id="{C961D0B0-2011-A611-267F-9DCE20219EE5}"/>
              </a:ext>
            </a:extLst>
          </p:cNvPr>
          <p:cNvCxnSpPr>
            <a:cxnSpLocks/>
          </p:cNvCxnSpPr>
          <p:nvPr/>
        </p:nvCxnSpPr>
        <p:spPr>
          <a:xfrm>
            <a:off x="3650986" y="5299709"/>
            <a:ext cx="1837174"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pic>
        <p:nvPicPr>
          <p:cNvPr id="2052" name="Picture 4">
            <a:extLst>
              <a:ext uri="{FF2B5EF4-FFF2-40B4-BE49-F238E27FC236}">
                <a16:creationId xmlns:a16="http://schemas.microsoft.com/office/drawing/2014/main" id="{0180550E-67AA-D1A7-91FC-2555DB845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596" y="1903814"/>
            <a:ext cx="2903239" cy="313244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EA8B556A-6A4A-5ACB-6C20-E372C6FFE6D3}"/>
              </a:ext>
            </a:extLst>
          </p:cNvPr>
          <p:cNvCxnSpPr>
            <a:cxnSpLocks/>
          </p:cNvCxnSpPr>
          <p:nvPr/>
        </p:nvCxnSpPr>
        <p:spPr>
          <a:xfrm>
            <a:off x="3761389" y="5041798"/>
            <a:ext cx="1621260"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BA71AB-859E-3098-F812-8742BDE08146}"/>
              </a:ext>
            </a:extLst>
          </p:cNvPr>
          <p:cNvSpPr txBox="1"/>
          <p:nvPr/>
        </p:nvSpPr>
        <p:spPr>
          <a:xfrm>
            <a:off x="4235269" y="4923876"/>
            <a:ext cx="647222" cy="215444"/>
          </a:xfrm>
          <a:prstGeom prst="rect">
            <a:avLst/>
          </a:prstGeom>
          <a:solidFill>
            <a:schemeClr val="bg1"/>
          </a:solidFill>
        </p:spPr>
        <p:txBody>
          <a:bodyPr wrap="square" rtlCol="0">
            <a:spAutoFit/>
          </a:bodyPr>
          <a:lstStyle/>
          <a:p>
            <a:pPr algn="ctr"/>
            <a:r>
              <a:rPr lang="en-US" sz="800"/>
              <a:t>80.0 mm</a:t>
            </a:r>
          </a:p>
        </p:txBody>
      </p:sp>
      <p:cxnSp>
        <p:nvCxnSpPr>
          <p:cNvPr id="9" name="Straight Connector 8">
            <a:extLst>
              <a:ext uri="{FF2B5EF4-FFF2-40B4-BE49-F238E27FC236}">
                <a16:creationId xmlns:a16="http://schemas.microsoft.com/office/drawing/2014/main" id="{677B723F-2929-0BD1-33B4-3FAD89731673}"/>
              </a:ext>
            </a:extLst>
          </p:cNvPr>
          <p:cNvCxnSpPr>
            <a:cxnSpLocks/>
          </p:cNvCxnSpPr>
          <p:nvPr/>
        </p:nvCxnSpPr>
        <p:spPr>
          <a:xfrm>
            <a:off x="3761389" y="4696260"/>
            <a:ext cx="0" cy="406469"/>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FC13601-3F87-7070-13BF-2274F42EE3D9}"/>
              </a:ext>
            </a:extLst>
          </p:cNvPr>
          <p:cNvCxnSpPr>
            <a:cxnSpLocks/>
          </p:cNvCxnSpPr>
          <p:nvPr/>
        </p:nvCxnSpPr>
        <p:spPr>
          <a:xfrm>
            <a:off x="5382649" y="4696260"/>
            <a:ext cx="0" cy="406469"/>
          </a:xfrm>
          <a:prstGeom prst="line">
            <a:avLst/>
          </a:prstGeom>
          <a:ln w="1270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BECAB99-E346-649E-D09C-FE628EDF9100}"/>
              </a:ext>
            </a:extLst>
          </p:cNvPr>
          <p:cNvSpPr txBox="1"/>
          <p:nvPr/>
        </p:nvSpPr>
        <p:spPr>
          <a:xfrm>
            <a:off x="4235269" y="5181787"/>
            <a:ext cx="647222" cy="215444"/>
          </a:xfrm>
          <a:prstGeom prst="rect">
            <a:avLst/>
          </a:prstGeom>
          <a:solidFill>
            <a:schemeClr val="bg1"/>
          </a:solidFill>
        </p:spPr>
        <p:txBody>
          <a:bodyPr wrap="square" rtlCol="0">
            <a:spAutoFit/>
          </a:bodyPr>
          <a:lstStyle/>
          <a:p>
            <a:pPr algn="ctr"/>
            <a:r>
              <a:rPr lang="en-US" sz="800"/>
              <a:t>90.0 mm</a:t>
            </a:r>
          </a:p>
        </p:txBody>
      </p:sp>
      <p:cxnSp>
        <p:nvCxnSpPr>
          <p:cNvPr id="20" name="Straight Connector 19">
            <a:extLst>
              <a:ext uri="{FF2B5EF4-FFF2-40B4-BE49-F238E27FC236}">
                <a16:creationId xmlns:a16="http://schemas.microsoft.com/office/drawing/2014/main" id="{F1C74E7C-2727-2A56-961B-F12686AF0C10}"/>
              </a:ext>
            </a:extLst>
          </p:cNvPr>
          <p:cNvCxnSpPr>
            <a:cxnSpLocks/>
          </p:cNvCxnSpPr>
          <p:nvPr/>
        </p:nvCxnSpPr>
        <p:spPr>
          <a:xfrm>
            <a:off x="5488160" y="3124629"/>
            <a:ext cx="0" cy="2272602"/>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3D1AB6B-96EA-80BB-8F0B-EC12A8E64BA1}"/>
              </a:ext>
            </a:extLst>
          </p:cNvPr>
          <p:cNvCxnSpPr>
            <a:cxnSpLocks/>
          </p:cNvCxnSpPr>
          <p:nvPr/>
        </p:nvCxnSpPr>
        <p:spPr>
          <a:xfrm>
            <a:off x="3650986" y="3124629"/>
            <a:ext cx="0" cy="2272602"/>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09EEFBC-D288-DA69-61CB-D9154A42512E}"/>
              </a:ext>
            </a:extLst>
          </p:cNvPr>
          <p:cNvCxnSpPr>
            <a:cxnSpLocks/>
          </p:cNvCxnSpPr>
          <p:nvPr/>
        </p:nvCxnSpPr>
        <p:spPr>
          <a:xfrm>
            <a:off x="3550902" y="3529513"/>
            <a:ext cx="0" cy="2154446"/>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AE8B27D-DDD8-09FE-3DBA-7A8C42FC94C4}"/>
              </a:ext>
            </a:extLst>
          </p:cNvPr>
          <p:cNvCxnSpPr>
            <a:cxnSpLocks/>
          </p:cNvCxnSpPr>
          <p:nvPr/>
        </p:nvCxnSpPr>
        <p:spPr>
          <a:xfrm>
            <a:off x="5593517" y="3524839"/>
            <a:ext cx="0" cy="2154446"/>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D58F56A-8491-D484-3FF2-A505E79CE12F}"/>
              </a:ext>
            </a:extLst>
          </p:cNvPr>
          <p:cNvCxnSpPr>
            <a:cxnSpLocks/>
          </p:cNvCxnSpPr>
          <p:nvPr/>
        </p:nvCxnSpPr>
        <p:spPr>
          <a:xfrm>
            <a:off x="3550902" y="5566163"/>
            <a:ext cx="2042615"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DCE920B5-ECDF-A728-ADFA-4627B3D8024B}"/>
              </a:ext>
            </a:extLst>
          </p:cNvPr>
          <p:cNvSpPr txBox="1"/>
          <p:nvPr/>
        </p:nvSpPr>
        <p:spPr>
          <a:xfrm>
            <a:off x="4237696" y="5448241"/>
            <a:ext cx="647222" cy="215444"/>
          </a:xfrm>
          <a:prstGeom prst="rect">
            <a:avLst/>
          </a:prstGeom>
          <a:solidFill>
            <a:schemeClr val="bg1"/>
          </a:solidFill>
        </p:spPr>
        <p:txBody>
          <a:bodyPr wrap="square" rtlCol="0">
            <a:spAutoFit/>
          </a:bodyPr>
          <a:lstStyle/>
          <a:p>
            <a:pPr algn="ctr"/>
            <a:r>
              <a:rPr lang="en-US" sz="800"/>
              <a:t>100.0 mm</a:t>
            </a:r>
          </a:p>
        </p:txBody>
      </p:sp>
      <p:cxnSp>
        <p:nvCxnSpPr>
          <p:cNvPr id="36" name="Straight Arrow Connector 35">
            <a:extLst>
              <a:ext uri="{FF2B5EF4-FFF2-40B4-BE49-F238E27FC236}">
                <a16:creationId xmlns:a16="http://schemas.microsoft.com/office/drawing/2014/main" id="{723EA6F6-3C62-3B16-47A6-C8B2D3051AB4}"/>
              </a:ext>
            </a:extLst>
          </p:cNvPr>
          <p:cNvCxnSpPr>
            <a:cxnSpLocks/>
          </p:cNvCxnSpPr>
          <p:nvPr/>
        </p:nvCxnSpPr>
        <p:spPr>
          <a:xfrm>
            <a:off x="3462862" y="5842113"/>
            <a:ext cx="2213212"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239F91AD-7268-1BE4-AA3E-3EAD3D1AC2B5}"/>
              </a:ext>
            </a:extLst>
          </p:cNvPr>
          <p:cNvSpPr txBox="1"/>
          <p:nvPr/>
        </p:nvSpPr>
        <p:spPr>
          <a:xfrm>
            <a:off x="4203512" y="5735096"/>
            <a:ext cx="717413" cy="215444"/>
          </a:xfrm>
          <a:prstGeom prst="rect">
            <a:avLst/>
          </a:prstGeom>
          <a:solidFill>
            <a:schemeClr val="bg1"/>
          </a:solidFill>
        </p:spPr>
        <p:txBody>
          <a:bodyPr wrap="square" rtlCol="0">
            <a:spAutoFit/>
          </a:bodyPr>
          <a:lstStyle/>
          <a:p>
            <a:pPr algn="ctr"/>
            <a:r>
              <a:rPr lang="en-US" sz="800"/>
              <a:t>108.45 mm</a:t>
            </a:r>
          </a:p>
        </p:txBody>
      </p:sp>
      <p:cxnSp>
        <p:nvCxnSpPr>
          <p:cNvPr id="38" name="Straight Connector 37">
            <a:extLst>
              <a:ext uri="{FF2B5EF4-FFF2-40B4-BE49-F238E27FC236}">
                <a16:creationId xmlns:a16="http://schemas.microsoft.com/office/drawing/2014/main" id="{4971AA8D-8F49-4CD2-F3E7-48B603BE4221}"/>
              </a:ext>
            </a:extLst>
          </p:cNvPr>
          <p:cNvCxnSpPr>
            <a:cxnSpLocks/>
          </p:cNvCxnSpPr>
          <p:nvPr/>
        </p:nvCxnSpPr>
        <p:spPr>
          <a:xfrm>
            <a:off x="3470236" y="4792077"/>
            <a:ext cx="0" cy="1158463"/>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40DA80E-4D2A-9AB5-4F3C-282E3D9947AD}"/>
              </a:ext>
            </a:extLst>
          </p:cNvPr>
          <p:cNvCxnSpPr>
            <a:cxnSpLocks/>
          </p:cNvCxnSpPr>
          <p:nvPr/>
        </p:nvCxnSpPr>
        <p:spPr>
          <a:xfrm>
            <a:off x="5683448" y="4785738"/>
            <a:ext cx="0" cy="1164802"/>
          </a:xfrm>
          <a:prstGeom prst="line">
            <a:avLst/>
          </a:prstGeom>
          <a:ln w="12700"/>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B4AC7AF1-3522-62A5-FB25-58D813C68028}"/>
              </a:ext>
            </a:extLst>
          </p:cNvPr>
          <p:cNvSpPr txBox="1"/>
          <p:nvPr/>
        </p:nvSpPr>
        <p:spPr>
          <a:xfrm>
            <a:off x="6554225" y="2844224"/>
            <a:ext cx="2015494" cy="1169551"/>
          </a:xfrm>
          <a:prstGeom prst="rect">
            <a:avLst/>
          </a:prstGeom>
          <a:noFill/>
          <a:ln>
            <a:solidFill>
              <a:schemeClr val="tx1"/>
            </a:solidFill>
          </a:ln>
        </p:spPr>
        <p:txBody>
          <a:bodyPr wrap="square" rtlCol="0">
            <a:spAutoFit/>
          </a:bodyPr>
          <a:lstStyle/>
          <a:p>
            <a:pPr algn="ctr"/>
            <a:r>
              <a:rPr lang="en-US"/>
              <a:t>Total clearance between payload and wall of container is 8.45 mm, 4.225 mm on each side.</a:t>
            </a:r>
            <a:endParaRPr lang="en-US" b="1"/>
          </a:p>
        </p:txBody>
      </p:sp>
      <p:sp>
        <p:nvSpPr>
          <p:cNvPr id="46" name="TextBox 45">
            <a:extLst>
              <a:ext uri="{FF2B5EF4-FFF2-40B4-BE49-F238E27FC236}">
                <a16:creationId xmlns:a16="http://schemas.microsoft.com/office/drawing/2014/main" id="{D1BC336E-36FA-9F16-371D-839160B2C991}"/>
              </a:ext>
            </a:extLst>
          </p:cNvPr>
          <p:cNvSpPr txBox="1"/>
          <p:nvPr/>
        </p:nvSpPr>
        <p:spPr>
          <a:xfrm>
            <a:off x="550712" y="3167389"/>
            <a:ext cx="2015494" cy="523220"/>
          </a:xfrm>
          <a:prstGeom prst="rect">
            <a:avLst/>
          </a:prstGeom>
          <a:noFill/>
          <a:ln>
            <a:solidFill>
              <a:schemeClr val="tx1"/>
            </a:solidFill>
          </a:ln>
        </p:spPr>
        <p:txBody>
          <a:bodyPr wrap="square" rtlCol="0">
            <a:spAutoFit/>
          </a:bodyPr>
          <a:lstStyle/>
          <a:p>
            <a:pPr algn="ctr"/>
            <a:r>
              <a:rPr lang="en-US"/>
              <a:t>ALL sharp edges will be sanded down.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3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2</a:t>
            </a:fld>
            <a:endParaRPr sz="1000" b="0" i="0" u="none" strike="noStrike" cap="none">
              <a:solidFill>
                <a:schemeClr val="dk1"/>
              </a:solidFill>
              <a:latin typeface="Arial"/>
              <a:ea typeface="Arial"/>
              <a:cs typeface="Arial"/>
              <a:sym typeface="Arial"/>
            </a:endParaRPr>
          </a:p>
        </p:txBody>
      </p:sp>
      <p:sp>
        <p:nvSpPr>
          <p:cNvPr id="219" name="Google Shape;219;p30"/>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Presentation Outline</a:t>
            </a:r>
            <a:endParaRPr/>
          </a:p>
        </p:txBody>
      </p:sp>
      <p:sp>
        <p:nvSpPr>
          <p:cNvPr id="221" name="Google Shape;221;p30"/>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endParaRPr/>
          </a:p>
        </p:txBody>
      </p:sp>
      <p:sp>
        <p:nvSpPr>
          <p:cNvPr id="222" name="Google Shape;222;p3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 name="Google Shape;209;p29">
            <a:extLst>
              <a:ext uri="{FF2B5EF4-FFF2-40B4-BE49-F238E27FC236}">
                <a16:creationId xmlns:a16="http://schemas.microsoft.com/office/drawing/2014/main" id="{518CA67D-0B7C-6161-D6C0-58F52D7909F6}"/>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5" name="Table 4">
            <a:extLst>
              <a:ext uri="{FF2B5EF4-FFF2-40B4-BE49-F238E27FC236}">
                <a16:creationId xmlns:a16="http://schemas.microsoft.com/office/drawing/2014/main" id="{9A4AD02D-D450-34FB-C2D6-534A7287CD1A}"/>
              </a:ext>
            </a:extLst>
          </p:cNvPr>
          <p:cNvGraphicFramePr>
            <a:graphicFrameLocks noGrp="1"/>
          </p:cNvGraphicFramePr>
          <p:nvPr>
            <p:extLst>
              <p:ext uri="{D42A27DB-BD31-4B8C-83A1-F6EECF244321}">
                <p14:modId xmlns:p14="http://schemas.microsoft.com/office/powerpoint/2010/main" val="3033442539"/>
              </p:ext>
            </p:extLst>
          </p:nvPr>
        </p:nvGraphicFramePr>
        <p:xfrm>
          <a:off x="434800" y="1130312"/>
          <a:ext cx="8251999" cy="4912467"/>
        </p:xfrm>
        <a:graphic>
          <a:graphicData uri="http://schemas.openxmlformats.org/drawingml/2006/table">
            <a:tbl>
              <a:tblPr/>
              <a:tblGrid>
                <a:gridCol w="1239610">
                  <a:extLst>
                    <a:ext uri="{9D8B030D-6E8A-4147-A177-3AD203B41FA5}">
                      <a16:colId xmlns:a16="http://schemas.microsoft.com/office/drawing/2014/main" val="1924687041"/>
                    </a:ext>
                  </a:extLst>
                </a:gridCol>
                <a:gridCol w="3578526">
                  <a:extLst>
                    <a:ext uri="{9D8B030D-6E8A-4147-A177-3AD203B41FA5}">
                      <a16:colId xmlns:a16="http://schemas.microsoft.com/office/drawing/2014/main" val="3523940636"/>
                    </a:ext>
                  </a:extLst>
                </a:gridCol>
                <a:gridCol w="3433863">
                  <a:extLst>
                    <a:ext uri="{9D8B030D-6E8A-4147-A177-3AD203B41FA5}">
                      <a16:colId xmlns:a16="http://schemas.microsoft.com/office/drawing/2014/main" val="3058736928"/>
                    </a:ext>
                  </a:extLst>
                </a:gridCol>
              </a:tblGrid>
              <a:tr h="351142">
                <a:tc>
                  <a:txBody>
                    <a:bodyPr/>
                    <a:lstStyle/>
                    <a:p>
                      <a:pPr algn="ctr" fontAlgn="base"/>
                      <a:r>
                        <a:rPr lang="en-US" sz="1200" b="1" i="0" u="none" strike="noStrike">
                          <a:solidFill>
                            <a:srgbClr val="FFFFFF"/>
                          </a:solidFill>
                          <a:effectLst/>
                          <a:latin typeface="Arial"/>
                        </a:rPr>
                        <a:t>Page #</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nchor="ctr">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rPr>
                        <a:t>Presentation Section</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rPr>
                        <a:t>Presenter(s)</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nchor="ctr">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11735"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4288626239"/>
                  </a:ext>
                </a:extLst>
              </a:tr>
              <a:tr h="326566">
                <a:tc>
                  <a:txBody>
                    <a:bodyPr/>
                    <a:lstStyle/>
                    <a:p>
                      <a:pPr algn="ctr" fontAlgn="base"/>
                      <a:r>
                        <a:rPr lang="en-US" sz="1200" b="0" i="0" u="none" strike="noStrike">
                          <a:solidFill>
                            <a:srgbClr val="000000"/>
                          </a:solidFill>
                          <a:effectLst/>
                          <a:latin typeface="Arial"/>
                        </a:rPr>
                        <a:t>5</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Systems Overview</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Savari Datta, Jordi Rey, Daniel Horton</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4278342"/>
                  </a:ext>
                </a:extLst>
              </a:tr>
              <a:tr h="328730">
                <a:tc>
                  <a:txBody>
                    <a:bodyPr/>
                    <a:lstStyle/>
                    <a:p>
                      <a:pPr algn="ctr" fontAlgn="base"/>
                      <a:r>
                        <a:rPr lang="en-US" sz="1200" b="0" i="0" u="none" strike="noStrike">
                          <a:solidFill>
                            <a:srgbClr val="000000"/>
                          </a:solidFill>
                          <a:effectLst/>
                          <a:latin typeface="Arial"/>
                        </a:rPr>
                        <a:t>20</a:t>
                      </a:r>
                      <a:endParaRPr lang="en-US" sz="1100" b="0" i="0">
                        <a:solidFill>
                          <a:srgbClr val="000000"/>
                        </a:solidFill>
                        <a:effectLst/>
                        <a:latin typeface="Arial"/>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Sensor Subsystem Design</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Dylan Falzone</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141556"/>
                  </a:ext>
                </a:extLst>
              </a:tr>
              <a:tr h="328730">
                <a:tc>
                  <a:txBody>
                    <a:bodyPr/>
                    <a:lstStyle/>
                    <a:p>
                      <a:pPr algn="ctr" fontAlgn="base"/>
                      <a:r>
                        <a:rPr lang="en-US" sz="1200" b="0" i="0" u="none" strike="noStrike">
                          <a:solidFill>
                            <a:srgbClr val="000000"/>
                          </a:solidFill>
                          <a:effectLst/>
                          <a:latin typeface="Arial"/>
                        </a:rPr>
                        <a:t>31</a:t>
                      </a:r>
                      <a:endParaRPr lang="en-US" sz="1100" b="0" i="0">
                        <a:solidFill>
                          <a:srgbClr val="000000"/>
                        </a:solidFill>
                        <a:effectLst/>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Descent Control Design</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Jovana Markovic, Melissa Gonzalez Grospe</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099571"/>
                  </a:ext>
                </a:extLst>
              </a:tr>
              <a:tr h="648093">
                <a:tc>
                  <a:txBody>
                    <a:bodyPr/>
                    <a:lstStyle/>
                    <a:p>
                      <a:pPr algn="ctr" fontAlgn="auto"/>
                      <a:r>
                        <a:rPr lang="en-US" sz="1200" b="0" i="0" u="none" strike="noStrike">
                          <a:solidFill>
                            <a:srgbClr val="000000"/>
                          </a:solidFill>
                          <a:effectLst/>
                          <a:latin typeface="Arial"/>
                        </a:rPr>
                        <a:t>41</a:t>
                      </a:r>
                      <a:endParaRPr lang="en-US" sz="1200" b="0" i="0" u="none" strike="noStrike">
                        <a:solidFill>
                          <a:srgbClr val="000000"/>
                        </a:solidFill>
                        <a:effectLst/>
                        <a:latin typeface="Arial" panose="020B0604020202020204" pitchFamily="34" charset="0"/>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Mechanical Subsystem Design</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Daniel Horton, Christian Roque, Savari Datta, Melissa Gonzalez Grospe</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3295104"/>
                  </a:ext>
                </a:extLst>
              </a:tr>
              <a:tr h="508915">
                <a:tc>
                  <a:txBody>
                    <a:bodyPr/>
                    <a:lstStyle/>
                    <a:p>
                      <a:pPr algn="ctr" fontAlgn="auto"/>
                      <a:r>
                        <a:rPr lang="en-US" sz="1200" b="0" i="0" u="none" strike="noStrike">
                          <a:solidFill>
                            <a:srgbClr val="000000"/>
                          </a:solidFill>
                          <a:effectLst/>
                          <a:latin typeface="Arial"/>
                        </a:rPr>
                        <a:t>61</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Communication and Data Handling (CDH) Subsystem Design</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Yashas Shivaram, Max Epstein</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4376181"/>
                  </a:ext>
                </a:extLst>
              </a:tr>
              <a:tr h="422594">
                <a:tc>
                  <a:txBody>
                    <a:bodyPr/>
                    <a:lstStyle/>
                    <a:p>
                      <a:pPr algn="ctr" fontAlgn="auto"/>
                      <a:r>
                        <a:rPr lang="en-US" sz="1200" b="0" i="0" u="none" strike="noStrike">
                          <a:solidFill>
                            <a:srgbClr val="000000"/>
                          </a:solidFill>
                          <a:effectLst/>
                          <a:latin typeface="Arial"/>
                        </a:rPr>
                        <a:t>72</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Electrical Power Subsystem (EPS) Design</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Paolo D’Alessandro</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9867691"/>
                  </a:ext>
                </a:extLst>
              </a:tr>
              <a:tr h="328730">
                <a:tc>
                  <a:txBody>
                    <a:bodyPr/>
                    <a:lstStyle/>
                    <a:p>
                      <a:pPr algn="ctr" fontAlgn="auto"/>
                      <a:r>
                        <a:rPr lang="en-US" sz="1200" b="0" i="0" u="none" strike="noStrike">
                          <a:solidFill>
                            <a:srgbClr val="000000"/>
                          </a:solidFill>
                          <a:effectLst/>
                          <a:latin typeface="Arial"/>
                        </a:rPr>
                        <a:t>78</a:t>
                      </a:r>
                      <a:endParaRPr lang="en-US" sz="1200" b="0" i="0" u="none" strike="noStrike">
                        <a:solidFill>
                          <a:srgbClr val="000000"/>
                        </a:solidFill>
                        <a:effectLst/>
                        <a:latin typeface="Arial" panose="020B0604020202020204" pitchFamily="34" charset="0"/>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Flight Software (FSW) Design</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Max Epstein</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5464660"/>
                  </a:ext>
                </a:extLst>
              </a:tr>
              <a:tr h="354047">
                <a:tc>
                  <a:txBody>
                    <a:bodyPr/>
                    <a:lstStyle/>
                    <a:p>
                      <a:pPr algn="ctr" fontAlgn="auto"/>
                      <a:r>
                        <a:rPr lang="en-US" sz="1200" b="0" i="0" u="none" strike="noStrike">
                          <a:solidFill>
                            <a:srgbClr val="000000"/>
                          </a:solidFill>
                          <a:effectLst/>
                          <a:latin typeface="Arial"/>
                        </a:rPr>
                        <a:t>89</a:t>
                      </a:r>
                      <a:endParaRPr lang="en-US" sz="1200" b="0" i="0" u="none" strike="noStrike">
                        <a:solidFill>
                          <a:srgbClr val="000000"/>
                        </a:solidFill>
                        <a:effectLst/>
                        <a:latin typeface="Arial" panose="020B0604020202020204" pitchFamily="34" charset="0"/>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Ground Control System (GCS) Design</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Dylan Falzone, Max Epstein</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4735844"/>
                  </a:ext>
                </a:extLst>
              </a:tr>
              <a:tr h="328730">
                <a:tc>
                  <a:txBody>
                    <a:bodyPr/>
                    <a:lstStyle/>
                    <a:p>
                      <a:pPr algn="ctr" fontAlgn="auto"/>
                      <a:r>
                        <a:rPr lang="en-US" sz="1200" b="0" i="0" u="none" strike="noStrike">
                          <a:solidFill>
                            <a:srgbClr val="000000"/>
                          </a:solidFill>
                          <a:effectLst/>
                          <a:latin typeface="Arial"/>
                        </a:rPr>
                        <a:t>97</a:t>
                      </a:r>
                      <a:endParaRPr lang="en-US" sz="1200" b="0" i="0" u="none" strike="noStrike">
                        <a:solidFill>
                          <a:srgbClr val="000000"/>
                        </a:solidFill>
                        <a:effectLst/>
                        <a:latin typeface="Arial" panose="020B0604020202020204" pitchFamily="34" charset="0"/>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CanSat Integration and Test</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Arial"/>
                        </a:rPr>
                        <a:t>Jordi Rey</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4153778"/>
                  </a:ext>
                </a:extLst>
              </a:tr>
              <a:tr h="328730">
                <a:tc>
                  <a:txBody>
                    <a:bodyPr/>
                    <a:lstStyle/>
                    <a:p>
                      <a:pPr algn="ctr" fontAlgn="auto"/>
                      <a:r>
                        <a:rPr lang="en-US" sz="1200" b="0" i="0" u="none" strike="noStrike">
                          <a:solidFill>
                            <a:srgbClr val="000000"/>
                          </a:solidFill>
                          <a:effectLst/>
                          <a:latin typeface="Arial"/>
                        </a:rPr>
                        <a:t>111</a:t>
                      </a: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Mission Operations &amp; Analysis</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Arial" panose="020B0604020202020204" pitchFamily="34" charset="0"/>
                        </a:rPr>
                        <a:t>Melissa Gonzalez Grospe​</a:t>
                      </a:r>
                      <a:endParaRPr lang="en-US" sz="1100" b="0" i="0">
                        <a:solidFill>
                          <a:srgbClr val="000000"/>
                        </a:solidFill>
                        <a:effectLst/>
                      </a:endParaRP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9176878"/>
                  </a:ext>
                </a:extLst>
              </a:tr>
              <a:tr h="328730">
                <a:tc>
                  <a:txBody>
                    <a:bodyPr/>
                    <a:lstStyle/>
                    <a:p>
                      <a:pPr algn="ctr" fontAlgn="auto"/>
                      <a:r>
                        <a:rPr lang="en-US" sz="1200" b="0" i="0" u="none" strike="noStrike">
                          <a:solidFill>
                            <a:srgbClr val="000000"/>
                          </a:solidFill>
                          <a:effectLst/>
                          <a:latin typeface="Arial"/>
                        </a:rPr>
                        <a:t>117</a:t>
                      </a:r>
                      <a:endParaRPr lang="en-US" sz="1200" b="0" i="0" u="none" strike="noStrike">
                        <a:solidFill>
                          <a:srgbClr val="000000"/>
                        </a:solidFill>
                        <a:effectLst/>
                        <a:latin typeface="Arial" panose="020B0604020202020204" pitchFamily="34" charset="0"/>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Requirements Compliance</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latin typeface="Arial"/>
                        </a:rPr>
                        <a:t>Yashas Shivaram​</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6244188"/>
                  </a:ext>
                </a:extLst>
              </a:tr>
              <a:tr h="328730">
                <a:tc>
                  <a:txBody>
                    <a:bodyPr/>
                    <a:lstStyle/>
                    <a:p>
                      <a:pPr algn="ctr" fontAlgn="auto"/>
                      <a:r>
                        <a:rPr lang="en-US" sz="1200" b="0" i="0" u="none" strike="noStrike">
                          <a:solidFill>
                            <a:srgbClr val="000000"/>
                          </a:solidFill>
                          <a:effectLst/>
                          <a:latin typeface="Arial"/>
                        </a:rPr>
                        <a:t>125</a:t>
                      </a:r>
                      <a:endParaRPr lang="en-US" sz="1200" b="0" i="0" u="none" strike="noStrike">
                        <a:solidFill>
                          <a:srgbClr val="000000"/>
                        </a:solidFill>
                        <a:effectLst/>
                        <a:latin typeface="Arial" panose="020B0604020202020204" pitchFamily="34" charset="0"/>
                      </a:endParaRPr>
                    </a:p>
                  </a:txBody>
                  <a:tcPr marL="71042" marR="71042" marT="35521" marB="35521">
                    <a:lnL w="11735"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Management</a:t>
                      </a:r>
                      <a:r>
                        <a:rPr lang="en-US" sz="1200" b="0" i="0">
                          <a:solidFill>
                            <a:srgbClr val="000000"/>
                          </a:solidFill>
                          <a:effectLst/>
                          <a:latin typeface="Arial"/>
                        </a:rPr>
                        <a:t>​</a:t>
                      </a:r>
                      <a:endParaRPr lang="en-US" sz="1100" b="0" i="0">
                        <a:solidFill>
                          <a:srgbClr val="000000"/>
                        </a:solidFill>
                        <a:effectLst/>
                        <a:latin typeface="Arial"/>
                      </a:endParaRPr>
                    </a:p>
                  </a:txBody>
                  <a:tcPr marL="71042" marR="71042" marT="35521" marB="355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tc>
                  <a:txBody>
                    <a:bodyPr/>
                    <a:lstStyle/>
                    <a:p>
                      <a:pPr algn="r" fontAlgn="base"/>
                      <a:r>
                        <a:rPr lang="en-US" sz="1100" b="0" i="0">
                          <a:solidFill>
                            <a:srgbClr val="000000"/>
                          </a:solidFill>
                          <a:effectLst/>
                        </a:rPr>
                        <a:t>Savari Datta</a:t>
                      </a:r>
                    </a:p>
                  </a:txBody>
                  <a:tcPr marL="71042" marR="71042" marT="35521" marB="35521">
                    <a:lnL w="7620" cap="flat" cmpd="sng" algn="ctr">
                      <a:solidFill>
                        <a:srgbClr val="000000"/>
                      </a:solidFill>
                      <a:prstDash val="solid"/>
                      <a:round/>
                      <a:headEnd type="none" w="med" len="med"/>
                      <a:tailEnd type="none" w="med" len="med"/>
                    </a:lnL>
                    <a:lnR w="11735"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1173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882355"/>
                  </a:ext>
                </a:extLst>
              </a:tr>
            </a:tbl>
          </a:graphicData>
        </a:graphic>
      </p:graphicFrame>
      <p:sp>
        <p:nvSpPr>
          <p:cNvPr id="2" name="TextBox 1">
            <a:extLst>
              <a:ext uri="{FF2B5EF4-FFF2-40B4-BE49-F238E27FC236}">
                <a16:creationId xmlns:a16="http://schemas.microsoft.com/office/drawing/2014/main" id="{B95EAEC0-F924-1782-EC85-AD00DE756D84}"/>
              </a:ext>
            </a:extLst>
          </p:cNvPr>
          <p:cNvSpPr txBox="1"/>
          <p:nvPr/>
        </p:nvSpPr>
        <p:spPr>
          <a:xfrm>
            <a:off x="3200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0670E37C-CE5E-CCCE-9D19-7679D641285C}"/>
              </a:ext>
            </a:extLst>
          </p:cNvPr>
          <p:cNvSpPr txBox="1"/>
          <p:nvPr/>
        </p:nvSpPr>
        <p:spPr>
          <a:xfrm>
            <a:off x="3343275" y="334327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A06C9EBB-0B64-EAFC-0131-0D412B3FD3A1}"/>
              </a:ext>
            </a:extLst>
          </p:cNvPr>
          <p:cNvSpPr txBox="1"/>
          <p:nvPr/>
        </p:nvSpPr>
        <p:spPr>
          <a:xfrm>
            <a:off x="3486150" y="34861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8" name="Google Shape;318;p40"/>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20</a:t>
            </a:fld>
            <a:endParaRPr sz="1000" b="0" i="0" u="none" strike="noStrike" cap="none">
              <a:solidFill>
                <a:schemeClr val="dk1"/>
              </a:solidFill>
              <a:latin typeface="Arial"/>
              <a:ea typeface="Arial"/>
              <a:cs typeface="Arial"/>
              <a:sym typeface="Arial"/>
            </a:endParaRPr>
          </a:p>
        </p:txBody>
      </p:sp>
      <p:sp>
        <p:nvSpPr>
          <p:cNvPr id="319" name="Google Shape;319;p4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Sensor Subsystem Design</a:t>
            </a:r>
            <a:endParaRPr/>
          </a:p>
        </p:txBody>
      </p:sp>
      <p:sp>
        <p:nvSpPr>
          <p:cNvPr id="320" name="Google Shape;320;p40"/>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a:spcBef>
                <a:spcPts val="0"/>
              </a:spcBef>
            </a:pPr>
            <a:r>
              <a:rPr lang="en-US" sz="2400" i="0">
                <a:solidFill>
                  <a:srgbClr val="000000"/>
                </a:solidFill>
                <a:effectLst/>
              </a:rPr>
              <a:t>Dylan Falzone</a:t>
            </a:r>
          </a:p>
        </p:txBody>
      </p:sp>
      <p:sp>
        <p:nvSpPr>
          <p:cNvPr id="2" name="Google Shape;209;p29">
            <a:extLst>
              <a:ext uri="{FF2B5EF4-FFF2-40B4-BE49-F238E27FC236}">
                <a16:creationId xmlns:a16="http://schemas.microsoft.com/office/drawing/2014/main" id="{1F8A4DB9-802B-ACCF-2662-E4F1ED26DBBF}"/>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4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21</a:t>
            </a:fld>
            <a:endParaRPr sz="1000" b="0" i="0" u="none" strike="noStrike" cap="none">
              <a:solidFill>
                <a:schemeClr val="dk1"/>
              </a:solidFill>
              <a:latin typeface="Arial"/>
              <a:ea typeface="Arial"/>
              <a:cs typeface="Arial"/>
              <a:sym typeface="Arial"/>
            </a:endParaRPr>
          </a:p>
        </p:txBody>
      </p:sp>
      <p:sp>
        <p:nvSpPr>
          <p:cNvPr id="327" name="Google Shape;327;p4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Sensor Subsystem Overview</a:t>
            </a:r>
            <a:endParaRPr/>
          </a:p>
        </p:txBody>
      </p:sp>
      <p:sp>
        <p:nvSpPr>
          <p:cNvPr id="329" name="Google Shape;329;p41"/>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Dylan Falzone</a:t>
            </a:r>
          </a:p>
          <a:p>
            <a:pPr marL="0" marR="0" lvl="0" indent="0" algn="l" rtl="0">
              <a:spcBef>
                <a:spcPts val="0"/>
              </a:spcBef>
              <a:spcAft>
                <a:spcPts val="0"/>
              </a:spcAft>
              <a:buNone/>
            </a:pPr>
            <a:endParaRPr/>
          </a:p>
        </p:txBody>
      </p:sp>
      <p:sp>
        <p:nvSpPr>
          <p:cNvPr id="330" name="Google Shape;330;p41"/>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Google Shape;209;p29">
            <a:extLst>
              <a:ext uri="{FF2B5EF4-FFF2-40B4-BE49-F238E27FC236}">
                <a16:creationId xmlns:a16="http://schemas.microsoft.com/office/drawing/2014/main" id="{D73381F2-BCA0-9F50-E8E8-A000271029FB}"/>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5" name="Table 4">
            <a:extLst>
              <a:ext uri="{FF2B5EF4-FFF2-40B4-BE49-F238E27FC236}">
                <a16:creationId xmlns:a16="http://schemas.microsoft.com/office/drawing/2014/main" id="{5636352C-E19D-D88B-0E48-BABB2551CB3F}"/>
              </a:ext>
            </a:extLst>
          </p:cNvPr>
          <p:cNvGraphicFramePr>
            <a:graphicFrameLocks noGrp="1"/>
          </p:cNvGraphicFramePr>
          <p:nvPr>
            <p:extLst>
              <p:ext uri="{D42A27DB-BD31-4B8C-83A1-F6EECF244321}">
                <p14:modId xmlns:p14="http://schemas.microsoft.com/office/powerpoint/2010/main" val="143653391"/>
              </p:ext>
            </p:extLst>
          </p:nvPr>
        </p:nvGraphicFramePr>
        <p:xfrm>
          <a:off x="307795" y="1416815"/>
          <a:ext cx="8470900" cy="4529455"/>
        </p:xfrm>
        <a:graphic>
          <a:graphicData uri="http://schemas.openxmlformats.org/drawingml/2006/table">
            <a:tbl>
              <a:tblPr firstRow="1" bandRow="1">
                <a:tableStyleId>{616DA210-FB5B-4158-B5E0-FEB733F419BA}</a:tableStyleId>
              </a:tblPr>
              <a:tblGrid>
                <a:gridCol w="2489200">
                  <a:extLst>
                    <a:ext uri="{9D8B030D-6E8A-4147-A177-3AD203B41FA5}">
                      <a16:colId xmlns:a16="http://schemas.microsoft.com/office/drawing/2014/main" val="2274563909"/>
                    </a:ext>
                  </a:extLst>
                </a:gridCol>
                <a:gridCol w="1939597">
                  <a:extLst>
                    <a:ext uri="{9D8B030D-6E8A-4147-A177-3AD203B41FA5}">
                      <a16:colId xmlns:a16="http://schemas.microsoft.com/office/drawing/2014/main" val="603155307"/>
                    </a:ext>
                  </a:extLst>
                </a:gridCol>
                <a:gridCol w="2084832">
                  <a:extLst>
                    <a:ext uri="{9D8B030D-6E8A-4147-A177-3AD203B41FA5}">
                      <a16:colId xmlns:a16="http://schemas.microsoft.com/office/drawing/2014/main" val="2627810102"/>
                    </a:ext>
                  </a:extLst>
                </a:gridCol>
                <a:gridCol w="1957271">
                  <a:extLst>
                    <a:ext uri="{9D8B030D-6E8A-4147-A177-3AD203B41FA5}">
                      <a16:colId xmlns:a16="http://schemas.microsoft.com/office/drawing/2014/main" val="2808453057"/>
                    </a:ext>
                  </a:extLst>
                </a:gridCol>
              </a:tblGrid>
              <a:tr h="360172">
                <a:tc>
                  <a:txBody>
                    <a:bodyPr/>
                    <a:lstStyle/>
                    <a:p>
                      <a:pPr marR="0" algn="ctr" rtl="0" fontAlgn="base">
                        <a:spcBef>
                          <a:spcPts val="0"/>
                        </a:spcBef>
                        <a:spcAft>
                          <a:spcPts val="0"/>
                        </a:spcAft>
                      </a:pPr>
                      <a:r>
                        <a:rPr lang="en-US" sz="1400">
                          <a:solidFill>
                            <a:schemeClr val="bg1"/>
                          </a:solidFill>
                          <a:effectLst/>
                        </a:rPr>
                        <a:t>Sensor Type​</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400">
                          <a:solidFill>
                            <a:schemeClr val="bg1"/>
                          </a:solidFill>
                          <a:effectLst/>
                        </a:rPr>
                        <a:t>Model​</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400">
                          <a:solidFill>
                            <a:schemeClr val="bg1"/>
                          </a:solidFill>
                          <a:effectLst/>
                        </a:rPr>
                        <a:t>Purpose​</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400">
                          <a:solidFill>
                            <a:schemeClr val="bg1"/>
                          </a:solidFill>
                          <a:effectLst/>
                        </a:rPr>
                        <a:t>CanSat Location​</a:t>
                      </a:r>
                      <a:endParaRPr lang="en-US">
                        <a:solidFill>
                          <a:schemeClr val="bg1"/>
                        </a:solidFill>
                        <a:effectLst/>
                      </a:endParaRPr>
                    </a:p>
                  </a:txBody>
                  <a:tcPr marL="0" marR="0" marT="0" marB="0" anchor="ctr">
                    <a:solidFill>
                      <a:schemeClr val="accent6"/>
                    </a:solidFill>
                  </a:tcPr>
                </a:tc>
                <a:extLst>
                  <a:ext uri="{0D108BD9-81ED-4DB2-BD59-A6C34878D82A}">
                    <a16:rowId xmlns:a16="http://schemas.microsoft.com/office/drawing/2014/main" val="2254116245"/>
                  </a:ext>
                </a:extLst>
              </a:tr>
              <a:tr h="864489">
                <a:tc>
                  <a:txBody>
                    <a:bodyPr/>
                    <a:lstStyle/>
                    <a:p>
                      <a:pPr marR="0" algn="ctr" rtl="0" fontAlgn="base">
                        <a:spcBef>
                          <a:spcPts val="0"/>
                        </a:spcBef>
                        <a:spcAft>
                          <a:spcPts val="0"/>
                        </a:spcAft>
                      </a:pPr>
                      <a:r>
                        <a:rPr lang="en-US" sz="1200">
                          <a:effectLst/>
                        </a:rPr>
                        <a:t>GPS module​</a:t>
                      </a:r>
                    </a:p>
                  </a:txBody>
                  <a:tcPr marL="0" marR="0" marT="0" marB="0" anchor="ctr">
                    <a:noFill/>
                  </a:tcPr>
                </a:tc>
                <a:tc>
                  <a:txBody>
                    <a:bodyPr/>
                    <a:lstStyle/>
                    <a:p>
                      <a:pPr marR="0" algn="ctr" rtl="0" fontAlgn="base">
                        <a:spcBef>
                          <a:spcPts val="0"/>
                        </a:spcBef>
                        <a:spcAft>
                          <a:spcPts val="0"/>
                        </a:spcAft>
                      </a:pPr>
                      <a:r>
                        <a:rPr lang="en-US" sz="1200">
                          <a:effectLst/>
                        </a:rPr>
                        <a:t>Adafruit Ultimate</a:t>
                      </a:r>
                    </a:p>
                  </a:txBody>
                  <a:tcPr marL="0" marR="0" marT="0" marB="0" anchor="ctr">
                    <a:noFill/>
                  </a:tcPr>
                </a:tc>
                <a:tc>
                  <a:txBody>
                    <a:bodyPr/>
                    <a:lstStyle/>
                    <a:p>
                      <a:pPr marR="0" algn="ctr" rtl="0" fontAlgn="base">
                        <a:spcBef>
                          <a:spcPts val="0"/>
                        </a:spcBef>
                        <a:spcAft>
                          <a:spcPts val="0"/>
                        </a:spcAft>
                      </a:pPr>
                      <a:r>
                        <a:rPr lang="en-US" sz="1200">
                          <a:effectLst/>
                        </a:rPr>
                        <a:t>Determine location coordinates (X,Y,Z) &amp; exact time</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1053893401"/>
                  </a:ext>
                </a:extLst>
              </a:tr>
              <a:tr h="612394">
                <a:tc>
                  <a:txBody>
                    <a:bodyPr/>
                    <a:lstStyle/>
                    <a:p>
                      <a:pPr marR="0" algn="ctr" rtl="0" fontAlgn="base">
                        <a:spcBef>
                          <a:spcPts val="0"/>
                        </a:spcBef>
                        <a:spcAft>
                          <a:spcPts val="0"/>
                        </a:spcAft>
                      </a:pPr>
                      <a:r>
                        <a:rPr lang="en-US" sz="1200">
                          <a:effectLst/>
                        </a:rPr>
                        <a:t>Pressure Sensor​</a:t>
                      </a:r>
                    </a:p>
                  </a:txBody>
                  <a:tcPr marL="0" marR="0" marT="0" marB="0" anchor="ctr">
                    <a:noFill/>
                  </a:tcPr>
                </a:tc>
                <a:tc>
                  <a:txBody>
                    <a:bodyPr/>
                    <a:lstStyle/>
                    <a:p>
                      <a:pPr marR="0" algn="ctr" rtl="0" fontAlgn="base">
                        <a:spcBef>
                          <a:spcPts val="0"/>
                        </a:spcBef>
                        <a:spcAft>
                          <a:spcPts val="0"/>
                        </a:spcAft>
                      </a:pPr>
                      <a:r>
                        <a:rPr lang="en-US" sz="1200">
                          <a:effectLst/>
                        </a:rPr>
                        <a:t>Adafruit BMP280</a:t>
                      </a:r>
                    </a:p>
                  </a:txBody>
                  <a:tcPr marL="0" marR="0" marT="0" marB="0" anchor="ctr">
                    <a:noFill/>
                  </a:tcPr>
                </a:tc>
                <a:tc>
                  <a:txBody>
                    <a:bodyPr/>
                    <a:lstStyle/>
                    <a:p>
                      <a:pPr marR="0" algn="ctr" rtl="0" fontAlgn="base">
                        <a:spcBef>
                          <a:spcPts val="0"/>
                        </a:spcBef>
                        <a:spcAft>
                          <a:spcPts val="0"/>
                        </a:spcAft>
                      </a:pPr>
                      <a:r>
                        <a:rPr lang="en-US" sz="1200">
                          <a:effectLst/>
                        </a:rPr>
                        <a:t>Measure altitude of Container &amp; Payload</a:t>
                      </a:r>
                    </a:p>
                  </a:txBody>
                  <a:tcPr marL="0" marR="0" marT="0" marB="0" anchor="ctr">
                    <a:noFill/>
                  </a:tcPr>
                </a:tc>
                <a:tc>
                  <a:txBody>
                    <a:bodyPr/>
                    <a:lstStyle/>
                    <a:p>
                      <a:pPr marR="0" algn="ctr" rtl="0" fontAlgn="base">
                        <a:spcBef>
                          <a:spcPts val="0"/>
                        </a:spcBef>
                        <a:spcAft>
                          <a:spcPts val="0"/>
                        </a:spcAft>
                      </a:pPr>
                      <a:r>
                        <a:rPr lang="en-US" sz="1200">
                          <a:effectLst/>
                        </a:rPr>
                        <a:t>Container, Payload</a:t>
                      </a:r>
                    </a:p>
                  </a:txBody>
                  <a:tcPr marL="0" marR="0" marT="0" marB="0" anchor="ctr">
                    <a:noFill/>
                  </a:tcPr>
                </a:tc>
                <a:extLst>
                  <a:ext uri="{0D108BD9-81ED-4DB2-BD59-A6C34878D82A}">
                    <a16:rowId xmlns:a16="http://schemas.microsoft.com/office/drawing/2014/main" val="715358438"/>
                  </a:ext>
                </a:extLst>
              </a:tr>
              <a:tr h="1302766">
                <a:tc>
                  <a:txBody>
                    <a:bodyPr/>
                    <a:lstStyle/>
                    <a:p>
                      <a:pPr marR="0" algn="ctr" rtl="0" fontAlgn="base">
                        <a:spcBef>
                          <a:spcPts val="0"/>
                        </a:spcBef>
                        <a:spcAft>
                          <a:spcPts val="0"/>
                        </a:spcAft>
                      </a:pPr>
                      <a:r>
                        <a:rPr lang="en-US" sz="1200">
                          <a:effectLst/>
                        </a:rPr>
                        <a:t>Rotational Sensor</a:t>
                      </a:r>
                    </a:p>
                  </a:txBody>
                  <a:tcPr marL="0" marR="0" marT="0" marB="0" anchor="ctr">
                    <a:noFill/>
                  </a:tcPr>
                </a:tc>
                <a:tc>
                  <a:txBody>
                    <a:bodyPr/>
                    <a:lstStyle/>
                    <a:p>
                      <a:pPr marR="0" algn="ctr" rtl="0" fontAlgn="base">
                        <a:spcBef>
                          <a:spcPts val="0"/>
                        </a:spcBef>
                        <a:spcAft>
                          <a:spcPts val="0"/>
                        </a:spcAft>
                      </a:pPr>
                      <a:r>
                        <a:rPr lang="en-US" sz="1200">
                          <a:effectLst/>
                        </a:rPr>
                        <a:t>BNO055</a:t>
                      </a:r>
                    </a:p>
                  </a:txBody>
                  <a:tcPr marL="0" marR="0" marT="0" marB="0" anchor="ctr">
                    <a:noFill/>
                  </a:tcPr>
                </a:tc>
                <a:tc>
                  <a:txBody>
                    <a:bodyPr/>
                    <a:lstStyle/>
                    <a:p>
                      <a:pPr marR="0" algn="ctr" rtl="0" fontAlgn="base">
                        <a:spcBef>
                          <a:spcPts val="0"/>
                        </a:spcBef>
                        <a:spcAft>
                          <a:spcPts val="0"/>
                        </a:spcAft>
                      </a:pPr>
                      <a:r>
                        <a:rPr lang="en-US" sz="1200">
                          <a:effectLst/>
                        </a:rPr>
                        <a:t>Measure gyro readings in degrees per second, angular acceleration, and magnetometer readings in gauss</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33913680"/>
                  </a:ext>
                </a:extLst>
              </a:tr>
              <a:tr h="694817">
                <a:tc>
                  <a:txBody>
                    <a:bodyPr/>
                    <a:lstStyle/>
                    <a:p>
                      <a:pPr marR="0" algn="ctr" rtl="0" fontAlgn="base">
                        <a:spcBef>
                          <a:spcPts val="0"/>
                        </a:spcBef>
                        <a:spcAft>
                          <a:spcPts val="0"/>
                        </a:spcAft>
                      </a:pPr>
                      <a:r>
                        <a:rPr lang="en-US" sz="1200">
                          <a:effectLst/>
                        </a:rPr>
                        <a:t>Temperature Sensor</a:t>
                      </a:r>
                    </a:p>
                  </a:txBody>
                  <a:tcPr marL="0" marR="0" marT="0" marB="0" anchor="ctr">
                    <a:noFill/>
                  </a:tcPr>
                </a:tc>
                <a:tc>
                  <a:txBody>
                    <a:bodyPr/>
                    <a:lstStyle/>
                    <a:p>
                      <a:pPr marR="0" algn="ctr" rtl="0" fontAlgn="base">
                        <a:spcBef>
                          <a:spcPts val="0"/>
                        </a:spcBef>
                        <a:spcAft>
                          <a:spcPts val="0"/>
                        </a:spcAft>
                      </a:pPr>
                      <a:r>
                        <a:rPr lang="en-US" sz="1200">
                          <a:effectLst/>
                        </a:rPr>
                        <a:t>BNO055</a:t>
                      </a:r>
                    </a:p>
                  </a:txBody>
                  <a:tcPr marL="0" marR="0" marT="0" marB="0" anchor="ctr">
                    <a:noFill/>
                  </a:tcPr>
                </a:tc>
                <a:tc>
                  <a:txBody>
                    <a:bodyPr/>
                    <a:lstStyle/>
                    <a:p>
                      <a:pPr marR="0" algn="ctr" rtl="0" fontAlgn="base">
                        <a:spcBef>
                          <a:spcPts val="0"/>
                        </a:spcBef>
                        <a:spcAft>
                          <a:spcPts val="0"/>
                        </a:spcAft>
                      </a:pPr>
                      <a:r>
                        <a:rPr lang="en-US" sz="1200">
                          <a:effectLst/>
                        </a:rPr>
                        <a:t>Measure temperature </a:t>
                      </a:r>
                    </a:p>
                    <a:p>
                      <a:pPr marR="0" algn="ctr" rtl="0" fontAlgn="base">
                        <a:spcBef>
                          <a:spcPts val="0"/>
                        </a:spcBef>
                        <a:spcAft>
                          <a:spcPts val="0"/>
                        </a:spcAft>
                      </a:pPr>
                      <a:r>
                        <a:rPr lang="en-US" sz="1200">
                          <a:effectLst/>
                        </a:rPr>
                        <a:t>readings</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3341193239"/>
                  </a:ext>
                </a:extLst>
              </a:tr>
              <a:tr h="694817">
                <a:tc>
                  <a:txBody>
                    <a:bodyPr/>
                    <a:lstStyle/>
                    <a:p>
                      <a:pPr marR="0" algn="ctr" rtl="0" fontAlgn="base">
                        <a:spcBef>
                          <a:spcPts val="0"/>
                        </a:spcBef>
                        <a:spcAft>
                          <a:spcPts val="0"/>
                        </a:spcAft>
                      </a:pPr>
                      <a:r>
                        <a:rPr lang="en-US" sz="1200">
                          <a:effectLst/>
                        </a:rPr>
                        <a:t>Camera​</a:t>
                      </a:r>
                    </a:p>
                  </a:txBody>
                  <a:tcPr marL="0" marR="0" marT="0" marB="0" anchor="ctr">
                    <a:noFill/>
                  </a:tcPr>
                </a:tc>
                <a:tc>
                  <a:txBody>
                    <a:bodyPr/>
                    <a:lstStyle/>
                    <a:p>
                      <a:pPr marR="0" lvl="0" algn="ctr">
                        <a:spcBef>
                          <a:spcPts val="0"/>
                        </a:spcBef>
                        <a:spcAft>
                          <a:spcPts val="0"/>
                        </a:spcAft>
                        <a:buNone/>
                      </a:pPr>
                      <a:r>
                        <a:rPr lang="en-US" sz="1200" b="0" i="0" u="none" strike="noStrike" noProof="0">
                          <a:solidFill>
                            <a:schemeClr val="tx1"/>
                          </a:solidFill>
                          <a:effectLst/>
                          <a:latin typeface="Arial"/>
                        </a:rPr>
                        <a:t>Arducam Mini 2MP Plus</a:t>
                      </a:r>
                      <a:endParaRPr lang="en-US" sz="1200"/>
                    </a:p>
                  </a:txBody>
                  <a:tcPr marL="0" marR="0" marT="0" marB="0" anchor="ctr">
                    <a:noFill/>
                  </a:tcPr>
                </a:tc>
                <a:tc>
                  <a:txBody>
                    <a:bodyPr/>
                    <a:lstStyle/>
                    <a:p>
                      <a:pPr marR="0" algn="ctr" rtl="0" fontAlgn="base">
                        <a:spcBef>
                          <a:spcPts val="0"/>
                        </a:spcBef>
                        <a:spcAft>
                          <a:spcPts val="0"/>
                        </a:spcAft>
                      </a:pPr>
                      <a:r>
                        <a:rPr lang="en-US" sz="1200">
                          <a:effectLst/>
                        </a:rPr>
                        <a:t>View and record Earth’s terrain during descendent </a:t>
                      </a:r>
                    </a:p>
                  </a:txBody>
                  <a:tcPr marL="0" marR="0" marT="0" marB="0" anchor="ctr">
                    <a:noFill/>
                  </a:tcPr>
                </a:tc>
                <a:tc>
                  <a:txBody>
                    <a:bodyPr/>
                    <a:lstStyle/>
                    <a:p>
                      <a:pPr marR="0" algn="ctr" rtl="0" fontAlgn="base">
                        <a:spcBef>
                          <a:spcPts val="0"/>
                        </a:spcBef>
                        <a:spcAft>
                          <a:spcPts val="0"/>
                        </a:spcAft>
                      </a:pPr>
                      <a:r>
                        <a:rPr lang="en-US" sz="1200">
                          <a:effectLst/>
                        </a:rPr>
                        <a:t>Payload</a:t>
                      </a:r>
                    </a:p>
                  </a:txBody>
                  <a:tcPr marL="0" marR="0" marT="0" marB="0" anchor="ctr">
                    <a:noFill/>
                  </a:tcPr>
                </a:tc>
                <a:extLst>
                  <a:ext uri="{0D108BD9-81ED-4DB2-BD59-A6C34878D82A}">
                    <a16:rowId xmlns:a16="http://schemas.microsoft.com/office/drawing/2014/main" val="147248706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Sensor Changes Since PDR</a:t>
            </a:r>
            <a:endParaRPr/>
          </a:p>
        </p:txBody>
      </p:sp>
      <p:sp>
        <p:nvSpPr>
          <p:cNvPr id="338" name="Google Shape;338;p4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22</a:t>
            </a:fld>
            <a:endParaRPr sz="1000" b="0" i="0" u="none" strike="noStrike" cap="none">
              <a:solidFill>
                <a:schemeClr val="dk1"/>
              </a:solidFill>
              <a:latin typeface="Arial"/>
              <a:ea typeface="Arial"/>
              <a:cs typeface="Arial"/>
              <a:sym typeface="Arial"/>
            </a:endParaRPr>
          </a:p>
        </p:txBody>
      </p:sp>
      <p:sp>
        <p:nvSpPr>
          <p:cNvPr id="339" name="Google Shape;339;p4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0" name="Google Shape;340;p4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Dylan Falzone</a:t>
            </a:r>
          </a:p>
          <a:p>
            <a:pPr marL="0" marR="0" lvl="0" indent="0" algn="l" rtl="0">
              <a:spcBef>
                <a:spcPts val="0"/>
              </a:spcBef>
              <a:spcAft>
                <a:spcPts val="0"/>
              </a:spcAft>
              <a:buNone/>
            </a:pPr>
            <a:endParaRPr/>
          </a:p>
        </p:txBody>
      </p:sp>
      <p:sp>
        <p:nvSpPr>
          <p:cNvPr id="2" name="Google Shape;209;p29">
            <a:extLst>
              <a:ext uri="{FF2B5EF4-FFF2-40B4-BE49-F238E27FC236}">
                <a16:creationId xmlns:a16="http://schemas.microsoft.com/office/drawing/2014/main" id="{BA32FF65-D4A8-A6C1-F047-4670F066D7FA}"/>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
        <p:nvSpPr>
          <p:cNvPr id="6" name="Google Shape;366;p45">
            <a:extLst>
              <a:ext uri="{FF2B5EF4-FFF2-40B4-BE49-F238E27FC236}">
                <a16:creationId xmlns:a16="http://schemas.microsoft.com/office/drawing/2014/main" id="{E30E1387-64A7-0704-ECC7-3A331E95CA5E}"/>
              </a:ext>
            </a:extLst>
          </p:cNvPr>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No changes have been made since the PDR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43"/>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23</a:t>
            </a:fld>
            <a:endParaRPr sz="1000" b="0" i="0" u="none" strike="noStrike" cap="none">
              <a:solidFill>
                <a:schemeClr val="dk1"/>
              </a:solidFill>
              <a:latin typeface="Arial"/>
              <a:ea typeface="Arial"/>
              <a:cs typeface="Arial"/>
              <a:sym typeface="Arial"/>
            </a:endParaRPr>
          </a:p>
        </p:txBody>
      </p:sp>
      <p:sp>
        <p:nvSpPr>
          <p:cNvPr id="347" name="Google Shape;347;p4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a:solidFill>
                  <a:schemeClr val="accent2"/>
                </a:solidFill>
                <a:latin typeface="Arial"/>
                <a:ea typeface="Arial"/>
                <a:cs typeface="Arial"/>
                <a:sym typeface="Arial"/>
              </a:rPr>
              <a:t>Air Pressure Sensor Summary</a:t>
            </a:r>
            <a:endParaRPr/>
          </a:p>
        </p:txBody>
      </p:sp>
      <p:sp>
        <p:nvSpPr>
          <p:cNvPr id="349" name="Google Shape;349;p4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Dylan Falzone</a:t>
            </a:r>
          </a:p>
          <a:p>
            <a:pPr marL="0" marR="0" lvl="0" indent="0" algn="l" rtl="0">
              <a:spcBef>
                <a:spcPts val="0"/>
              </a:spcBef>
              <a:spcAft>
                <a:spcPts val="0"/>
              </a:spcAft>
              <a:buNone/>
            </a:pPr>
            <a:endParaRPr/>
          </a:p>
        </p:txBody>
      </p:sp>
      <p:sp>
        <p:nvSpPr>
          <p:cNvPr id="2" name="Google Shape;209;p29">
            <a:extLst>
              <a:ext uri="{FF2B5EF4-FFF2-40B4-BE49-F238E27FC236}">
                <a16:creationId xmlns:a16="http://schemas.microsoft.com/office/drawing/2014/main" id="{77D56624-9D8E-9CD9-C6F5-605E1DA33147}"/>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pic>
        <p:nvPicPr>
          <p:cNvPr id="5" name="Picture 7">
            <a:extLst>
              <a:ext uri="{FF2B5EF4-FFF2-40B4-BE49-F238E27FC236}">
                <a16:creationId xmlns:a16="http://schemas.microsoft.com/office/drawing/2014/main" id="{90FE45AB-5A2F-2290-C91B-68E12947275A}"/>
              </a:ext>
            </a:extLst>
          </p:cNvPr>
          <p:cNvPicPr>
            <a:picLocks noChangeAspect="1"/>
          </p:cNvPicPr>
          <p:nvPr/>
        </p:nvPicPr>
        <p:blipFill>
          <a:blip r:embed="rId3"/>
          <a:stretch>
            <a:fillRect/>
          </a:stretch>
        </p:blipFill>
        <p:spPr>
          <a:xfrm>
            <a:off x="5943600" y="3349084"/>
            <a:ext cx="2743200" cy="1853514"/>
          </a:xfrm>
          <a:prstGeom prst="rect">
            <a:avLst/>
          </a:prstGeom>
        </p:spPr>
      </p:pic>
      <p:graphicFrame>
        <p:nvGraphicFramePr>
          <p:cNvPr id="6" name="Table 5">
            <a:extLst>
              <a:ext uri="{FF2B5EF4-FFF2-40B4-BE49-F238E27FC236}">
                <a16:creationId xmlns:a16="http://schemas.microsoft.com/office/drawing/2014/main" id="{BC0777BA-B772-E356-1F4C-254AAFD22CA1}"/>
              </a:ext>
            </a:extLst>
          </p:cNvPr>
          <p:cNvGraphicFramePr>
            <a:graphicFrameLocks noGrp="1"/>
          </p:cNvGraphicFramePr>
          <p:nvPr>
            <p:extLst>
              <p:ext uri="{D42A27DB-BD31-4B8C-83A1-F6EECF244321}">
                <p14:modId xmlns:p14="http://schemas.microsoft.com/office/powerpoint/2010/main" val="763073851"/>
              </p:ext>
            </p:extLst>
          </p:nvPr>
        </p:nvGraphicFramePr>
        <p:xfrm>
          <a:off x="228600" y="1313519"/>
          <a:ext cx="8026400" cy="976757"/>
        </p:xfrm>
        <a:graphic>
          <a:graphicData uri="http://schemas.openxmlformats.org/drawingml/2006/table">
            <a:tbl>
              <a:tblPr firstRow="1" bandRow="1">
                <a:tableStyleId>{616DA210-FB5B-4158-B5E0-FEB733F419BA}</a:tableStyleId>
              </a:tblPr>
              <a:tblGrid>
                <a:gridCol w="1093931">
                  <a:extLst>
                    <a:ext uri="{9D8B030D-6E8A-4147-A177-3AD203B41FA5}">
                      <a16:colId xmlns:a16="http://schemas.microsoft.com/office/drawing/2014/main" val="22229444"/>
                    </a:ext>
                  </a:extLst>
                </a:gridCol>
                <a:gridCol w="788648">
                  <a:extLst>
                    <a:ext uri="{9D8B030D-6E8A-4147-A177-3AD203B41FA5}">
                      <a16:colId xmlns:a16="http://schemas.microsoft.com/office/drawing/2014/main" val="4133826996"/>
                    </a:ext>
                  </a:extLst>
                </a:gridCol>
                <a:gridCol w="1043050">
                  <a:extLst>
                    <a:ext uri="{9D8B030D-6E8A-4147-A177-3AD203B41FA5}">
                      <a16:colId xmlns:a16="http://schemas.microsoft.com/office/drawing/2014/main" val="2909276896"/>
                    </a:ext>
                  </a:extLst>
                </a:gridCol>
                <a:gridCol w="801368">
                  <a:extLst>
                    <a:ext uri="{9D8B030D-6E8A-4147-A177-3AD203B41FA5}">
                      <a16:colId xmlns:a16="http://schemas.microsoft.com/office/drawing/2014/main" val="4282350946"/>
                    </a:ext>
                  </a:extLst>
                </a:gridCol>
                <a:gridCol w="814088">
                  <a:extLst>
                    <a:ext uri="{9D8B030D-6E8A-4147-A177-3AD203B41FA5}">
                      <a16:colId xmlns:a16="http://schemas.microsoft.com/office/drawing/2014/main" val="3075790413"/>
                    </a:ext>
                  </a:extLst>
                </a:gridCol>
                <a:gridCol w="814088">
                  <a:extLst>
                    <a:ext uri="{9D8B030D-6E8A-4147-A177-3AD203B41FA5}">
                      <a16:colId xmlns:a16="http://schemas.microsoft.com/office/drawing/2014/main" val="506819483"/>
                    </a:ext>
                  </a:extLst>
                </a:gridCol>
                <a:gridCol w="979450">
                  <a:extLst>
                    <a:ext uri="{9D8B030D-6E8A-4147-A177-3AD203B41FA5}">
                      <a16:colId xmlns:a16="http://schemas.microsoft.com/office/drawing/2014/main" val="3496462947"/>
                    </a:ext>
                  </a:extLst>
                </a:gridCol>
                <a:gridCol w="915849">
                  <a:extLst>
                    <a:ext uri="{9D8B030D-6E8A-4147-A177-3AD203B41FA5}">
                      <a16:colId xmlns:a16="http://schemas.microsoft.com/office/drawing/2014/main" val="1868908182"/>
                    </a:ext>
                  </a:extLst>
                </a:gridCol>
                <a:gridCol w="775928">
                  <a:extLst>
                    <a:ext uri="{9D8B030D-6E8A-4147-A177-3AD203B41FA5}">
                      <a16:colId xmlns:a16="http://schemas.microsoft.com/office/drawing/2014/main" val="1529599078"/>
                    </a:ext>
                  </a:extLst>
                </a:gridCol>
              </a:tblGrid>
              <a:tr h="558546">
                <a:tc>
                  <a:txBody>
                    <a:bodyPr/>
                    <a:lstStyle/>
                    <a:p>
                      <a:pPr marR="0" algn="ctr" rtl="0" fontAlgn="base">
                        <a:spcBef>
                          <a:spcPts val="0"/>
                        </a:spcBef>
                        <a:spcAft>
                          <a:spcPts val="0"/>
                        </a:spcAft>
                      </a:pPr>
                      <a:r>
                        <a:rPr lang="en-US" sz="1050">
                          <a:solidFill>
                            <a:schemeClr val="bg1"/>
                          </a:solidFill>
                          <a:effectLst/>
                        </a:rPr>
                        <a:t>Sensors​</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Current (at 1Hz) (µA)​</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Temperature </a:t>
                      </a:r>
                      <a:endParaRPr lang="en-US">
                        <a:solidFill>
                          <a:schemeClr val="bg1"/>
                        </a:solidFill>
                        <a:effectLst/>
                      </a:endParaRPr>
                    </a:p>
                    <a:p>
                      <a:pPr marR="0" algn="ctr" rtl="0" fontAlgn="base">
                        <a:spcBef>
                          <a:spcPts val="0"/>
                        </a:spcBef>
                        <a:spcAft>
                          <a:spcPts val="0"/>
                        </a:spcAft>
                      </a:pPr>
                      <a:r>
                        <a:rPr lang="en-US" sz="1050">
                          <a:solidFill>
                            <a:schemeClr val="bg1"/>
                          </a:solidFill>
                          <a:effectLst/>
                        </a:rPr>
                        <a:t>Range (°C)​</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Interfaces​</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Resolution </a:t>
                      </a:r>
                    </a:p>
                    <a:p>
                      <a:pPr marR="0" algn="ctr" rtl="0" fontAlgn="base">
                        <a:spcBef>
                          <a:spcPts val="0"/>
                        </a:spcBef>
                        <a:spcAft>
                          <a:spcPts val="0"/>
                        </a:spcAft>
                      </a:pPr>
                      <a:r>
                        <a:rPr lang="en-US" sz="1050">
                          <a:solidFill>
                            <a:schemeClr val="bg1"/>
                          </a:solidFill>
                          <a:effectLst/>
                        </a:rPr>
                        <a:t>(hPa)​</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Voltage </a:t>
                      </a:r>
                      <a:endParaRPr lang="en-US">
                        <a:solidFill>
                          <a:schemeClr val="bg1"/>
                        </a:solidFill>
                        <a:effectLst/>
                      </a:endParaRPr>
                    </a:p>
                    <a:p>
                      <a:pPr marR="0" algn="ctr" rtl="0" fontAlgn="base">
                        <a:spcBef>
                          <a:spcPts val="0"/>
                        </a:spcBef>
                        <a:spcAft>
                          <a:spcPts val="0"/>
                        </a:spcAft>
                      </a:pPr>
                      <a:r>
                        <a:rPr lang="en-US" sz="1050">
                          <a:solidFill>
                            <a:schemeClr val="bg1"/>
                          </a:solidFill>
                          <a:effectLst/>
                        </a:rPr>
                        <a:t>Usage (V)​</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pl-PL" sz="1050">
                          <a:solidFill>
                            <a:schemeClr val="bg1"/>
                          </a:solidFill>
                          <a:effectLst/>
                        </a:rPr>
                        <a:t>Size (mm)​</a:t>
                      </a:r>
                      <a:endParaRPr lang="pl-PL">
                        <a:solidFill>
                          <a:schemeClr val="bg1"/>
                        </a:solidFill>
                        <a:effectLst/>
                      </a:endParaRPr>
                    </a:p>
                    <a:p>
                      <a:pPr marR="0" algn="ctr" rtl="0" fontAlgn="base">
                        <a:spcBef>
                          <a:spcPts val="0"/>
                        </a:spcBef>
                        <a:spcAft>
                          <a:spcPts val="0"/>
                        </a:spcAft>
                      </a:pPr>
                      <a:r>
                        <a:rPr lang="pl-PL" sz="1050">
                          <a:solidFill>
                            <a:schemeClr val="bg1"/>
                          </a:solidFill>
                          <a:effectLst/>
                        </a:rPr>
                        <a:t>L x W x H​</a:t>
                      </a:r>
                      <a:endParaRPr lang="pl-PL">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Weight (g)​</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Price ($)​</a:t>
                      </a:r>
                      <a:endParaRPr lang="en-US">
                        <a:solidFill>
                          <a:schemeClr val="bg1"/>
                        </a:solidFill>
                        <a:effectLst/>
                      </a:endParaRPr>
                    </a:p>
                  </a:txBody>
                  <a:tcPr marL="0" marR="0" marT="0" marB="0" anchor="ctr">
                    <a:solidFill>
                      <a:schemeClr val="accent6"/>
                    </a:solidFill>
                  </a:tcPr>
                </a:tc>
                <a:extLst>
                  <a:ext uri="{0D108BD9-81ED-4DB2-BD59-A6C34878D82A}">
                    <a16:rowId xmlns:a16="http://schemas.microsoft.com/office/drawing/2014/main" val="1078550296"/>
                  </a:ext>
                </a:extLst>
              </a:tr>
              <a:tr h="418211">
                <a:tc>
                  <a:txBody>
                    <a:bodyPr/>
                    <a:lstStyle/>
                    <a:p>
                      <a:pPr marR="0" algn="ctr" rtl="0" fontAlgn="base">
                        <a:spcBef>
                          <a:spcPts val="0"/>
                        </a:spcBef>
                        <a:spcAft>
                          <a:spcPts val="0"/>
                        </a:spcAft>
                      </a:pPr>
                      <a:r>
                        <a:rPr lang="en-US" sz="1050">
                          <a:solidFill>
                            <a:schemeClr val="tx1"/>
                          </a:solidFill>
                          <a:effectLst/>
                        </a:rPr>
                        <a:t>Adafruit</a:t>
                      </a:r>
                      <a:endParaRPr lang="en-US">
                        <a:solidFill>
                          <a:schemeClr val="tx1"/>
                        </a:solidFill>
                        <a:effectLst/>
                      </a:endParaRPr>
                    </a:p>
                    <a:p>
                      <a:pPr marR="0" algn="ctr" rtl="0" fontAlgn="base">
                        <a:spcBef>
                          <a:spcPts val="0"/>
                        </a:spcBef>
                        <a:spcAft>
                          <a:spcPts val="0"/>
                        </a:spcAft>
                      </a:pPr>
                      <a:r>
                        <a:rPr lang="en-US" sz="1050">
                          <a:solidFill>
                            <a:schemeClr val="tx1"/>
                          </a:solidFill>
                          <a:effectLst/>
                        </a:rPr>
                        <a:t> BMP280​</a:t>
                      </a:r>
                      <a:endParaRPr lang="en-US">
                        <a:solidFill>
                          <a:schemeClr val="tx1"/>
                        </a:solidFill>
                        <a:effectLst/>
                      </a:endParaRPr>
                    </a:p>
                  </a:txBody>
                  <a:tcPr marL="0" marR="0" marT="0" marB="0" anchor="ctr">
                    <a:noFill/>
                  </a:tcPr>
                </a:tc>
                <a:tc>
                  <a:txBody>
                    <a:bodyPr/>
                    <a:lstStyle/>
                    <a:p>
                      <a:pPr marR="0" algn="ctr" rtl="0" fontAlgn="base">
                        <a:spcBef>
                          <a:spcPts val="0"/>
                        </a:spcBef>
                        <a:spcAft>
                          <a:spcPts val="0"/>
                        </a:spcAft>
                      </a:pPr>
                      <a:r>
                        <a:rPr lang="en-US" sz="1050">
                          <a:solidFill>
                            <a:schemeClr val="tx1"/>
                          </a:solidFill>
                          <a:effectLst/>
                        </a:rPr>
                        <a:t>2.7​</a:t>
                      </a:r>
                      <a:endParaRPr lang="en-US">
                        <a:solidFill>
                          <a:schemeClr val="tx1"/>
                        </a:solidFill>
                        <a:effectLst/>
                      </a:endParaRPr>
                    </a:p>
                  </a:txBody>
                  <a:tcPr marL="0" marR="0" marT="0" marB="0" anchor="ctr">
                    <a:noFill/>
                  </a:tcPr>
                </a:tc>
                <a:tc>
                  <a:txBody>
                    <a:bodyPr/>
                    <a:lstStyle/>
                    <a:p>
                      <a:pPr marR="0" algn="ctr" rtl="0" fontAlgn="base">
                        <a:spcBef>
                          <a:spcPts val="0"/>
                        </a:spcBef>
                        <a:spcAft>
                          <a:spcPts val="0"/>
                        </a:spcAft>
                      </a:pPr>
                      <a:r>
                        <a:rPr lang="en-US" sz="1050">
                          <a:solidFill>
                            <a:schemeClr val="tx1"/>
                          </a:solidFill>
                          <a:effectLst/>
                        </a:rPr>
                        <a:t>-40 to 85​</a:t>
                      </a:r>
                      <a:endParaRPr lang="en-US">
                        <a:solidFill>
                          <a:schemeClr val="tx1"/>
                        </a:solidFill>
                        <a:effectLst/>
                      </a:endParaRPr>
                    </a:p>
                  </a:txBody>
                  <a:tcPr marL="0" marR="0" marT="0" marB="0" anchor="ctr">
                    <a:noFill/>
                  </a:tcPr>
                </a:tc>
                <a:tc>
                  <a:txBody>
                    <a:bodyPr/>
                    <a:lstStyle/>
                    <a:p>
                      <a:pPr marR="0" algn="ctr" rtl="0" fontAlgn="base">
                        <a:spcBef>
                          <a:spcPts val="0"/>
                        </a:spcBef>
                        <a:spcAft>
                          <a:spcPts val="0"/>
                        </a:spcAft>
                      </a:pPr>
                      <a:r>
                        <a:rPr lang="en-US" sz="1050">
                          <a:solidFill>
                            <a:schemeClr val="tx1"/>
                          </a:solidFill>
                          <a:effectLst/>
                        </a:rPr>
                        <a:t>I2C, SPI​</a:t>
                      </a:r>
                      <a:endParaRPr lang="en-US">
                        <a:solidFill>
                          <a:schemeClr val="tx1"/>
                        </a:solidFill>
                        <a:effectLst/>
                      </a:endParaRPr>
                    </a:p>
                  </a:txBody>
                  <a:tcPr marL="0" marR="0" marT="0" marB="0" anchor="ctr">
                    <a:noFill/>
                  </a:tcPr>
                </a:tc>
                <a:tc>
                  <a:txBody>
                    <a:bodyPr/>
                    <a:lstStyle/>
                    <a:p>
                      <a:pPr marR="0" algn="ctr" rtl="0" fontAlgn="base">
                        <a:spcBef>
                          <a:spcPts val="0"/>
                        </a:spcBef>
                        <a:spcAft>
                          <a:spcPts val="0"/>
                        </a:spcAft>
                      </a:pPr>
                      <a:r>
                        <a:rPr lang="en-US" sz="1050">
                          <a:solidFill>
                            <a:schemeClr val="tx1"/>
                          </a:solidFill>
                          <a:effectLst/>
                        </a:rPr>
                        <a:t>.0016</a:t>
                      </a:r>
                      <a:endParaRPr lang="en-US">
                        <a:solidFill>
                          <a:schemeClr val="tx1"/>
                        </a:solidFill>
                        <a:effectLst/>
                      </a:endParaRPr>
                    </a:p>
                  </a:txBody>
                  <a:tcPr marL="0" marR="0" marT="0" marB="0" anchor="ctr">
                    <a:noFill/>
                  </a:tcPr>
                </a:tc>
                <a:tc>
                  <a:txBody>
                    <a:bodyPr/>
                    <a:lstStyle/>
                    <a:p>
                      <a:pPr marR="0" algn="ctr" rtl="0" fontAlgn="base">
                        <a:spcBef>
                          <a:spcPts val="0"/>
                        </a:spcBef>
                        <a:spcAft>
                          <a:spcPts val="0"/>
                        </a:spcAft>
                      </a:pPr>
                      <a:r>
                        <a:rPr lang="en-US" sz="1050">
                          <a:solidFill>
                            <a:schemeClr val="tx1"/>
                          </a:solidFill>
                          <a:effectLst/>
                        </a:rPr>
                        <a:t>1.71 ~ 3.6​</a:t>
                      </a:r>
                      <a:endParaRPr lang="en-US">
                        <a:solidFill>
                          <a:schemeClr val="tx1"/>
                        </a:solidFill>
                        <a:effectLst/>
                      </a:endParaRPr>
                    </a:p>
                  </a:txBody>
                  <a:tcPr marL="0" marR="0" marT="0" marB="0" anchor="ctr">
                    <a:noFill/>
                  </a:tcPr>
                </a:tc>
                <a:tc>
                  <a:txBody>
                    <a:bodyPr/>
                    <a:lstStyle/>
                    <a:p>
                      <a:pPr marR="0" algn="ctr" rtl="0" fontAlgn="base">
                        <a:spcBef>
                          <a:spcPts val="0"/>
                        </a:spcBef>
                        <a:spcAft>
                          <a:spcPts val="0"/>
                        </a:spcAft>
                      </a:pPr>
                      <a:r>
                        <a:rPr lang="en-US" sz="1050">
                          <a:solidFill>
                            <a:schemeClr val="tx1"/>
                          </a:solidFill>
                          <a:effectLst/>
                        </a:rPr>
                        <a:t>19.2 x 17.9 x 2.9</a:t>
                      </a:r>
                      <a:endParaRPr lang="en-US">
                        <a:solidFill>
                          <a:schemeClr val="tx1"/>
                        </a:solidFill>
                        <a:effectLst/>
                      </a:endParaRPr>
                    </a:p>
                  </a:txBody>
                  <a:tcPr marL="0" marR="0" marT="0" marB="0" anchor="ctr">
                    <a:noFill/>
                  </a:tcPr>
                </a:tc>
                <a:tc>
                  <a:txBody>
                    <a:bodyPr/>
                    <a:lstStyle/>
                    <a:p>
                      <a:pPr marR="0" algn="ctr" rtl="0" fontAlgn="base">
                        <a:spcBef>
                          <a:spcPts val="0"/>
                        </a:spcBef>
                        <a:spcAft>
                          <a:spcPts val="0"/>
                        </a:spcAft>
                      </a:pPr>
                      <a:r>
                        <a:rPr lang="en-US" sz="1050">
                          <a:solidFill>
                            <a:schemeClr val="tx1"/>
                          </a:solidFill>
                          <a:effectLst/>
                        </a:rPr>
                        <a:t>1.3​</a:t>
                      </a:r>
                      <a:endParaRPr lang="en-US">
                        <a:solidFill>
                          <a:schemeClr val="tx1"/>
                        </a:solidFill>
                        <a:effectLst/>
                      </a:endParaRPr>
                    </a:p>
                  </a:txBody>
                  <a:tcPr marL="0" marR="0" marT="0" marB="0" anchor="ctr">
                    <a:noFill/>
                  </a:tcPr>
                </a:tc>
                <a:tc>
                  <a:txBody>
                    <a:bodyPr/>
                    <a:lstStyle/>
                    <a:p>
                      <a:pPr marR="0" algn="ctr" rtl="0" fontAlgn="base">
                        <a:spcBef>
                          <a:spcPts val="0"/>
                        </a:spcBef>
                        <a:spcAft>
                          <a:spcPts val="0"/>
                        </a:spcAft>
                      </a:pPr>
                      <a:r>
                        <a:rPr lang="en-US" sz="1050">
                          <a:solidFill>
                            <a:schemeClr val="tx1"/>
                          </a:solidFill>
                          <a:effectLst/>
                        </a:rPr>
                        <a:t>9.95​</a:t>
                      </a:r>
                      <a:endParaRPr lang="en-US">
                        <a:solidFill>
                          <a:schemeClr val="tx1"/>
                        </a:solidFill>
                        <a:effectLst/>
                      </a:endParaRPr>
                    </a:p>
                  </a:txBody>
                  <a:tcPr marL="0" marR="0" marT="0" marB="0" anchor="ctr">
                    <a:noFill/>
                  </a:tcPr>
                </a:tc>
                <a:extLst>
                  <a:ext uri="{0D108BD9-81ED-4DB2-BD59-A6C34878D82A}">
                    <a16:rowId xmlns:a16="http://schemas.microsoft.com/office/drawing/2014/main" val="612025276"/>
                  </a:ext>
                </a:extLst>
              </a:tr>
            </a:tbl>
          </a:graphicData>
        </a:graphic>
      </p:graphicFrame>
      <p:graphicFrame>
        <p:nvGraphicFramePr>
          <p:cNvPr id="7" name="Table 6">
            <a:extLst>
              <a:ext uri="{FF2B5EF4-FFF2-40B4-BE49-F238E27FC236}">
                <a16:creationId xmlns:a16="http://schemas.microsoft.com/office/drawing/2014/main" id="{87483807-FECF-2656-C339-F21AB2BAF79D}"/>
              </a:ext>
            </a:extLst>
          </p:cNvPr>
          <p:cNvGraphicFramePr>
            <a:graphicFrameLocks noGrp="1"/>
          </p:cNvGraphicFramePr>
          <p:nvPr>
            <p:extLst>
              <p:ext uri="{D42A27DB-BD31-4B8C-83A1-F6EECF244321}">
                <p14:modId xmlns:p14="http://schemas.microsoft.com/office/powerpoint/2010/main" val="1870942215"/>
              </p:ext>
            </p:extLst>
          </p:nvPr>
        </p:nvGraphicFramePr>
        <p:xfrm>
          <a:off x="228600" y="2697480"/>
          <a:ext cx="4889500" cy="1463040"/>
        </p:xfrm>
        <a:graphic>
          <a:graphicData uri="http://schemas.openxmlformats.org/drawingml/2006/table">
            <a:tbl>
              <a:tblPr firstRow="1" bandRow="1">
                <a:tableStyleId>{9DCAF9ED-07DC-4A11-8D7F-57B35C25682E}</a:tableStyleId>
              </a:tblPr>
              <a:tblGrid>
                <a:gridCol w="1968500">
                  <a:extLst>
                    <a:ext uri="{9D8B030D-6E8A-4147-A177-3AD203B41FA5}">
                      <a16:colId xmlns:a16="http://schemas.microsoft.com/office/drawing/2014/main" val="867569391"/>
                    </a:ext>
                  </a:extLst>
                </a:gridCol>
                <a:gridCol w="2921000">
                  <a:extLst>
                    <a:ext uri="{9D8B030D-6E8A-4147-A177-3AD203B41FA5}">
                      <a16:colId xmlns:a16="http://schemas.microsoft.com/office/drawing/2014/main" val="3881956462"/>
                    </a:ext>
                  </a:extLst>
                </a:gridCol>
              </a:tblGrid>
              <a:tr h="373380">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201649322"/>
                  </a:ext>
                </a:extLst>
              </a:tr>
              <a:tr h="1089660">
                <a:tc>
                  <a:txBody>
                    <a:bodyPr/>
                    <a:lstStyle/>
                    <a:p>
                      <a:pPr marR="0" algn="ctr" rtl="0" fontAlgn="base">
                        <a:spcBef>
                          <a:spcPts val="0"/>
                        </a:spcBef>
                        <a:spcAft>
                          <a:spcPts val="0"/>
                        </a:spcAft>
                      </a:pPr>
                      <a:r>
                        <a:rPr lang="en-US" sz="1400">
                          <a:effectLst/>
                        </a:rPr>
                        <a:t>Adafruit BMP280​</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marR="0" algn="l" rtl="0" fontAlgn="base">
                        <a:spcBef>
                          <a:spcPts val="0"/>
                        </a:spcBef>
                        <a:spcAft>
                          <a:spcPts val="0"/>
                        </a:spcAft>
                        <a:buClr>
                          <a:srgbClr val="000000"/>
                        </a:buClr>
                        <a:buSzPts val="1400"/>
                        <a:buFont typeface="Arial" panose="020B0604020202020204" pitchFamily="34" charset="0"/>
                        <a:buNone/>
                      </a:pPr>
                      <a:r>
                        <a:rPr lang="en-US" sz="1300">
                          <a:effectLst/>
                        </a:rPr>
                        <a:t>  - Lower current draw in comparison to </a:t>
                      </a:r>
                      <a:r>
                        <a:rPr lang="en-US" sz="700">
                          <a:solidFill>
                            <a:schemeClr val="bg1"/>
                          </a:solidFill>
                          <a:effectLst/>
                        </a:rPr>
                        <a:t>.</a:t>
                      </a:r>
                      <a:r>
                        <a:rPr lang="en-US" sz="1300">
                          <a:effectLst/>
                        </a:rPr>
                        <a:t> other inspected sensors</a:t>
                      </a:r>
                    </a:p>
                    <a:p>
                      <a:pPr marR="0" algn="l" rtl="0" fontAlgn="base">
                        <a:spcBef>
                          <a:spcPts val="0"/>
                        </a:spcBef>
                        <a:spcAft>
                          <a:spcPts val="0"/>
                        </a:spcAft>
                      </a:pPr>
                      <a:r>
                        <a:rPr lang="en-US" sz="1300">
                          <a:effectLst/>
                        </a:rPr>
                        <a:t>  - Greater resolution in comparison to   </a:t>
                      </a:r>
                      <a:r>
                        <a:rPr lang="en-US" sz="600">
                          <a:solidFill>
                            <a:schemeClr val="bg1"/>
                          </a:solidFill>
                          <a:effectLst/>
                        </a:rPr>
                        <a:t>.</a:t>
                      </a:r>
                      <a:r>
                        <a:rPr lang="en-US" sz="1300">
                          <a:effectLst/>
                        </a:rPr>
                        <a:t> other inspected sensors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014606873"/>
                  </a:ext>
                </a:extLst>
              </a:tr>
            </a:tbl>
          </a:graphicData>
        </a:graphic>
      </p:graphicFrame>
      <p:graphicFrame>
        <p:nvGraphicFramePr>
          <p:cNvPr id="3" name="Table 2">
            <a:extLst>
              <a:ext uri="{FF2B5EF4-FFF2-40B4-BE49-F238E27FC236}">
                <a16:creationId xmlns:a16="http://schemas.microsoft.com/office/drawing/2014/main" id="{24212208-AC78-6211-A9F3-B859B2D4F0AA}"/>
              </a:ext>
            </a:extLst>
          </p:cNvPr>
          <p:cNvGraphicFramePr>
            <a:graphicFrameLocks noGrp="1"/>
          </p:cNvGraphicFramePr>
          <p:nvPr>
            <p:extLst>
              <p:ext uri="{D42A27DB-BD31-4B8C-83A1-F6EECF244321}">
                <p14:modId xmlns:p14="http://schemas.microsoft.com/office/powerpoint/2010/main" val="3484786216"/>
              </p:ext>
            </p:extLst>
          </p:nvPr>
        </p:nvGraphicFramePr>
        <p:xfrm>
          <a:off x="228600" y="4895010"/>
          <a:ext cx="5120640" cy="767583"/>
        </p:xfrm>
        <a:graphic>
          <a:graphicData uri="http://schemas.openxmlformats.org/drawingml/2006/table">
            <a:tbl>
              <a:tblPr firstRow="1" bandRow="1">
                <a:effectLst/>
                <a:tableStyleId>{284E427A-3D55-4303-BF80-6455036E1DE7}</a:tableStyleId>
              </a:tblPr>
              <a:tblGrid>
                <a:gridCol w="5120640">
                  <a:extLst>
                    <a:ext uri="{9D8B030D-6E8A-4147-A177-3AD203B41FA5}">
                      <a16:colId xmlns:a16="http://schemas.microsoft.com/office/drawing/2014/main" val="1706233698"/>
                    </a:ext>
                  </a:extLst>
                </a:gridCol>
              </a:tblGrid>
              <a:tr h="396743">
                <a:tc>
                  <a:txBody>
                    <a:bodyPr/>
                    <a:lstStyle/>
                    <a:p>
                      <a:r>
                        <a:rPr lang="en-US"/>
                        <a:t>Data 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47053663"/>
                  </a:ext>
                </a:extLst>
              </a:tr>
              <a:tr h="370840">
                <a:tc>
                  <a:txBody>
                    <a:bodyPr/>
                    <a:lstStyle/>
                    <a:p>
                      <a:r>
                        <a:rPr lang="en-US"/>
                        <a:t>See Next Slide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96239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87C6-B635-E5AB-B9BD-96998C73B381}"/>
              </a:ext>
            </a:extLst>
          </p:cNvPr>
          <p:cNvSpPr>
            <a:spLocks noGrp="1"/>
          </p:cNvSpPr>
          <p:nvPr>
            <p:ph type="title"/>
          </p:nvPr>
        </p:nvSpPr>
        <p:spPr/>
        <p:txBody>
          <a:bodyPr/>
          <a:lstStyle/>
          <a:p>
            <a:r>
              <a:rPr lang="en-US"/>
              <a:t>Data Processing</a:t>
            </a:r>
          </a:p>
        </p:txBody>
      </p:sp>
      <p:sp>
        <p:nvSpPr>
          <p:cNvPr id="3" name="Text Placeholder 2">
            <a:extLst>
              <a:ext uri="{FF2B5EF4-FFF2-40B4-BE49-F238E27FC236}">
                <a16:creationId xmlns:a16="http://schemas.microsoft.com/office/drawing/2014/main" id="{07308A3B-9C2B-D13B-EB94-861011CDA87B}"/>
              </a:ext>
            </a:extLst>
          </p:cNvPr>
          <p:cNvSpPr>
            <a:spLocks noGrp="1"/>
          </p:cNvSpPr>
          <p:nvPr>
            <p:ph type="body" idx="1"/>
          </p:nvPr>
        </p:nvSpPr>
        <p:spPr>
          <a:xfrm>
            <a:off x="228600" y="1066800"/>
            <a:ext cx="8826555" cy="5181600"/>
          </a:xfrm>
        </p:spPr>
        <p:txBody>
          <a:bodyPr/>
          <a:lstStyle/>
          <a:p>
            <a:pPr marL="0" indent="0">
              <a:buNone/>
            </a:pPr>
            <a:r>
              <a:rPr lang="en-US" sz="2000" b="0"/>
              <a:t>    double </a:t>
            </a:r>
            <a:r>
              <a:rPr lang="en-US" sz="2000" b="0" err="1"/>
              <a:t>altittudeCalc</a:t>
            </a:r>
            <a:r>
              <a:rPr lang="en-US" sz="2000" b="0"/>
              <a:t>(float P){</a:t>
            </a:r>
            <a:endParaRPr lang="en-US"/>
          </a:p>
          <a:p>
            <a:pPr>
              <a:buNone/>
            </a:pPr>
            <a:r>
              <a:rPr lang="en-US" sz="2000" b="0"/>
              <a:t>       double </a:t>
            </a:r>
            <a:r>
              <a:rPr lang="en-US" sz="2000" b="0" err="1"/>
              <a:t>sLP</a:t>
            </a:r>
            <a:r>
              <a:rPr lang="en-US" sz="2000" b="0"/>
              <a:t> = 101325; //sea level pressures</a:t>
            </a:r>
            <a:endParaRPr lang="en-US"/>
          </a:p>
          <a:p>
            <a:pPr>
              <a:buNone/>
            </a:pPr>
            <a:r>
              <a:rPr lang="en-US" sz="2000" b="0"/>
              <a:t>       double x = pow((P/</a:t>
            </a:r>
            <a:r>
              <a:rPr lang="en-US" sz="2000" b="0" err="1"/>
              <a:t>sLP</a:t>
            </a:r>
            <a:r>
              <a:rPr lang="en-US" sz="2000" b="0"/>
              <a:t>),(1/5.255));</a:t>
            </a:r>
            <a:endParaRPr lang="en-US"/>
          </a:p>
          <a:p>
            <a:pPr>
              <a:buNone/>
            </a:pPr>
            <a:r>
              <a:rPr lang="en-US" sz="2000" b="0"/>
              <a:t>       double h = 44330 *(1-x);</a:t>
            </a:r>
            <a:endParaRPr lang="en-US"/>
          </a:p>
          <a:p>
            <a:pPr>
              <a:buNone/>
            </a:pPr>
            <a:r>
              <a:rPr lang="en-US" sz="2000" b="0"/>
              <a:t>        return h;</a:t>
            </a:r>
            <a:endParaRPr lang="en-US"/>
          </a:p>
          <a:p>
            <a:pPr>
              <a:buNone/>
            </a:pPr>
            <a:r>
              <a:rPr lang="en-US" sz="2000" b="0"/>
              <a:t>      //h = calculated altitude[m]</a:t>
            </a:r>
            <a:endParaRPr lang="en-US"/>
          </a:p>
          <a:p>
            <a:pPr>
              <a:buNone/>
            </a:pPr>
            <a:r>
              <a:rPr lang="en-US" sz="2000" b="0"/>
              <a:t>      //P = sensed pressure[Pa]</a:t>
            </a:r>
            <a:endParaRPr lang="en-US"/>
          </a:p>
          <a:p>
            <a:pPr>
              <a:buNone/>
            </a:pPr>
            <a:r>
              <a:rPr lang="en-US" sz="2000" b="0"/>
              <a:t>      //Po= sea level </a:t>
            </a:r>
            <a:r>
              <a:rPr lang="en-US" sz="2000" b="0" err="1"/>
              <a:t>preasure</a:t>
            </a:r>
            <a:r>
              <a:rPr lang="en-US" sz="2000" b="0"/>
              <a:t>[Pa]</a:t>
            </a:r>
            <a:endParaRPr lang="en-US"/>
          </a:p>
          <a:p>
            <a:pPr>
              <a:buNone/>
            </a:pPr>
            <a:r>
              <a:rPr lang="en-US" sz="2000" b="0"/>
              <a:t>}</a:t>
            </a:r>
            <a:endParaRPr lang="en-US"/>
          </a:p>
          <a:p>
            <a:pPr marL="76200" indent="0">
              <a:spcBef>
                <a:spcPts val="0"/>
              </a:spcBef>
              <a:buNone/>
            </a:pPr>
            <a:r>
              <a:rPr lang="en-US" sz="2000" b="0"/>
              <a:t>    </a:t>
            </a:r>
            <a:r>
              <a:rPr lang="en-US" sz="2000" b="0" err="1"/>
              <a:t>Serial.print</a:t>
            </a:r>
            <a:r>
              <a:rPr lang="en-US" sz="2000" b="0"/>
              <a:t>("Pressure: ");</a:t>
            </a:r>
            <a:r>
              <a:rPr lang="en-US" sz="2000" b="0" err="1"/>
              <a:t>Serial.println</a:t>
            </a:r>
            <a:r>
              <a:rPr lang="en-US" sz="2000" b="0"/>
              <a:t>(</a:t>
            </a:r>
            <a:r>
              <a:rPr lang="en-US" sz="2000" b="0" err="1"/>
              <a:t>pres</a:t>
            </a:r>
            <a:r>
              <a:rPr lang="en-US" sz="2000" b="0"/>
              <a:t>/3389.39 ); //inHg</a:t>
            </a:r>
          </a:p>
          <a:p>
            <a:pPr marL="76200" indent="0">
              <a:spcBef>
                <a:spcPts val="0"/>
              </a:spcBef>
              <a:buNone/>
            </a:pPr>
            <a:r>
              <a:rPr lang="en-US" sz="2000" b="0"/>
              <a:t>    </a:t>
            </a:r>
            <a:r>
              <a:rPr lang="en-US" sz="2000" b="0" err="1"/>
              <a:t>Serial.print</a:t>
            </a:r>
            <a:r>
              <a:rPr lang="en-US" sz="2000" b="0"/>
              <a:t>("Altitude: ");;</a:t>
            </a:r>
            <a:r>
              <a:rPr lang="en-US" sz="2000" b="0" err="1"/>
              <a:t>Serial.println</a:t>
            </a:r>
            <a:r>
              <a:rPr lang="en-US" sz="2000" b="0"/>
              <a:t>(</a:t>
            </a:r>
            <a:r>
              <a:rPr lang="en-US" sz="2000" b="0" err="1"/>
              <a:t>altittudeCalc</a:t>
            </a:r>
            <a:r>
              <a:rPr lang="en-US" sz="2000" b="0"/>
              <a:t>(</a:t>
            </a:r>
            <a:r>
              <a:rPr lang="en-US" sz="2000" b="0" err="1"/>
              <a:t>pres</a:t>
            </a:r>
            <a:r>
              <a:rPr lang="en-US" sz="2000" b="0"/>
              <a:t>)); //m </a:t>
            </a:r>
          </a:p>
          <a:p>
            <a:pPr marL="76200" indent="0">
              <a:buNone/>
            </a:pPr>
            <a:r>
              <a:rPr lang="en-US" sz="2000" b="0"/>
              <a:t>   </a:t>
            </a:r>
          </a:p>
        </p:txBody>
      </p:sp>
      <p:sp>
        <p:nvSpPr>
          <p:cNvPr id="4" name="Slide Number Placeholder 3">
            <a:extLst>
              <a:ext uri="{FF2B5EF4-FFF2-40B4-BE49-F238E27FC236}">
                <a16:creationId xmlns:a16="http://schemas.microsoft.com/office/drawing/2014/main" id="{B3E77CD5-8610-EB7F-BB5A-9261AA903B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24</a:t>
            </a:fld>
            <a:endParaRPr lang="en-US"/>
          </a:p>
        </p:txBody>
      </p:sp>
      <p:sp>
        <p:nvSpPr>
          <p:cNvPr id="5" name="Google Shape;588;p61">
            <a:extLst>
              <a:ext uri="{FF2B5EF4-FFF2-40B4-BE49-F238E27FC236}">
                <a16:creationId xmlns:a16="http://schemas.microsoft.com/office/drawing/2014/main" id="{BB7FFD49-A409-D99B-2A7D-576FAB60D1E6}"/>
              </a:ext>
            </a:extLst>
          </p:cNvPr>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Dylan Falzone</a:t>
            </a:r>
          </a:p>
          <a:p>
            <a:pPr marL="0" marR="0" lvl="0" indent="0" algn="l" rtl="0">
              <a:spcBef>
                <a:spcPts val="0"/>
              </a:spcBef>
              <a:spcAft>
                <a:spcPts val="0"/>
              </a:spcAft>
              <a:buNone/>
            </a:pPr>
            <a:endParaRPr lang="en-US"/>
          </a:p>
        </p:txBody>
      </p:sp>
    </p:spTree>
    <p:extLst>
      <p:ext uri="{BB962C8B-B14F-4D97-AF65-F5344CB8AC3E}">
        <p14:creationId xmlns:p14="http://schemas.microsoft.com/office/powerpoint/2010/main" val="3566331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44"/>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25</a:t>
            </a:fld>
            <a:endParaRPr sz="1000" b="0" i="0" u="none" strike="noStrike" cap="none">
              <a:solidFill>
                <a:schemeClr val="dk1"/>
              </a:solidFill>
              <a:latin typeface="Arial"/>
              <a:ea typeface="Arial"/>
              <a:cs typeface="Arial"/>
              <a:sym typeface="Arial"/>
            </a:endParaRPr>
          </a:p>
        </p:txBody>
      </p:sp>
      <p:sp>
        <p:nvSpPr>
          <p:cNvPr id="356" name="Google Shape;356;p4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a:solidFill>
                  <a:schemeClr val="accent2"/>
                </a:solidFill>
                <a:latin typeface="Arial"/>
                <a:ea typeface="Arial"/>
                <a:cs typeface="Arial"/>
                <a:sym typeface="Arial"/>
              </a:rPr>
              <a:t>Air </a:t>
            </a:r>
            <a:r>
              <a:rPr lang="en-US"/>
              <a:t>Temperature</a:t>
            </a:r>
            <a:r>
              <a:rPr lang="en-US" sz="2400" b="1" i="0" u="none" strike="noStrike" cap="none">
                <a:solidFill>
                  <a:schemeClr val="accent2"/>
                </a:solidFill>
                <a:latin typeface="Arial"/>
                <a:ea typeface="Arial"/>
                <a:cs typeface="Arial"/>
                <a:sym typeface="Arial"/>
              </a:rPr>
              <a:t> Sensor Summary</a:t>
            </a:r>
            <a:endParaRPr/>
          </a:p>
        </p:txBody>
      </p:sp>
      <p:sp>
        <p:nvSpPr>
          <p:cNvPr id="358" name="Google Shape;358;p44"/>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Dylan Falzone</a:t>
            </a:r>
          </a:p>
          <a:p>
            <a:pPr marL="0" marR="0" lvl="0" indent="0" algn="l" rtl="0">
              <a:spcBef>
                <a:spcPts val="0"/>
              </a:spcBef>
              <a:spcAft>
                <a:spcPts val="0"/>
              </a:spcAft>
              <a:buNone/>
            </a:pPr>
            <a:endParaRPr/>
          </a:p>
        </p:txBody>
      </p:sp>
      <p:sp>
        <p:nvSpPr>
          <p:cNvPr id="2" name="Google Shape;209;p29">
            <a:extLst>
              <a:ext uri="{FF2B5EF4-FFF2-40B4-BE49-F238E27FC236}">
                <a16:creationId xmlns:a16="http://schemas.microsoft.com/office/drawing/2014/main" id="{FC764024-8F5F-CEBC-C09F-9F36FDD16289}"/>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pic>
        <p:nvPicPr>
          <p:cNvPr id="5" name="Picture 18">
            <a:extLst>
              <a:ext uri="{FF2B5EF4-FFF2-40B4-BE49-F238E27FC236}">
                <a16:creationId xmlns:a16="http://schemas.microsoft.com/office/drawing/2014/main" id="{11967003-A30E-9E3A-E6A6-54666B778418}"/>
              </a:ext>
            </a:extLst>
          </p:cNvPr>
          <p:cNvPicPr>
            <a:picLocks noChangeAspect="1"/>
          </p:cNvPicPr>
          <p:nvPr/>
        </p:nvPicPr>
        <p:blipFill>
          <a:blip r:embed="rId3"/>
          <a:stretch>
            <a:fillRect/>
          </a:stretch>
        </p:blipFill>
        <p:spPr>
          <a:xfrm>
            <a:off x="5707704" y="1156555"/>
            <a:ext cx="2479277" cy="2190149"/>
          </a:xfrm>
          <a:prstGeom prst="rect">
            <a:avLst/>
          </a:prstGeom>
        </p:spPr>
      </p:pic>
      <p:graphicFrame>
        <p:nvGraphicFramePr>
          <p:cNvPr id="6" name="Table 5">
            <a:extLst>
              <a:ext uri="{FF2B5EF4-FFF2-40B4-BE49-F238E27FC236}">
                <a16:creationId xmlns:a16="http://schemas.microsoft.com/office/drawing/2014/main" id="{56213B2E-3E34-580F-1860-7E6C90CC4795}"/>
              </a:ext>
            </a:extLst>
          </p:cNvPr>
          <p:cNvGraphicFramePr>
            <a:graphicFrameLocks noGrp="1"/>
          </p:cNvGraphicFramePr>
          <p:nvPr>
            <p:extLst>
              <p:ext uri="{D42A27DB-BD31-4B8C-83A1-F6EECF244321}">
                <p14:modId xmlns:p14="http://schemas.microsoft.com/office/powerpoint/2010/main" val="2101754563"/>
              </p:ext>
            </p:extLst>
          </p:nvPr>
        </p:nvGraphicFramePr>
        <p:xfrm>
          <a:off x="228600" y="1355900"/>
          <a:ext cx="4864100" cy="1463040"/>
        </p:xfrm>
        <a:graphic>
          <a:graphicData uri="http://schemas.openxmlformats.org/drawingml/2006/table">
            <a:tbl>
              <a:tblPr firstRow="1" bandRow="1">
                <a:tableStyleId>{9DCAF9ED-07DC-4A11-8D7F-57B35C25682E}</a:tableStyleId>
              </a:tblPr>
              <a:tblGrid>
                <a:gridCol w="2064385">
                  <a:extLst>
                    <a:ext uri="{9D8B030D-6E8A-4147-A177-3AD203B41FA5}">
                      <a16:colId xmlns:a16="http://schemas.microsoft.com/office/drawing/2014/main" val="1934917503"/>
                    </a:ext>
                  </a:extLst>
                </a:gridCol>
                <a:gridCol w="2799715">
                  <a:extLst>
                    <a:ext uri="{9D8B030D-6E8A-4147-A177-3AD203B41FA5}">
                      <a16:colId xmlns:a16="http://schemas.microsoft.com/office/drawing/2014/main" val="155060845"/>
                    </a:ext>
                  </a:extLst>
                </a:gridCol>
              </a:tblGrid>
              <a:tr h="373380">
                <a:tc>
                  <a:txBody>
                    <a:bodyPr/>
                    <a:lstStyle/>
                    <a:p>
                      <a:pPr marR="0" algn="ctr" rtl="0" fontAlgn="base">
                        <a:spcBef>
                          <a:spcPts val="0"/>
                        </a:spcBef>
                        <a:spcAft>
                          <a:spcPts val="0"/>
                        </a:spcAft>
                      </a:pPr>
                      <a:r>
                        <a:rPr lang="en-US" sz="1400">
                          <a:effectLst/>
                        </a:rPr>
                        <a:t>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tc>
                  <a:txBody>
                    <a:bodyPr/>
                    <a:lstStyle/>
                    <a:p>
                      <a:pPr marR="0" algn="ctr" rtl="0" fontAlgn="base">
                        <a:spcBef>
                          <a:spcPts val="0"/>
                        </a:spcBef>
                        <a:spcAft>
                          <a:spcPts val="0"/>
                        </a:spcAft>
                      </a:pPr>
                      <a:r>
                        <a:rPr lang="en-US" sz="1400">
                          <a:effectLst/>
                        </a:rPr>
                        <a:t>Reasoning for the selection​</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FA4616"/>
                    </a:solidFill>
                  </a:tcPr>
                </a:tc>
                <a:extLst>
                  <a:ext uri="{0D108BD9-81ED-4DB2-BD59-A6C34878D82A}">
                    <a16:rowId xmlns:a16="http://schemas.microsoft.com/office/drawing/2014/main" val="2313546877"/>
                  </a:ext>
                </a:extLst>
              </a:tr>
              <a:tr h="1089660">
                <a:tc>
                  <a:txBody>
                    <a:bodyPr/>
                    <a:lstStyle/>
                    <a:p>
                      <a:pPr marR="0" lvl="0" algn="ctr">
                        <a:spcBef>
                          <a:spcPts val="0"/>
                        </a:spcBef>
                        <a:spcAft>
                          <a:spcPts val="0"/>
                        </a:spcAft>
                        <a:buNone/>
                      </a:pPr>
                      <a:r>
                        <a:rPr lang="en-US" sz="1400">
                          <a:effectLst/>
                        </a:rPr>
                        <a:t>BNO 055</a:t>
                      </a:r>
                      <a:endParaRPr lang="en-US"/>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marR="0" lvl="0" indent="0" algn="l" rtl="0" fontAlgn="base">
                        <a:lnSpc>
                          <a:spcPct val="100000"/>
                        </a:lnSpc>
                        <a:spcBef>
                          <a:spcPts val="0"/>
                        </a:spcBef>
                        <a:spcAft>
                          <a:spcPts val="0"/>
                        </a:spcAft>
                        <a:buClr>
                          <a:srgbClr val="000000"/>
                        </a:buClr>
                        <a:buSzPts val="1400"/>
                        <a:buFont typeface="Arial"/>
                        <a:buNone/>
                      </a:pPr>
                      <a:r>
                        <a:rPr lang="en-US" sz="1400" b="0" i="0" u="none" strike="noStrike" noProof="0">
                          <a:effectLst/>
                          <a:latin typeface="Arial"/>
                        </a:rPr>
                        <a:t>  - Familiarity with sensor</a:t>
                      </a:r>
                      <a:endParaRPr lang="en-US" b="0" i="0" u="none" strike="noStrike" noProof="0">
                        <a:latin typeface="Arial"/>
                      </a:endParaRPr>
                    </a:p>
                    <a:p>
                      <a:pPr marL="0" lvl="0" indent="0" algn="l">
                        <a:lnSpc>
                          <a:spcPct val="100000"/>
                        </a:lnSpc>
                        <a:spcBef>
                          <a:spcPts val="0"/>
                        </a:spcBef>
                        <a:spcAft>
                          <a:spcPts val="0"/>
                        </a:spcAft>
                        <a:buClr>
                          <a:srgbClr val="000000"/>
                        </a:buClr>
                        <a:buSzPts val="1400"/>
                        <a:buFont typeface="Arial"/>
                        <a:buNone/>
                      </a:pPr>
                      <a:r>
                        <a:rPr lang="en-US" sz="1400" b="0" i="0" u="none" strike="noStrike" noProof="0">
                          <a:effectLst/>
                          <a:latin typeface="Arial"/>
                        </a:rPr>
                        <a:t>  - Also meets our requirements for     </a:t>
                      </a:r>
                      <a:r>
                        <a:rPr lang="en-US" sz="1050" b="0" i="0" u="none" strike="noStrike" noProof="0">
                          <a:solidFill>
                            <a:schemeClr val="bg1"/>
                          </a:solidFill>
                          <a:effectLst/>
                          <a:latin typeface="Arial"/>
                        </a:rPr>
                        <a:t>.</a:t>
                      </a:r>
                      <a:r>
                        <a:rPr lang="en-US" sz="1400" b="0" i="0" u="none" strike="noStrike" noProof="0">
                          <a:effectLst/>
                          <a:latin typeface="Arial"/>
                        </a:rPr>
                        <a:t> the payload’s rotational sensor</a:t>
                      </a:r>
                      <a:endParaRPr lang="en-US">
                        <a:effectLst/>
                      </a:endParaRPr>
                    </a:p>
                    <a:p>
                      <a:pPr marL="0" lvl="0" indent="0" algn="l">
                        <a:lnSpc>
                          <a:spcPct val="100000"/>
                        </a:lnSpc>
                        <a:spcBef>
                          <a:spcPts val="0"/>
                        </a:spcBef>
                        <a:spcAft>
                          <a:spcPts val="0"/>
                        </a:spcAft>
                        <a:buClr>
                          <a:srgbClr val="000000"/>
                        </a:buClr>
                        <a:buSzPts val="1400"/>
                        <a:buFont typeface="Arial"/>
                        <a:buNone/>
                      </a:pPr>
                      <a:r>
                        <a:rPr lang="en-US" sz="1400">
                          <a:effectLst/>
                        </a:rPr>
                        <a:t>  - Availability </a:t>
                      </a:r>
                      <a:endParaRPr lang="en-US">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87752890"/>
                  </a:ext>
                </a:extLst>
              </a:tr>
            </a:tbl>
          </a:graphicData>
        </a:graphic>
      </p:graphicFrame>
      <p:graphicFrame>
        <p:nvGraphicFramePr>
          <p:cNvPr id="7" name="Table 6">
            <a:extLst>
              <a:ext uri="{FF2B5EF4-FFF2-40B4-BE49-F238E27FC236}">
                <a16:creationId xmlns:a16="http://schemas.microsoft.com/office/drawing/2014/main" id="{5C268A66-A183-D5BC-285E-9B9BD5CD7486}"/>
              </a:ext>
            </a:extLst>
          </p:cNvPr>
          <p:cNvGraphicFramePr>
            <a:graphicFrameLocks noGrp="1"/>
          </p:cNvGraphicFramePr>
          <p:nvPr>
            <p:extLst>
              <p:ext uri="{D42A27DB-BD31-4B8C-83A1-F6EECF244321}">
                <p14:modId xmlns:p14="http://schemas.microsoft.com/office/powerpoint/2010/main" val="3822429433"/>
              </p:ext>
            </p:extLst>
          </p:nvPr>
        </p:nvGraphicFramePr>
        <p:xfrm>
          <a:off x="228600" y="3544598"/>
          <a:ext cx="8202668" cy="916975"/>
        </p:xfrm>
        <a:graphic>
          <a:graphicData uri="http://schemas.openxmlformats.org/drawingml/2006/table">
            <a:tbl>
              <a:tblPr firstRow="1" bandRow="1">
                <a:tableStyleId>{616DA210-FB5B-4158-B5E0-FEB733F419BA}</a:tableStyleId>
              </a:tblPr>
              <a:tblGrid>
                <a:gridCol w="1609738">
                  <a:extLst>
                    <a:ext uri="{9D8B030D-6E8A-4147-A177-3AD203B41FA5}">
                      <a16:colId xmlns:a16="http://schemas.microsoft.com/office/drawing/2014/main" val="367211729"/>
                    </a:ext>
                  </a:extLst>
                </a:gridCol>
                <a:gridCol w="1301789">
                  <a:extLst>
                    <a:ext uri="{9D8B030D-6E8A-4147-A177-3AD203B41FA5}">
                      <a16:colId xmlns:a16="http://schemas.microsoft.com/office/drawing/2014/main" val="2387343178"/>
                    </a:ext>
                  </a:extLst>
                </a:gridCol>
                <a:gridCol w="1077824">
                  <a:extLst>
                    <a:ext uri="{9D8B030D-6E8A-4147-A177-3AD203B41FA5}">
                      <a16:colId xmlns:a16="http://schemas.microsoft.com/office/drawing/2014/main" val="1444448874"/>
                    </a:ext>
                  </a:extLst>
                </a:gridCol>
                <a:gridCol w="1049829">
                  <a:extLst>
                    <a:ext uri="{9D8B030D-6E8A-4147-A177-3AD203B41FA5}">
                      <a16:colId xmlns:a16="http://schemas.microsoft.com/office/drawing/2014/main" val="2227944981"/>
                    </a:ext>
                  </a:extLst>
                </a:gridCol>
                <a:gridCol w="1105821">
                  <a:extLst>
                    <a:ext uri="{9D8B030D-6E8A-4147-A177-3AD203B41FA5}">
                      <a16:colId xmlns:a16="http://schemas.microsoft.com/office/drawing/2014/main" val="1782437150"/>
                    </a:ext>
                  </a:extLst>
                </a:gridCol>
                <a:gridCol w="1105821">
                  <a:extLst>
                    <a:ext uri="{9D8B030D-6E8A-4147-A177-3AD203B41FA5}">
                      <a16:colId xmlns:a16="http://schemas.microsoft.com/office/drawing/2014/main" val="3810595825"/>
                    </a:ext>
                  </a:extLst>
                </a:gridCol>
                <a:gridCol w="951846">
                  <a:extLst>
                    <a:ext uri="{9D8B030D-6E8A-4147-A177-3AD203B41FA5}">
                      <a16:colId xmlns:a16="http://schemas.microsoft.com/office/drawing/2014/main" val="828427337"/>
                    </a:ext>
                  </a:extLst>
                </a:gridCol>
              </a:tblGrid>
              <a:tr h="411058">
                <a:tc>
                  <a:txBody>
                    <a:bodyPr/>
                    <a:lstStyle/>
                    <a:p>
                      <a:pPr marR="0" algn="ctr" rtl="0" fontAlgn="base">
                        <a:spcBef>
                          <a:spcPts val="0"/>
                        </a:spcBef>
                        <a:spcAft>
                          <a:spcPts val="0"/>
                        </a:spcAft>
                      </a:pPr>
                      <a:r>
                        <a:rPr lang="en-US" sz="1050">
                          <a:solidFill>
                            <a:schemeClr val="bg1"/>
                          </a:solidFill>
                          <a:effectLst/>
                        </a:rPr>
                        <a:t>Sensors​</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Temperature Range (°C)​</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Interfaces​</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Voltage </a:t>
                      </a:r>
                      <a:endParaRPr lang="en-US">
                        <a:solidFill>
                          <a:schemeClr val="bg1"/>
                        </a:solidFill>
                        <a:effectLst/>
                      </a:endParaRPr>
                    </a:p>
                    <a:p>
                      <a:pPr marR="0" algn="ctr" rtl="0" fontAlgn="base">
                        <a:spcBef>
                          <a:spcPts val="0"/>
                        </a:spcBef>
                        <a:spcAft>
                          <a:spcPts val="0"/>
                        </a:spcAft>
                      </a:pPr>
                      <a:r>
                        <a:rPr lang="en-US" sz="1050">
                          <a:solidFill>
                            <a:schemeClr val="bg1"/>
                          </a:solidFill>
                          <a:effectLst/>
                        </a:rPr>
                        <a:t>Usage (V)​</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Size (mm)​</a:t>
                      </a:r>
                      <a:endParaRPr lang="en-US">
                        <a:solidFill>
                          <a:schemeClr val="bg1"/>
                        </a:solidFill>
                        <a:effectLst/>
                      </a:endParaRPr>
                    </a:p>
                    <a:p>
                      <a:pPr marR="0" algn="ctr" rtl="0" fontAlgn="base">
                        <a:spcBef>
                          <a:spcPts val="0"/>
                        </a:spcBef>
                        <a:spcAft>
                          <a:spcPts val="0"/>
                        </a:spcAft>
                      </a:pPr>
                      <a:r>
                        <a:rPr lang="en-US" sz="1050">
                          <a:solidFill>
                            <a:schemeClr val="bg1"/>
                          </a:solidFill>
                          <a:effectLst/>
                        </a:rPr>
                        <a:t>L x W x H​</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Weight (g)​</a:t>
                      </a:r>
                      <a:endParaRPr lang="en-US">
                        <a:solidFill>
                          <a:schemeClr val="bg1"/>
                        </a:solidFill>
                        <a:effectLst/>
                      </a:endParaRPr>
                    </a:p>
                  </a:txBody>
                  <a:tcPr marL="0" marR="0" marT="0" marB="0" anchor="ctr">
                    <a:solidFill>
                      <a:schemeClr val="accent6"/>
                    </a:solidFill>
                  </a:tcPr>
                </a:tc>
                <a:tc>
                  <a:txBody>
                    <a:bodyPr/>
                    <a:lstStyle/>
                    <a:p>
                      <a:pPr marR="0" algn="ctr" rtl="0" fontAlgn="base">
                        <a:spcBef>
                          <a:spcPts val="0"/>
                        </a:spcBef>
                        <a:spcAft>
                          <a:spcPts val="0"/>
                        </a:spcAft>
                      </a:pPr>
                      <a:r>
                        <a:rPr lang="en-US" sz="1050">
                          <a:solidFill>
                            <a:schemeClr val="bg1"/>
                          </a:solidFill>
                          <a:effectLst/>
                        </a:rPr>
                        <a:t>Price ($)​</a:t>
                      </a:r>
                      <a:endParaRPr lang="en-US">
                        <a:solidFill>
                          <a:schemeClr val="bg1"/>
                        </a:solidFill>
                        <a:effectLst/>
                      </a:endParaRPr>
                    </a:p>
                  </a:txBody>
                  <a:tcPr marL="0" marR="0" marT="0" marB="0" anchor="ctr">
                    <a:solidFill>
                      <a:schemeClr val="accent6"/>
                    </a:solidFill>
                  </a:tcPr>
                </a:tc>
                <a:extLst>
                  <a:ext uri="{0D108BD9-81ED-4DB2-BD59-A6C34878D82A}">
                    <a16:rowId xmlns:a16="http://schemas.microsoft.com/office/drawing/2014/main" val="3200644091"/>
                  </a:ext>
                </a:extLst>
              </a:tr>
              <a:tr h="505917">
                <a:tc>
                  <a:txBody>
                    <a:bodyPr/>
                    <a:lstStyle/>
                    <a:p>
                      <a:pPr marR="0" algn="ctr" rtl="0" fontAlgn="base">
                        <a:spcBef>
                          <a:spcPts val="0"/>
                        </a:spcBef>
                        <a:spcAft>
                          <a:spcPts val="0"/>
                        </a:spcAft>
                      </a:pPr>
                      <a:r>
                        <a:rPr lang="en-US" sz="1050" b="0" baseline="0">
                          <a:solidFill>
                            <a:schemeClr val="tx1"/>
                          </a:solidFill>
                          <a:effectLst/>
                        </a:rPr>
                        <a:t>BNO055</a:t>
                      </a:r>
                      <a:endParaRPr lang="en-US" b="0" baseline="0">
                        <a:solidFill>
                          <a:schemeClr val="tx1"/>
                        </a:solidFill>
                        <a:effectLst/>
                      </a:endParaRPr>
                    </a:p>
                  </a:txBody>
                  <a:tcPr marL="0" marR="0" marT="0" marB="0" anchor="ctr">
                    <a:solidFill>
                      <a:schemeClr val="bg1"/>
                    </a:solidFill>
                  </a:tcPr>
                </a:tc>
                <a:tc>
                  <a:txBody>
                    <a:bodyPr/>
                    <a:lstStyle/>
                    <a:p>
                      <a:pPr marL="0" marR="0" indent="0" algn="ctr" rtl="0" eaLnBrk="1" fontAlgn="base" latinLnBrk="0" hangingPunct="1">
                        <a:spcBef>
                          <a:spcPts val="0"/>
                        </a:spcBef>
                        <a:spcAft>
                          <a:spcPts val="0"/>
                        </a:spcAft>
                      </a:pPr>
                      <a:r>
                        <a:rPr lang="en-US" sz="1050" b="0" spc="0" baseline="0">
                          <a:solidFill>
                            <a:schemeClr val="tx1"/>
                          </a:solidFill>
                          <a:effectLst/>
                        </a:rPr>
                        <a:t>-40 to 85​</a:t>
                      </a:r>
                      <a:endParaRPr lang="en-US" b="0" baseline="0">
                        <a:solidFill>
                          <a:schemeClr val="tx1"/>
                        </a:solidFill>
                        <a:effectLst/>
                      </a:endParaRPr>
                    </a:p>
                  </a:txBody>
                  <a:tcPr marL="0" marR="0" marT="0" marB="0" anchor="ctr">
                    <a:solidFill>
                      <a:schemeClr val="bg1"/>
                    </a:solidFill>
                  </a:tcPr>
                </a:tc>
                <a:tc>
                  <a:txBody>
                    <a:bodyPr/>
                    <a:lstStyle/>
                    <a:p>
                      <a:pPr marL="0" marR="0" indent="0" algn="ctr" rtl="0" eaLnBrk="1" fontAlgn="base" latinLnBrk="0" hangingPunct="1">
                        <a:spcBef>
                          <a:spcPts val="0"/>
                        </a:spcBef>
                        <a:spcAft>
                          <a:spcPts val="0"/>
                        </a:spcAft>
                      </a:pPr>
                      <a:r>
                        <a:rPr lang="en-US" sz="1050" b="0" spc="0" baseline="0">
                          <a:solidFill>
                            <a:schemeClr val="tx1"/>
                          </a:solidFill>
                          <a:effectLst/>
                        </a:rPr>
                        <a:t>I2C or UART</a:t>
                      </a:r>
                      <a:endParaRPr lang="en-US" b="0" baseline="0">
                        <a:solidFill>
                          <a:schemeClr val="tx1"/>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b="0" baseline="0">
                          <a:solidFill>
                            <a:schemeClr val="tx1"/>
                          </a:solidFill>
                          <a:effectLst/>
                        </a:rPr>
                        <a:t>1.7 – 3.6</a:t>
                      </a:r>
                      <a:endParaRPr lang="en-US" b="0" baseline="0">
                        <a:solidFill>
                          <a:schemeClr val="tx1"/>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b="0" baseline="0">
                          <a:solidFill>
                            <a:schemeClr val="tx1"/>
                          </a:solidFill>
                          <a:effectLst/>
                        </a:rPr>
                        <a:t>20 x 27 x 4</a:t>
                      </a:r>
                      <a:endParaRPr lang="en-US" b="0" baseline="0">
                        <a:solidFill>
                          <a:schemeClr val="tx1"/>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b="0" baseline="0">
                          <a:solidFill>
                            <a:schemeClr val="tx1"/>
                          </a:solidFill>
                          <a:effectLst/>
                        </a:rPr>
                        <a:t>3</a:t>
                      </a:r>
                      <a:endParaRPr lang="en-US" b="0" baseline="0">
                        <a:solidFill>
                          <a:schemeClr val="tx1"/>
                        </a:solidFill>
                        <a:effectLst/>
                      </a:endParaRPr>
                    </a:p>
                  </a:txBody>
                  <a:tcPr marL="0" marR="0" marT="0" marB="0" anchor="ctr">
                    <a:solidFill>
                      <a:schemeClr val="bg1"/>
                    </a:solidFill>
                  </a:tcPr>
                </a:tc>
                <a:tc>
                  <a:txBody>
                    <a:bodyPr/>
                    <a:lstStyle/>
                    <a:p>
                      <a:pPr marR="0" algn="ctr" rtl="0" fontAlgn="base">
                        <a:spcBef>
                          <a:spcPts val="0"/>
                        </a:spcBef>
                        <a:spcAft>
                          <a:spcPts val="0"/>
                        </a:spcAft>
                      </a:pPr>
                      <a:r>
                        <a:rPr lang="en-US" sz="1050" b="0" baseline="0">
                          <a:solidFill>
                            <a:schemeClr val="tx1"/>
                          </a:solidFill>
                          <a:effectLst/>
                        </a:rPr>
                        <a:t>34.95</a:t>
                      </a:r>
                      <a:endParaRPr lang="en-US" b="0" baseline="0">
                        <a:solidFill>
                          <a:schemeClr val="tx1"/>
                        </a:solidFill>
                        <a:effectLst/>
                      </a:endParaRPr>
                    </a:p>
                  </a:txBody>
                  <a:tcPr marL="0" marR="0" marT="0" marB="0" anchor="ctr">
                    <a:solidFill>
                      <a:schemeClr val="bg1"/>
                    </a:solidFill>
                  </a:tcPr>
                </a:tc>
                <a:extLst>
                  <a:ext uri="{0D108BD9-81ED-4DB2-BD59-A6C34878D82A}">
                    <a16:rowId xmlns:a16="http://schemas.microsoft.com/office/drawing/2014/main" val="4241490140"/>
                  </a:ext>
                </a:extLst>
              </a:tr>
            </a:tbl>
          </a:graphicData>
        </a:graphic>
      </p:graphicFrame>
      <p:graphicFrame>
        <p:nvGraphicFramePr>
          <p:cNvPr id="3" name="Table 2">
            <a:extLst>
              <a:ext uri="{FF2B5EF4-FFF2-40B4-BE49-F238E27FC236}">
                <a16:creationId xmlns:a16="http://schemas.microsoft.com/office/drawing/2014/main" id="{81BA89DF-3CD8-EB3F-4F36-F105A30D6D96}"/>
              </a:ext>
            </a:extLst>
          </p:cNvPr>
          <p:cNvGraphicFramePr>
            <a:graphicFrameLocks noGrp="1"/>
          </p:cNvGraphicFramePr>
          <p:nvPr>
            <p:extLst>
              <p:ext uri="{D42A27DB-BD31-4B8C-83A1-F6EECF244321}">
                <p14:modId xmlns:p14="http://schemas.microsoft.com/office/powerpoint/2010/main" val="2405363680"/>
              </p:ext>
            </p:extLst>
          </p:nvPr>
        </p:nvGraphicFramePr>
        <p:xfrm>
          <a:off x="228600" y="4724608"/>
          <a:ext cx="5120640" cy="1554983"/>
        </p:xfrm>
        <a:graphic>
          <a:graphicData uri="http://schemas.openxmlformats.org/drawingml/2006/table">
            <a:tbl>
              <a:tblPr firstRow="1" bandRow="1">
                <a:effectLst/>
                <a:tableStyleId>{284E427A-3D55-4303-BF80-6455036E1DE7}</a:tableStyleId>
              </a:tblPr>
              <a:tblGrid>
                <a:gridCol w="5120640">
                  <a:extLst>
                    <a:ext uri="{9D8B030D-6E8A-4147-A177-3AD203B41FA5}">
                      <a16:colId xmlns:a16="http://schemas.microsoft.com/office/drawing/2014/main" val="1706233698"/>
                    </a:ext>
                  </a:extLst>
                </a:gridCol>
              </a:tblGrid>
              <a:tr h="396743">
                <a:tc>
                  <a:txBody>
                    <a:bodyPr/>
                    <a:lstStyle/>
                    <a:p>
                      <a:r>
                        <a:rPr lang="en-US"/>
                        <a:t>Data 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47053663"/>
                  </a:ext>
                </a:extLst>
              </a:tr>
              <a:tr h="370840">
                <a:tc>
                  <a:txBody>
                    <a:bodyPr/>
                    <a:lstStyle/>
                    <a:p>
                      <a:r>
                        <a:rPr lang="en-US" err="1"/>
                        <a:t>bno.getEvent</a:t>
                      </a:r>
                      <a:r>
                        <a:rPr lang="en-US"/>
                        <a:t>(&amp;</a:t>
                      </a:r>
                      <a:r>
                        <a:rPr lang="en-US" err="1"/>
                        <a:t>orientation_events</a:t>
                      </a:r>
                      <a:r>
                        <a:rPr lang="en-US"/>
                        <a:t>);</a:t>
                      </a:r>
                    </a:p>
                    <a:p>
                      <a:r>
                        <a:rPr lang="en-US"/>
                        <a:t>  </a:t>
                      </a:r>
                      <a:r>
                        <a:rPr lang="en-US" err="1"/>
                        <a:t>Serial.println</a:t>
                      </a:r>
                      <a:r>
                        <a:rPr lang="en-US"/>
                        <a:t>();</a:t>
                      </a:r>
                    </a:p>
                    <a:p>
                      <a:r>
                        <a:rPr lang="en-US"/>
                        <a:t>  </a:t>
                      </a:r>
                      <a:r>
                        <a:rPr lang="en-US" err="1"/>
                        <a:t>Serial.print</a:t>
                      </a:r>
                      <a:r>
                        <a:rPr lang="en-US"/>
                        <a:t>(F("Temperature = "));</a:t>
                      </a:r>
                    </a:p>
                    <a:p>
                      <a:r>
                        <a:rPr lang="en-US"/>
                        <a:t>  </a:t>
                      </a:r>
                      <a:r>
                        <a:rPr lang="en-US" err="1"/>
                        <a:t>Serial.print</a:t>
                      </a:r>
                      <a:r>
                        <a:rPr lang="en-US"/>
                        <a:t>(</a:t>
                      </a:r>
                      <a:r>
                        <a:rPr lang="en-US" err="1"/>
                        <a:t>temp_event.temperature</a:t>
                      </a:r>
                      <a:r>
                        <a:rPr lang="en-US"/>
                        <a:t>);</a:t>
                      </a:r>
                    </a:p>
                    <a:p>
                      <a:r>
                        <a:rPr lang="en-US"/>
                        <a:t>  </a:t>
                      </a:r>
                      <a:r>
                        <a:rPr lang="en-US" err="1"/>
                        <a:t>Serial.println</a:t>
                      </a:r>
                      <a:r>
                        <a:rPr lang="en-US"/>
                        <a:t>("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96239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45"/>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26</a:t>
            </a:fld>
            <a:endParaRPr sz="1000" b="0" i="0" u="none" strike="noStrike" cap="none">
              <a:solidFill>
                <a:schemeClr val="dk1"/>
              </a:solidFill>
              <a:latin typeface="Arial"/>
              <a:ea typeface="Arial"/>
              <a:cs typeface="Arial"/>
              <a:sym typeface="Arial"/>
            </a:endParaRPr>
          </a:p>
        </p:txBody>
      </p:sp>
      <p:sp>
        <p:nvSpPr>
          <p:cNvPr id="365" name="Google Shape;365;p4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GPS</a:t>
            </a:r>
            <a:r>
              <a:rPr lang="en-US" sz="2400" b="1" i="0" u="none" strike="noStrike" cap="none">
                <a:solidFill>
                  <a:schemeClr val="accent2"/>
                </a:solidFill>
                <a:latin typeface="Arial"/>
                <a:ea typeface="Arial"/>
                <a:cs typeface="Arial"/>
                <a:sym typeface="Arial"/>
              </a:rPr>
              <a:t> Sensor Summary</a:t>
            </a:r>
            <a:endParaRPr/>
          </a:p>
        </p:txBody>
      </p:sp>
      <p:sp>
        <p:nvSpPr>
          <p:cNvPr id="367" name="Google Shape;367;p4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Dylan Falzone</a:t>
            </a:r>
          </a:p>
          <a:p>
            <a:pPr marL="0" marR="0" lvl="0" indent="0" algn="l" rtl="0">
              <a:spcBef>
                <a:spcPts val="0"/>
              </a:spcBef>
              <a:spcAft>
                <a:spcPts val="0"/>
              </a:spcAft>
              <a:buNone/>
            </a:pPr>
            <a:endParaRPr/>
          </a:p>
        </p:txBody>
      </p:sp>
      <p:sp>
        <p:nvSpPr>
          <p:cNvPr id="2" name="Google Shape;209;p29">
            <a:extLst>
              <a:ext uri="{FF2B5EF4-FFF2-40B4-BE49-F238E27FC236}">
                <a16:creationId xmlns:a16="http://schemas.microsoft.com/office/drawing/2014/main" id="{EE72CB21-1E35-2D10-E461-84E934A2F9CC}"/>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5" name="Table 4">
            <a:extLst>
              <a:ext uri="{FF2B5EF4-FFF2-40B4-BE49-F238E27FC236}">
                <a16:creationId xmlns:a16="http://schemas.microsoft.com/office/drawing/2014/main" id="{D743DB72-B352-6E03-C302-F1BCF7C4C116}"/>
              </a:ext>
            </a:extLst>
          </p:cNvPr>
          <p:cNvGraphicFramePr>
            <a:graphicFrameLocks noGrp="1"/>
          </p:cNvGraphicFramePr>
          <p:nvPr>
            <p:extLst>
              <p:ext uri="{D42A27DB-BD31-4B8C-83A1-F6EECF244321}">
                <p14:modId xmlns:p14="http://schemas.microsoft.com/office/powerpoint/2010/main" val="2681571251"/>
              </p:ext>
            </p:extLst>
          </p:nvPr>
        </p:nvGraphicFramePr>
        <p:xfrm>
          <a:off x="407040" y="1306285"/>
          <a:ext cx="5558260" cy="1463040"/>
        </p:xfrm>
        <a:graphic>
          <a:graphicData uri="http://schemas.openxmlformats.org/drawingml/2006/table">
            <a:tbl>
              <a:tblPr/>
              <a:tblGrid>
                <a:gridCol w="2216379">
                  <a:extLst>
                    <a:ext uri="{9D8B030D-6E8A-4147-A177-3AD203B41FA5}">
                      <a16:colId xmlns:a16="http://schemas.microsoft.com/office/drawing/2014/main" val="4180706323"/>
                    </a:ext>
                  </a:extLst>
                </a:gridCol>
                <a:gridCol w="3341881">
                  <a:extLst>
                    <a:ext uri="{9D8B030D-6E8A-4147-A177-3AD203B41FA5}">
                      <a16:colId xmlns:a16="http://schemas.microsoft.com/office/drawing/2014/main" val="2551329758"/>
                    </a:ext>
                  </a:extLst>
                </a:gridCol>
              </a:tblGrid>
              <a:tr h="278179">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the 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383393297"/>
                  </a:ext>
                </a:extLst>
              </a:tr>
              <a:tr h="1039515">
                <a:tc>
                  <a:txBody>
                    <a:bodyPr/>
                    <a:lstStyle/>
                    <a:p>
                      <a:pPr algn="ctr" fontAlgn="base"/>
                      <a:r>
                        <a:rPr lang="en-US" sz="1400" b="0" i="0" u="none" strike="noStrike">
                          <a:solidFill>
                            <a:srgbClr val="000000"/>
                          </a:solidFill>
                          <a:effectLst/>
                          <a:latin typeface="Arial"/>
                        </a:rPr>
                        <a:t>Adafruit Ultimate</a:t>
                      </a:r>
                      <a:endParaRPr lang="en-US"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Lower current draw during tracking in comparison to other inspected sensors</a:t>
                      </a:r>
                      <a:endParaRPr lang="en-US" sz="1120" b="0" i="0">
                        <a:solidFill>
                          <a:srgbClr val="000000"/>
                        </a:solidFill>
                        <a:effectLst/>
                        <a:latin typeface="Arial"/>
                      </a:endParaRPr>
                    </a:p>
                    <a:p>
                      <a:pPr algn="l" fontAlgn="base">
                        <a:buFont typeface="Arial" panose="020B0604020202020204" pitchFamily="34" charset="0"/>
                        <a:buNone/>
                      </a:pPr>
                      <a:r>
                        <a:rPr lang="en-US" sz="1400" b="0" i="0" u="none" strike="noStrike">
                          <a:solidFill>
                            <a:srgbClr val="000000"/>
                          </a:solidFill>
                          <a:effectLst/>
                          <a:latin typeface="Arial"/>
                        </a:rPr>
                        <a:t>- Previous experience with sensor and familiarity with Arduino</a:t>
                      </a:r>
                    </a:p>
                    <a:p>
                      <a:pPr algn="l" fontAlgn="base">
                        <a:buFont typeface="Arial" panose="020B0604020202020204" pitchFamily="34" charset="0"/>
                        <a:buNone/>
                      </a:pPr>
                      <a:r>
                        <a:rPr lang="en-US" sz="1400" b="0" i="0" u="none" strike="noStrike">
                          <a:solidFill>
                            <a:srgbClr val="000000"/>
                          </a:solidFill>
                          <a:effectLst/>
                          <a:latin typeface="Arial"/>
                        </a:rPr>
                        <a:t>- Availability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7276555"/>
                  </a:ext>
                </a:extLst>
              </a:tr>
            </a:tbl>
          </a:graphicData>
        </a:graphic>
      </p:graphicFrame>
      <p:pic>
        <p:nvPicPr>
          <p:cNvPr id="6" name="Picture 2" descr="Amazon.com: Adafruit Ultimate GPS Breakout - 66 channel w/10 Hz updates  [ADA746] : Electronics">
            <a:extLst>
              <a:ext uri="{FF2B5EF4-FFF2-40B4-BE49-F238E27FC236}">
                <a16:creationId xmlns:a16="http://schemas.microsoft.com/office/drawing/2014/main" id="{C736150D-B5E8-D211-83D4-28E1690231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04" t="15299" r="9192" b="14481"/>
          <a:stretch/>
        </p:blipFill>
        <p:spPr bwMode="auto">
          <a:xfrm>
            <a:off x="6480143" y="1280803"/>
            <a:ext cx="2256817" cy="15140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8B3B22E9-D765-52F4-A7B5-18251279B613}"/>
              </a:ext>
            </a:extLst>
          </p:cNvPr>
          <p:cNvGraphicFramePr>
            <a:graphicFrameLocks noGrp="1"/>
          </p:cNvGraphicFramePr>
          <p:nvPr>
            <p:extLst>
              <p:ext uri="{D42A27DB-BD31-4B8C-83A1-F6EECF244321}">
                <p14:modId xmlns:p14="http://schemas.microsoft.com/office/powerpoint/2010/main" val="2383403844"/>
              </p:ext>
            </p:extLst>
          </p:nvPr>
        </p:nvGraphicFramePr>
        <p:xfrm>
          <a:off x="666344" y="3269936"/>
          <a:ext cx="7811311" cy="1143000"/>
        </p:xfrm>
        <a:graphic>
          <a:graphicData uri="http://schemas.openxmlformats.org/drawingml/2006/table">
            <a:tbl>
              <a:tblPr/>
              <a:tblGrid>
                <a:gridCol w="1163788">
                  <a:extLst>
                    <a:ext uri="{9D8B030D-6E8A-4147-A177-3AD203B41FA5}">
                      <a16:colId xmlns:a16="http://schemas.microsoft.com/office/drawing/2014/main" val="1672414853"/>
                    </a:ext>
                  </a:extLst>
                </a:gridCol>
                <a:gridCol w="841169">
                  <a:extLst>
                    <a:ext uri="{9D8B030D-6E8A-4147-A177-3AD203B41FA5}">
                      <a16:colId xmlns:a16="http://schemas.microsoft.com/office/drawing/2014/main" val="1466263244"/>
                    </a:ext>
                  </a:extLst>
                </a:gridCol>
                <a:gridCol w="1151185">
                  <a:extLst>
                    <a:ext uri="{9D8B030D-6E8A-4147-A177-3AD203B41FA5}">
                      <a16:colId xmlns:a16="http://schemas.microsoft.com/office/drawing/2014/main" val="1505680758"/>
                    </a:ext>
                  </a:extLst>
                </a:gridCol>
                <a:gridCol w="860456">
                  <a:extLst>
                    <a:ext uri="{9D8B030D-6E8A-4147-A177-3AD203B41FA5}">
                      <a16:colId xmlns:a16="http://schemas.microsoft.com/office/drawing/2014/main" val="621996952"/>
                    </a:ext>
                  </a:extLst>
                </a:gridCol>
                <a:gridCol w="1031640">
                  <a:extLst>
                    <a:ext uri="{9D8B030D-6E8A-4147-A177-3AD203B41FA5}">
                      <a16:colId xmlns:a16="http://schemas.microsoft.com/office/drawing/2014/main" val="3688782132"/>
                    </a:ext>
                  </a:extLst>
                </a:gridCol>
                <a:gridCol w="953998">
                  <a:extLst>
                    <a:ext uri="{9D8B030D-6E8A-4147-A177-3AD203B41FA5}">
                      <a16:colId xmlns:a16="http://schemas.microsoft.com/office/drawing/2014/main" val="720038199"/>
                    </a:ext>
                  </a:extLst>
                </a:gridCol>
                <a:gridCol w="979427">
                  <a:extLst>
                    <a:ext uri="{9D8B030D-6E8A-4147-A177-3AD203B41FA5}">
                      <a16:colId xmlns:a16="http://schemas.microsoft.com/office/drawing/2014/main" val="1304222279"/>
                    </a:ext>
                  </a:extLst>
                </a:gridCol>
                <a:gridCol w="829648">
                  <a:extLst>
                    <a:ext uri="{9D8B030D-6E8A-4147-A177-3AD203B41FA5}">
                      <a16:colId xmlns:a16="http://schemas.microsoft.com/office/drawing/2014/main" val="2639907329"/>
                    </a:ext>
                  </a:extLst>
                </a:gridCol>
              </a:tblGrid>
              <a:tr h="566855">
                <a:tc>
                  <a:txBody>
                    <a:bodyPr/>
                    <a:lstStyle/>
                    <a:p>
                      <a:pPr algn="ctr" fontAlgn="base"/>
                      <a:r>
                        <a:rPr lang="en-US" sz="1050" b="1" i="0" u="none" strike="noStrike">
                          <a:solidFill>
                            <a:srgbClr val="FFFFFF"/>
                          </a:solidFill>
                          <a:effectLst/>
                          <a:latin typeface="Arial"/>
                        </a:rPr>
                        <a:t>Sensors</a:t>
                      </a:r>
                      <a:r>
                        <a:rPr lang="en-US" sz="105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rPr>
                        <a:t>Update Rate (Hz)</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rPr>
                        <a:t>Operating Voltage (V)</a:t>
                      </a:r>
                      <a:r>
                        <a:rPr lang="en-US" sz="105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rPr>
                        <a:t>Current (Tracking) (mA)</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rPr>
                        <a:t>Interfaces</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pl-PL" sz="1050" b="1" i="0" u="none" strike="noStrike">
                          <a:solidFill>
                            <a:srgbClr val="FFFFFF"/>
                          </a:solidFill>
                          <a:effectLst/>
                          <a:latin typeface="Arial"/>
                        </a:rPr>
                        <a:t>Size (mm)</a:t>
                      </a:r>
                      <a:r>
                        <a:rPr lang="pl-PL" sz="1050" b="1" i="0">
                          <a:solidFill>
                            <a:srgbClr val="000000"/>
                          </a:solidFill>
                          <a:effectLst/>
                          <a:latin typeface="Arial"/>
                        </a:rPr>
                        <a:t>​</a:t>
                      </a:r>
                      <a:endParaRPr lang="pl-PL" b="1" i="0">
                        <a:solidFill>
                          <a:srgbClr val="000000"/>
                        </a:solidFill>
                        <a:effectLst/>
                        <a:latin typeface="Arial"/>
                      </a:endParaRPr>
                    </a:p>
                    <a:p>
                      <a:pPr algn="ctr" fontAlgn="base"/>
                      <a:r>
                        <a:rPr lang="pl-PL" sz="1050" b="1" i="0" u="none" strike="noStrike">
                          <a:solidFill>
                            <a:srgbClr val="FFFFFF"/>
                          </a:solidFill>
                          <a:effectLst/>
                          <a:latin typeface="Arial"/>
                        </a:rPr>
                        <a:t>L x W x H</a:t>
                      </a:r>
                      <a:r>
                        <a:rPr lang="pl-PL" sz="1050" b="1" i="0">
                          <a:solidFill>
                            <a:srgbClr val="000000"/>
                          </a:solidFill>
                          <a:effectLst/>
                          <a:latin typeface="Arial"/>
                        </a:rPr>
                        <a:t>​</a:t>
                      </a:r>
                      <a:endParaRPr lang="pl-PL"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rPr>
                        <a:t>Weight (g)</a:t>
                      </a:r>
                      <a:r>
                        <a:rPr lang="en-US" sz="105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rPr>
                        <a:t>Price ($)</a:t>
                      </a:r>
                      <a:r>
                        <a:rPr lang="en-US" sz="105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189699280"/>
                  </a:ext>
                </a:extLst>
              </a:tr>
              <a:tr h="566855">
                <a:tc>
                  <a:txBody>
                    <a:bodyPr/>
                    <a:lstStyle/>
                    <a:p>
                      <a:pPr algn="ctr" fontAlgn="base"/>
                      <a:r>
                        <a:rPr lang="en-US" sz="1050" b="0" i="0" u="none" strike="noStrike" cap="none">
                          <a:solidFill>
                            <a:schemeClr val="tx1"/>
                          </a:solidFill>
                          <a:effectLst/>
                          <a:latin typeface="Arial"/>
                          <a:ea typeface="+mn-ea"/>
                          <a:cs typeface="Arial"/>
                          <a:sym typeface="Arial"/>
                        </a:rPr>
                        <a:t>Adafruit Ultimate Breakout v3​</a:t>
                      </a:r>
                      <a:endParaRPr lang="en-US" sz="105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rPr>
                        <a:t>10</a:t>
                      </a:r>
                      <a:r>
                        <a:rPr lang="en-US" sz="1050" b="0" i="0">
                          <a:solidFill>
                            <a:schemeClr val="tx1"/>
                          </a:solidFill>
                          <a:effectLst/>
                          <a:latin typeface="Arial"/>
                        </a:rPr>
                        <a:t>​</a:t>
                      </a:r>
                      <a:endParaRPr lang="en-US" b="0" i="0">
                        <a:solidFill>
                          <a:schemeClr val="tx1"/>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rPr>
                        <a:t>3.0 – 5.0</a:t>
                      </a:r>
                      <a:endParaRPr lang="en-US" b="0" i="0">
                        <a:solidFill>
                          <a:schemeClr val="tx1"/>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rPr>
                        <a:t>20</a:t>
                      </a:r>
                      <a:endParaRPr lang="en-US" b="0" i="0">
                        <a:solidFill>
                          <a:schemeClr val="tx1"/>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rPr>
                        <a:t>I2C, SPI, UART</a:t>
                      </a:r>
                      <a:endParaRPr lang="en-US" b="0" i="0">
                        <a:solidFill>
                          <a:schemeClr val="tx1"/>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25.5 x 35 x 6.5</a:t>
                      </a:r>
                      <a:endParaRPr lang="en-US" sz="1050" b="0" i="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rPr>
                        <a:t>8.5</a:t>
                      </a:r>
                      <a:endParaRPr lang="en-US" b="0" i="0">
                        <a:solidFill>
                          <a:schemeClr val="tx1"/>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rPr>
                        <a:t>29.95</a:t>
                      </a:r>
                      <a:r>
                        <a:rPr lang="en-US" sz="1050" b="0" i="0">
                          <a:solidFill>
                            <a:schemeClr val="tx1"/>
                          </a:solidFill>
                          <a:effectLst/>
                          <a:latin typeface="Arial"/>
                        </a:rPr>
                        <a:t>​</a:t>
                      </a:r>
                      <a:endParaRPr lang="en-US" b="0" i="0">
                        <a:solidFill>
                          <a:schemeClr val="tx1"/>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086692"/>
                  </a:ext>
                </a:extLst>
              </a:tr>
            </a:tbl>
          </a:graphicData>
        </a:graphic>
      </p:graphicFrame>
      <p:graphicFrame>
        <p:nvGraphicFramePr>
          <p:cNvPr id="8" name="Table 3">
            <a:extLst>
              <a:ext uri="{FF2B5EF4-FFF2-40B4-BE49-F238E27FC236}">
                <a16:creationId xmlns:a16="http://schemas.microsoft.com/office/drawing/2014/main" id="{10ECC180-D0C5-E9A1-460D-2B7B8A9A70D9}"/>
              </a:ext>
            </a:extLst>
          </p:cNvPr>
          <p:cNvGraphicFramePr>
            <a:graphicFrameLocks noGrp="1"/>
          </p:cNvGraphicFramePr>
          <p:nvPr>
            <p:extLst>
              <p:ext uri="{D42A27DB-BD31-4B8C-83A1-F6EECF244321}">
                <p14:modId xmlns:p14="http://schemas.microsoft.com/office/powerpoint/2010/main" val="3264411343"/>
              </p:ext>
            </p:extLst>
          </p:nvPr>
        </p:nvGraphicFramePr>
        <p:xfrm>
          <a:off x="504316" y="4841686"/>
          <a:ext cx="5120640" cy="1325281"/>
        </p:xfrm>
        <a:graphic>
          <a:graphicData uri="http://schemas.openxmlformats.org/drawingml/2006/table">
            <a:tbl>
              <a:tblPr firstRow="1" bandRow="1">
                <a:effectLst/>
                <a:tableStyleId>{284E427A-3D55-4303-BF80-6455036E1DE7}</a:tableStyleId>
              </a:tblPr>
              <a:tblGrid>
                <a:gridCol w="5120640">
                  <a:extLst>
                    <a:ext uri="{9D8B030D-6E8A-4147-A177-3AD203B41FA5}">
                      <a16:colId xmlns:a16="http://schemas.microsoft.com/office/drawing/2014/main" val="4290123424"/>
                    </a:ext>
                  </a:extLst>
                </a:gridCol>
              </a:tblGrid>
              <a:tr h="319441">
                <a:tc>
                  <a:txBody>
                    <a:bodyPr/>
                    <a:lstStyle/>
                    <a:p>
                      <a:r>
                        <a:rPr lang="en-US"/>
                        <a:t>Data Processing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181969519"/>
                  </a:ext>
                </a:extLst>
              </a:tr>
              <a:tr h="370840">
                <a:tc>
                  <a:txBody>
                    <a:bodyPr/>
                    <a:lstStyle/>
                    <a:p>
                      <a:pPr lvl="0" algn="l">
                        <a:lnSpc>
                          <a:spcPct val="100000"/>
                        </a:lnSpc>
                        <a:spcBef>
                          <a:spcPts val="0"/>
                        </a:spcBef>
                        <a:spcAft>
                          <a:spcPts val="0"/>
                        </a:spcAft>
                        <a:buNone/>
                      </a:pPr>
                      <a:r>
                        <a:rPr lang="en-US" sz="1200" b="0" i="0" u="none" strike="noStrike" noProof="0">
                          <a:latin typeface="Arial"/>
                        </a:rPr>
                        <a:t>    </a:t>
                      </a:r>
                      <a:r>
                        <a:rPr lang="en-US" sz="1200" b="0" i="0" u="none" strike="noStrike" noProof="0" err="1">
                          <a:latin typeface="Arial"/>
                        </a:rPr>
                        <a:t>Serial.print</a:t>
                      </a:r>
                      <a:r>
                        <a:rPr lang="en-US" sz="1200" b="0" i="0" u="none" strike="noStrike" noProof="0">
                          <a:latin typeface="Arial"/>
                        </a:rPr>
                        <a:t>("Location: ");</a:t>
                      </a:r>
                      <a:endParaRPr lang="en-US" sz="1200"/>
                    </a:p>
                    <a:p>
                      <a:pPr lvl="0" algn="l">
                        <a:lnSpc>
                          <a:spcPct val="100000"/>
                        </a:lnSpc>
                        <a:spcBef>
                          <a:spcPts val="0"/>
                        </a:spcBef>
                        <a:spcAft>
                          <a:spcPts val="0"/>
                        </a:spcAft>
                        <a:buNone/>
                      </a:pPr>
                      <a:r>
                        <a:rPr lang="en-US" sz="1200" b="0" i="0" u="none" strike="noStrike" noProof="0">
                          <a:latin typeface="Arial"/>
                        </a:rPr>
                        <a:t>    </a:t>
                      </a:r>
                      <a:r>
                        <a:rPr lang="en-US" sz="1200" b="0" i="0" u="none" strike="noStrike" noProof="0" err="1">
                          <a:latin typeface="Arial"/>
                        </a:rPr>
                        <a:t>Serial.print</a:t>
                      </a:r>
                      <a:r>
                        <a:rPr lang="en-US" sz="1200" b="0" i="0" u="none" strike="noStrike" noProof="0">
                          <a:latin typeface="Arial"/>
                        </a:rPr>
                        <a:t>(</a:t>
                      </a:r>
                      <a:r>
                        <a:rPr lang="en-US" sz="1200" b="0" i="0" u="none" strike="noStrike" noProof="0" err="1">
                          <a:latin typeface="Arial"/>
                        </a:rPr>
                        <a:t>GPS.latitude</a:t>
                      </a:r>
                      <a:r>
                        <a:rPr lang="en-US" sz="1200" b="0" i="0" u="none" strike="noStrike" noProof="0">
                          <a:latin typeface="Arial"/>
                        </a:rPr>
                        <a:t>, 4); </a:t>
                      </a:r>
                      <a:r>
                        <a:rPr lang="en-US" sz="1200" b="0" i="0" u="none" strike="noStrike" noProof="0" err="1">
                          <a:latin typeface="Arial"/>
                        </a:rPr>
                        <a:t>Serial.print</a:t>
                      </a:r>
                      <a:r>
                        <a:rPr lang="en-US" sz="1200" b="0" i="0" u="none" strike="noStrike" noProof="0">
                          <a:latin typeface="Arial"/>
                        </a:rPr>
                        <a:t>(</a:t>
                      </a:r>
                      <a:r>
                        <a:rPr lang="en-US" sz="1200" b="0" i="0" u="none" strike="noStrike" noProof="0" err="1">
                          <a:latin typeface="Arial"/>
                        </a:rPr>
                        <a:t>GPS.lat</a:t>
                      </a:r>
                      <a:r>
                        <a:rPr lang="en-US" sz="1200" b="0" i="0" u="none" strike="noStrike" noProof="0">
                          <a:latin typeface="Arial"/>
                        </a:rPr>
                        <a:t>);</a:t>
                      </a:r>
                      <a:endParaRPr lang="en-US" sz="1200"/>
                    </a:p>
                    <a:p>
                      <a:pPr lvl="0" algn="l">
                        <a:lnSpc>
                          <a:spcPct val="100000"/>
                        </a:lnSpc>
                        <a:spcBef>
                          <a:spcPts val="0"/>
                        </a:spcBef>
                        <a:spcAft>
                          <a:spcPts val="0"/>
                        </a:spcAft>
                        <a:buNone/>
                      </a:pPr>
                      <a:r>
                        <a:rPr lang="en-US" sz="1200" b="0" i="0" u="none" strike="noStrike" noProof="0">
                          <a:latin typeface="Arial"/>
                        </a:rPr>
                        <a:t>    </a:t>
                      </a:r>
                      <a:r>
                        <a:rPr lang="en-US" sz="1200" b="0" i="0" u="none" strike="noStrike" noProof="0" err="1">
                          <a:latin typeface="Arial"/>
                        </a:rPr>
                        <a:t>Serial.print</a:t>
                      </a:r>
                      <a:r>
                        <a:rPr lang="en-US" sz="1200" b="0" i="0" u="none" strike="noStrike" noProof="0">
                          <a:latin typeface="Arial"/>
                        </a:rPr>
                        <a:t>(", ");</a:t>
                      </a:r>
                      <a:endParaRPr lang="en-US" sz="1200"/>
                    </a:p>
                    <a:p>
                      <a:pPr lvl="0" algn="l">
                        <a:lnSpc>
                          <a:spcPct val="100000"/>
                        </a:lnSpc>
                        <a:spcBef>
                          <a:spcPts val="0"/>
                        </a:spcBef>
                        <a:spcAft>
                          <a:spcPts val="0"/>
                        </a:spcAft>
                        <a:buNone/>
                      </a:pPr>
                      <a:r>
                        <a:rPr lang="en-US" sz="1200" b="0" i="0" u="none" strike="noStrike" noProof="0">
                          <a:latin typeface="Arial"/>
                        </a:rPr>
                        <a:t>    </a:t>
                      </a:r>
                      <a:r>
                        <a:rPr lang="en-US" sz="1200" b="0" i="0" u="none" strike="noStrike" noProof="0" err="1">
                          <a:latin typeface="Arial"/>
                        </a:rPr>
                        <a:t>Serial.print</a:t>
                      </a:r>
                      <a:r>
                        <a:rPr lang="en-US" sz="1200" b="0" i="0" u="none" strike="noStrike" noProof="0">
                          <a:latin typeface="Arial"/>
                        </a:rPr>
                        <a:t>(</a:t>
                      </a:r>
                      <a:r>
                        <a:rPr lang="en-US" sz="1200" b="0" i="0" u="none" strike="noStrike" noProof="0" err="1">
                          <a:latin typeface="Arial"/>
                        </a:rPr>
                        <a:t>GPS.longitude</a:t>
                      </a:r>
                      <a:r>
                        <a:rPr lang="en-US" sz="1200" b="0" i="0" u="none" strike="noStrike" noProof="0">
                          <a:latin typeface="Arial"/>
                        </a:rPr>
                        <a:t>, 4); </a:t>
                      </a:r>
                      <a:r>
                        <a:rPr lang="en-US" sz="1200" b="0" i="0" u="none" strike="noStrike" noProof="0" err="1">
                          <a:latin typeface="Arial"/>
                        </a:rPr>
                        <a:t>Serial.println</a:t>
                      </a:r>
                      <a:r>
                        <a:rPr lang="en-US" sz="1200" b="0" i="0" u="none" strike="noStrike" noProof="0">
                          <a:latin typeface="Arial"/>
                        </a:rPr>
                        <a:t>(</a:t>
                      </a:r>
                      <a:r>
                        <a:rPr lang="en-US" sz="1200" b="0" i="0" u="none" strike="noStrike" noProof="0" err="1">
                          <a:latin typeface="Arial"/>
                        </a:rPr>
                        <a:t>GPS.lon</a:t>
                      </a:r>
                      <a:r>
                        <a:rPr lang="en-US" sz="1200" b="0" i="0" u="none" strike="noStrike" noProof="0">
                          <a:latin typeface="Arial"/>
                        </a:rPr>
                        <a:t>);</a:t>
                      </a:r>
                      <a:endParaRPr lang="en-US" sz="1200"/>
                    </a:p>
                    <a:p>
                      <a:pPr lvl="0">
                        <a:buNone/>
                      </a:pPr>
                      <a:r>
                        <a:rPr lang="en-US" sz="1200" b="0" i="0" u="none" strike="noStrike" noProof="0">
                          <a:latin typeface="Arial"/>
                        </a:rPr>
                        <a:t>    </a:t>
                      </a:r>
                      <a:r>
                        <a:rPr lang="en-US" sz="1200" b="0" i="0" u="none" strike="noStrike" noProof="0" err="1">
                          <a:latin typeface="Arial"/>
                        </a:rPr>
                        <a:t>Serial.print</a:t>
                      </a:r>
                      <a:r>
                        <a:rPr lang="en-US" sz="1200" b="0" i="0" u="none" strike="noStrike" noProof="0">
                          <a:latin typeface="Arial"/>
                        </a:rPr>
                        <a:t>("Satellites: "); </a:t>
                      </a:r>
                      <a:r>
                        <a:rPr lang="en-US" sz="1200" b="0" i="0" u="none" strike="noStrike" noProof="0" err="1">
                          <a:latin typeface="Arial"/>
                        </a:rPr>
                        <a:t>Serial.println</a:t>
                      </a:r>
                      <a:r>
                        <a:rPr lang="en-US" sz="1200" b="0" i="0" u="none" strike="noStrike" noProof="0">
                          <a:latin typeface="Arial"/>
                        </a:rPr>
                        <a:t>((int)</a:t>
                      </a:r>
                      <a:r>
                        <a:rPr lang="en-US" sz="1200" b="0" i="0" u="none" strike="noStrike" noProof="0" err="1">
                          <a:latin typeface="Arial"/>
                        </a:rPr>
                        <a:t>GPS.satellites</a:t>
                      </a:r>
                      <a:r>
                        <a:rPr lang="en-US" sz="1200" b="0" i="0" u="none" strike="noStrike" noProof="0">
                          <a:latin typeface="Arial"/>
                        </a:rPr>
                        <a:t>); </a:t>
                      </a: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555699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3" name="Google Shape;373;p4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27</a:t>
            </a:fld>
            <a:endParaRPr sz="1000" b="0" i="0" u="none" strike="noStrike" cap="none">
              <a:solidFill>
                <a:schemeClr val="dk1"/>
              </a:solidFill>
              <a:latin typeface="Arial"/>
              <a:ea typeface="Arial"/>
              <a:cs typeface="Arial"/>
              <a:sym typeface="Arial"/>
            </a:endParaRPr>
          </a:p>
        </p:txBody>
      </p:sp>
      <p:sp>
        <p:nvSpPr>
          <p:cNvPr id="374" name="Google Shape;374;p4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a:t>
            </a:r>
            <a:r>
              <a:rPr lang="en-US" sz="2400" b="1" i="0" u="none" strike="noStrike" cap="none">
                <a:solidFill>
                  <a:schemeClr val="accent2"/>
                </a:solidFill>
                <a:latin typeface="Arial"/>
                <a:ea typeface="Arial"/>
                <a:cs typeface="Arial"/>
                <a:sym typeface="Arial"/>
              </a:rPr>
              <a:t> Voltage Sensor Summary</a:t>
            </a:r>
            <a:endParaRPr/>
          </a:p>
        </p:txBody>
      </p:sp>
      <p:sp>
        <p:nvSpPr>
          <p:cNvPr id="376" name="Google Shape;376;p46"/>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Dylan Falzone</a:t>
            </a:r>
          </a:p>
          <a:p>
            <a:pPr marL="0" marR="0" lvl="0" indent="0" algn="l" rtl="0">
              <a:spcBef>
                <a:spcPts val="0"/>
              </a:spcBef>
              <a:spcAft>
                <a:spcPts val="0"/>
              </a:spcAft>
              <a:buNone/>
            </a:pPr>
            <a:endParaRPr/>
          </a:p>
        </p:txBody>
      </p:sp>
      <p:sp>
        <p:nvSpPr>
          <p:cNvPr id="2" name="Google Shape;209;p29">
            <a:extLst>
              <a:ext uri="{FF2B5EF4-FFF2-40B4-BE49-F238E27FC236}">
                <a16:creationId xmlns:a16="http://schemas.microsoft.com/office/drawing/2014/main" id="{8A3C11B2-500F-4CAD-5932-9D0AB801EEB3}"/>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5" name="Table 4">
            <a:extLst>
              <a:ext uri="{FF2B5EF4-FFF2-40B4-BE49-F238E27FC236}">
                <a16:creationId xmlns:a16="http://schemas.microsoft.com/office/drawing/2014/main" id="{67205262-03F0-9B36-4FE1-E08C60938B90}"/>
              </a:ext>
            </a:extLst>
          </p:cNvPr>
          <p:cNvGraphicFramePr>
            <a:graphicFrameLocks noGrp="1"/>
          </p:cNvGraphicFramePr>
          <p:nvPr>
            <p:extLst>
              <p:ext uri="{D42A27DB-BD31-4B8C-83A1-F6EECF244321}">
                <p14:modId xmlns:p14="http://schemas.microsoft.com/office/powerpoint/2010/main" val="3737937960"/>
              </p:ext>
            </p:extLst>
          </p:nvPr>
        </p:nvGraphicFramePr>
        <p:xfrm>
          <a:off x="524272" y="1245164"/>
          <a:ext cx="4858480" cy="1531620"/>
        </p:xfrm>
        <a:graphic>
          <a:graphicData uri="http://schemas.openxmlformats.org/drawingml/2006/table">
            <a:tbl>
              <a:tblPr/>
              <a:tblGrid>
                <a:gridCol w="1937339">
                  <a:extLst>
                    <a:ext uri="{9D8B030D-6E8A-4147-A177-3AD203B41FA5}">
                      <a16:colId xmlns:a16="http://schemas.microsoft.com/office/drawing/2014/main" val="4180706323"/>
                    </a:ext>
                  </a:extLst>
                </a:gridCol>
                <a:gridCol w="2921141">
                  <a:extLst>
                    <a:ext uri="{9D8B030D-6E8A-4147-A177-3AD203B41FA5}">
                      <a16:colId xmlns:a16="http://schemas.microsoft.com/office/drawing/2014/main" val="2551329758"/>
                    </a:ext>
                  </a:extLst>
                </a:gridCol>
              </a:tblGrid>
              <a:tr h="373380">
                <a:tc>
                  <a:txBody>
                    <a:bodyPr/>
                    <a:lstStyle/>
                    <a:p>
                      <a:pPr algn="ctr" fontAlgn="base"/>
                      <a:r>
                        <a:rPr lang="en-US" sz="1400" b="1" i="0" u="none" strike="noStrike">
                          <a:solidFill>
                            <a:srgbClr val="FFFFFF"/>
                          </a:solidFill>
                          <a:effectLst/>
                          <a:latin typeface="Arial" panose="020B0604020202020204" pitchFamily="34" charset="0"/>
                        </a:rPr>
                        <a:t>Selection</a:t>
                      </a:r>
                      <a:r>
                        <a:rPr lang="en-US" sz="1400" b="1" i="0">
                          <a:solidFill>
                            <a:srgbClr val="000000"/>
                          </a:solidFill>
                          <a:effectLst/>
                          <a:latin typeface="Arial" panose="020B0604020202020204" pitchFamily="34" charset="0"/>
                        </a:rPr>
                        <a:t>​</a:t>
                      </a:r>
                      <a:endParaRPr lang="en-US"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panose="020B0604020202020204" pitchFamily="34" charset="0"/>
                        </a:rPr>
                        <a:t>Reasoning for the selection</a:t>
                      </a:r>
                      <a:r>
                        <a:rPr lang="en-US" sz="1400" b="1" i="0">
                          <a:solidFill>
                            <a:srgbClr val="000000"/>
                          </a:solidFill>
                          <a:effectLst/>
                          <a:latin typeface="Arial" panose="020B0604020202020204" pitchFamily="34" charset="0"/>
                        </a:rPr>
                        <a:t>​</a:t>
                      </a:r>
                      <a:endParaRPr lang="en-US"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383393297"/>
                  </a:ext>
                </a:extLst>
              </a:tr>
              <a:tr h="1089660">
                <a:tc>
                  <a:txBody>
                    <a:bodyPr/>
                    <a:lstStyle/>
                    <a:p>
                      <a:pPr algn="ctr" fontAlgn="base"/>
                      <a:r>
                        <a:rPr lang="en-US" sz="1400" b="0" i="0" u="none" strike="noStrike">
                          <a:solidFill>
                            <a:srgbClr val="000000"/>
                          </a:solidFill>
                          <a:effectLst/>
                          <a:latin typeface="Arial" panose="020B0604020202020204" pitchFamily="34" charset="0"/>
                        </a:rPr>
                        <a:t>Adafruit INA260</a:t>
                      </a:r>
                      <a:endParaRPr lang="en-US" b="0"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indent="0" algn="l" fontAlgn="base">
                        <a:buFont typeface="Arial" panose="020B0604020202020204" pitchFamily="34" charset="0"/>
                        <a:buNone/>
                      </a:pPr>
                      <a:r>
                        <a:rPr lang="en-US" sz="1400" b="0" i="0" u="none" strike="noStrike">
                          <a:solidFill>
                            <a:srgbClr val="000000"/>
                          </a:solidFill>
                          <a:effectLst/>
                          <a:latin typeface="Arial" panose="020B0604020202020204" pitchFamily="34" charset="0"/>
                        </a:rPr>
                        <a:t>- Greater resolution bit compared to other sensors</a:t>
                      </a:r>
                      <a:endParaRPr lang="en-US" sz="1120" b="0" i="0">
                        <a:solidFill>
                          <a:srgbClr val="000000"/>
                        </a:solidFill>
                        <a:effectLst/>
                        <a:latin typeface="Arial" panose="020B0604020202020204" pitchFamily="34" charset="0"/>
                      </a:endParaRPr>
                    </a:p>
                    <a:p>
                      <a:pPr algn="l" fontAlgn="base">
                        <a:buFont typeface="Arial" panose="020B0604020202020204" pitchFamily="34" charset="0"/>
                        <a:buNone/>
                      </a:pPr>
                      <a:r>
                        <a:rPr lang="en-US" sz="1400" b="0" i="0" u="none" strike="noStrike">
                          <a:solidFill>
                            <a:srgbClr val="000000"/>
                          </a:solidFill>
                          <a:effectLst/>
                          <a:latin typeface="Arial" panose="020B0604020202020204" pitchFamily="34" charset="0"/>
                        </a:rPr>
                        <a:t>- Previous experience and familiarity with sensor</a:t>
                      </a:r>
                    </a:p>
                    <a:p>
                      <a:pPr algn="l" fontAlgn="base">
                        <a:buFont typeface="Arial" panose="020B0604020202020204" pitchFamily="34" charset="0"/>
                        <a:buNone/>
                      </a:pPr>
                      <a:r>
                        <a:rPr lang="en-US" sz="1400" b="0" i="0" u="none" strike="noStrike">
                          <a:solidFill>
                            <a:srgbClr val="000000"/>
                          </a:solidFill>
                          <a:effectLst/>
                          <a:latin typeface="Arial" panose="020B0604020202020204" pitchFamily="34" charset="0"/>
                        </a:rPr>
                        <a:t>- Availability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7276555"/>
                  </a:ext>
                </a:extLst>
              </a:tr>
            </a:tbl>
          </a:graphicData>
        </a:graphic>
      </p:graphicFrame>
      <p:pic>
        <p:nvPicPr>
          <p:cNvPr id="6" name="Picture 2" descr="Angled shot of Adafruit INA260 Power Sensor.">
            <a:extLst>
              <a:ext uri="{FF2B5EF4-FFF2-40B4-BE49-F238E27FC236}">
                <a16:creationId xmlns:a16="http://schemas.microsoft.com/office/drawing/2014/main" id="{4FEDF4D1-88A9-D8ED-8BED-75EA539281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87" t="21698" r="29801" b="24981"/>
          <a:stretch/>
        </p:blipFill>
        <p:spPr bwMode="auto">
          <a:xfrm>
            <a:off x="6309360" y="1198729"/>
            <a:ext cx="1843393" cy="16244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89458421-27D6-D0C1-0600-CD2327AF9B1C}"/>
              </a:ext>
            </a:extLst>
          </p:cNvPr>
          <p:cNvGraphicFramePr>
            <a:graphicFrameLocks noGrp="1"/>
          </p:cNvGraphicFramePr>
          <p:nvPr>
            <p:extLst>
              <p:ext uri="{D42A27DB-BD31-4B8C-83A1-F6EECF244321}">
                <p14:modId xmlns:p14="http://schemas.microsoft.com/office/powerpoint/2010/main" val="3218299279"/>
              </p:ext>
            </p:extLst>
          </p:nvPr>
        </p:nvGraphicFramePr>
        <p:xfrm>
          <a:off x="450714" y="3033085"/>
          <a:ext cx="7709171" cy="826787"/>
        </p:xfrm>
        <a:graphic>
          <a:graphicData uri="http://schemas.openxmlformats.org/drawingml/2006/table">
            <a:tbl>
              <a:tblPr/>
              <a:tblGrid>
                <a:gridCol w="1541830">
                  <a:extLst>
                    <a:ext uri="{9D8B030D-6E8A-4147-A177-3AD203B41FA5}">
                      <a16:colId xmlns:a16="http://schemas.microsoft.com/office/drawing/2014/main" val="1672414853"/>
                    </a:ext>
                  </a:extLst>
                </a:gridCol>
                <a:gridCol w="1139964">
                  <a:extLst>
                    <a:ext uri="{9D8B030D-6E8A-4147-A177-3AD203B41FA5}">
                      <a16:colId xmlns:a16="http://schemas.microsoft.com/office/drawing/2014/main" val="621996952"/>
                    </a:ext>
                  </a:extLst>
                </a:gridCol>
                <a:gridCol w="1366755">
                  <a:extLst>
                    <a:ext uri="{9D8B030D-6E8A-4147-A177-3AD203B41FA5}">
                      <a16:colId xmlns:a16="http://schemas.microsoft.com/office/drawing/2014/main" val="3688782132"/>
                    </a:ext>
                  </a:extLst>
                </a:gridCol>
                <a:gridCol w="1263892">
                  <a:extLst>
                    <a:ext uri="{9D8B030D-6E8A-4147-A177-3AD203B41FA5}">
                      <a16:colId xmlns:a16="http://schemas.microsoft.com/office/drawing/2014/main" val="720038199"/>
                    </a:ext>
                  </a:extLst>
                </a:gridCol>
                <a:gridCol w="1297581">
                  <a:extLst>
                    <a:ext uri="{9D8B030D-6E8A-4147-A177-3AD203B41FA5}">
                      <a16:colId xmlns:a16="http://schemas.microsoft.com/office/drawing/2014/main" val="1304222279"/>
                    </a:ext>
                  </a:extLst>
                </a:gridCol>
                <a:gridCol w="1099149">
                  <a:extLst>
                    <a:ext uri="{9D8B030D-6E8A-4147-A177-3AD203B41FA5}">
                      <a16:colId xmlns:a16="http://schemas.microsoft.com/office/drawing/2014/main" val="2639907329"/>
                    </a:ext>
                  </a:extLst>
                </a:gridCol>
              </a:tblGrid>
              <a:tr h="454411">
                <a:tc>
                  <a:txBody>
                    <a:bodyPr/>
                    <a:lstStyle/>
                    <a:p>
                      <a:pPr algn="ctr" fontAlgn="base"/>
                      <a:r>
                        <a:rPr lang="en-US" sz="1200" b="1" i="0" u="none" strike="noStrike">
                          <a:solidFill>
                            <a:srgbClr val="FFFFFF"/>
                          </a:solidFill>
                          <a:effectLst/>
                          <a:latin typeface="Arial" panose="020B0604020202020204" pitchFamily="34" charset="0"/>
                        </a:rPr>
                        <a:t>Sensors</a:t>
                      </a:r>
                      <a:r>
                        <a:rPr lang="en-US" sz="1200" b="1" i="0">
                          <a:solidFill>
                            <a:srgbClr val="000000"/>
                          </a:solidFill>
                          <a:effectLst/>
                          <a:latin typeface="Arial" panose="020B0604020202020204" pitchFamily="34" charset="0"/>
                        </a:rPr>
                        <a:t>​</a:t>
                      </a:r>
                      <a:endParaRPr lang="en-US"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panose="020B0604020202020204" pitchFamily="34" charset="0"/>
                        </a:rPr>
                        <a:t>Resolution</a:t>
                      </a:r>
                      <a:endParaRPr lang="en-US"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panose="020B0604020202020204" pitchFamily="34" charset="0"/>
                        </a:rPr>
                        <a:t>Interfaces</a:t>
                      </a:r>
                      <a:endParaRPr lang="en-US"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pl-PL" sz="1200" b="1" i="0" u="none" strike="noStrike">
                          <a:solidFill>
                            <a:srgbClr val="FFFFFF"/>
                          </a:solidFill>
                          <a:effectLst/>
                          <a:latin typeface="Arial" panose="020B0604020202020204" pitchFamily="34" charset="0"/>
                        </a:rPr>
                        <a:t>Size (mm)</a:t>
                      </a:r>
                      <a:r>
                        <a:rPr lang="pl-PL" sz="1200" b="1" i="0">
                          <a:solidFill>
                            <a:srgbClr val="000000"/>
                          </a:solidFill>
                          <a:effectLst/>
                          <a:latin typeface="Arial" panose="020B0604020202020204" pitchFamily="34" charset="0"/>
                        </a:rPr>
                        <a:t>​</a:t>
                      </a:r>
                      <a:endParaRPr lang="pl-PL" sz="1200" b="1" i="0">
                        <a:solidFill>
                          <a:srgbClr val="000000"/>
                        </a:solidFill>
                        <a:effectLst/>
                      </a:endParaRPr>
                    </a:p>
                    <a:p>
                      <a:pPr algn="ctr" fontAlgn="base"/>
                      <a:r>
                        <a:rPr lang="pl-PL" sz="1200" b="1" i="0" u="none" strike="noStrike">
                          <a:solidFill>
                            <a:srgbClr val="FFFFFF"/>
                          </a:solidFill>
                          <a:effectLst/>
                          <a:latin typeface="Arial" panose="020B0604020202020204" pitchFamily="34" charset="0"/>
                        </a:rPr>
                        <a:t>L x W x H</a:t>
                      </a:r>
                      <a:r>
                        <a:rPr lang="pl-PL" sz="1200" b="1" i="0">
                          <a:solidFill>
                            <a:srgbClr val="000000"/>
                          </a:solidFill>
                          <a:effectLst/>
                          <a:latin typeface="Arial" panose="020B0604020202020204" pitchFamily="34" charset="0"/>
                        </a:rPr>
                        <a:t>​</a:t>
                      </a:r>
                      <a:endParaRPr lang="pl-PL"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panose="020B0604020202020204" pitchFamily="34" charset="0"/>
                        </a:rPr>
                        <a:t>Weight (g)</a:t>
                      </a:r>
                      <a:r>
                        <a:rPr lang="en-US" sz="1200" b="1" i="0">
                          <a:solidFill>
                            <a:srgbClr val="000000"/>
                          </a:solidFill>
                          <a:effectLst/>
                          <a:latin typeface="Arial" panose="020B0604020202020204" pitchFamily="34" charset="0"/>
                        </a:rPr>
                        <a:t>​</a:t>
                      </a:r>
                      <a:endParaRPr lang="en-US"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panose="020B0604020202020204" pitchFamily="34" charset="0"/>
                        </a:rPr>
                        <a:t>Price ($)</a:t>
                      </a:r>
                      <a:r>
                        <a:rPr lang="en-US" sz="1200" b="1" i="0">
                          <a:solidFill>
                            <a:srgbClr val="000000"/>
                          </a:solidFill>
                          <a:effectLst/>
                          <a:latin typeface="Arial" panose="020B0604020202020204" pitchFamily="34" charset="0"/>
                        </a:rPr>
                        <a:t>​</a:t>
                      </a:r>
                      <a:endParaRPr lang="en-US" sz="1200"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189699280"/>
                  </a:ext>
                </a:extLst>
              </a:tr>
              <a:tr h="369587">
                <a:tc>
                  <a:txBody>
                    <a:bodyPr/>
                    <a:lstStyle/>
                    <a:p>
                      <a:pPr algn="ctr" fontAlgn="base"/>
                      <a:r>
                        <a:rPr lang="en-US" sz="1100" b="0" i="0">
                          <a:solidFill>
                            <a:schemeClr val="tx1"/>
                          </a:solidFill>
                          <a:effectLst/>
                          <a:latin typeface="Arial" panose="020B0604020202020204" pitchFamily="34" charset="0"/>
                          <a:cs typeface="Arial" panose="020B0604020202020204" pitchFamily="34" charset="0"/>
                        </a:rPr>
                        <a:t>Adafruit INA260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a:solidFill>
                            <a:schemeClr val="tx1"/>
                          </a:solidFill>
                          <a:effectLst/>
                          <a:latin typeface="Arial" panose="020B0604020202020204" pitchFamily="34" charset="0"/>
                          <a:cs typeface="Arial" panose="020B0604020202020204" pitchFamily="34" charset="0"/>
                        </a:rPr>
                        <a:t>16 bit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kumimoji="0" lang="en-US" sz="1100" b="0"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Arial"/>
                        </a:rPr>
                        <a:t>I2C</a:t>
                      </a:r>
                      <a:endParaRPr lang="en-US" sz="1100" b="0" i="0">
                        <a:solidFill>
                          <a:schemeClr val="tx1"/>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chemeClr val="tx1"/>
                          </a:solidFill>
                          <a:effectLst/>
                          <a:latin typeface="Arial" panose="020B0604020202020204" pitchFamily="34" charset="0"/>
                        </a:rPr>
                        <a:t>22.9 x 22.8 x 2.7</a:t>
                      </a:r>
                      <a:endParaRPr lang="en-US" sz="1100" b="0" i="0">
                        <a:solidFill>
                          <a:schemeClr val="tx1"/>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chemeClr val="tx1"/>
                          </a:solidFill>
                          <a:effectLst/>
                          <a:latin typeface="Arial" panose="020B0604020202020204" pitchFamily="34" charset="0"/>
                        </a:rPr>
                        <a:t>2</a:t>
                      </a:r>
                      <a:endParaRPr lang="en-US" sz="1100" b="0" i="0">
                        <a:solidFill>
                          <a:schemeClr val="tx1"/>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100" b="0" i="0" u="none" strike="noStrike">
                          <a:solidFill>
                            <a:schemeClr val="tx1"/>
                          </a:solidFill>
                          <a:effectLst/>
                          <a:latin typeface="Arial" panose="020B0604020202020204" pitchFamily="34" charset="0"/>
                        </a:rPr>
                        <a:t>9.95</a:t>
                      </a:r>
                      <a:r>
                        <a:rPr lang="en-US" sz="1100" b="0" i="0">
                          <a:solidFill>
                            <a:schemeClr val="tx1"/>
                          </a:solidFill>
                          <a:effectLst/>
                          <a:latin typeface="Arial" panose="020B0604020202020204" pitchFamily="34" charset="0"/>
                        </a:rPr>
                        <a:t>​</a:t>
                      </a:r>
                      <a:endParaRPr lang="en-US" sz="1100" b="0" i="0">
                        <a:solidFill>
                          <a:schemeClr val="tx1"/>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5056586"/>
                  </a:ext>
                </a:extLst>
              </a:tr>
            </a:tbl>
          </a:graphicData>
        </a:graphic>
      </p:graphicFrame>
      <p:graphicFrame>
        <p:nvGraphicFramePr>
          <p:cNvPr id="8" name="Table 7">
            <a:extLst>
              <a:ext uri="{FF2B5EF4-FFF2-40B4-BE49-F238E27FC236}">
                <a16:creationId xmlns:a16="http://schemas.microsoft.com/office/drawing/2014/main" id="{F26EB9DA-2F38-CD4A-8B2B-2A267DA35BB5}"/>
              </a:ext>
            </a:extLst>
          </p:cNvPr>
          <p:cNvGraphicFramePr>
            <a:graphicFrameLocks noGrp="1"/>
          </p:cNvGraphicFramePr>
          <p:nvPr>
            <p:extLst>
              <p:ext uri="{D42A27DB-BD31-4B8C-83A1-F6EECF244321}">
                <p14:modId xmlns:p14="http://schemas.microsoft.com/office/powerpoint/2010/main" val="3644448619"/>
              </p:ext>
            </p:extLst>
          </p:nvPr>
        </p:nvGraphicFramePr>
        <p:xfrm>
          <a:off x="524272" y="4134461"/>
          <a:ext cx="3988312" cy="2072640"/>
        </p:xfrm>
        <a:graphic>
          <a:graphicData uri="http://schemas.openxmlformats.org/drawingml/2006/table">
            <a:tbl>
              <a:tblPr firstRow="1" bandRow="1">
                <a:effectLst/>
                <a:tableStyleId>{284E427A-3D55-4303-BF80-6455036E1DE7}</a:tableStyleId>
              </a:tblPr>
              <a:tblGrid>
                <a:gridCol w="3988312">
                  <a:extLst>
                    <a:ext uri="{9D8B030D-6E8A-4147-A177-3AD203B41FA5}">
                      <a16:colId xmlns:a16="http://schemas.microsoft.com/office/drawing/2014/main" val="4290123424"/>
                    </a:ext>
                  </a:extLst>
                </a:gridCol>
              </a:tblGrid>
              <a:tr h="195366">
                <a:tc>
                  <a:txBody>
                    <a:bodyPr/>
                    <a:lstStyle/>
                    <a:p>
                      <a:r>
                        <a:rPr lang="en-US"/>
                        <a:t>Data Processing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181969519"/>
                  </a:ext>
                </a:extLst>
              </a:tr>
              <a:tr h="1547900">
                <a:tc>
                  <a:txBody>
                    <a:bodyPr/>
                    <a:lstStyle/>
                    <a:p>
                      <a:pPr marL="0" marR="0" lvl="0" indent="0" algn="l">
                        <a:lnSpc>
                          <a:spcPct val="100000"/>
                        </a:lnSpc>
                        <a:spcBef>
                          <a:spcPts val="0"/>
                        </a:spcBef>
                        <a:spcAft>
                          <a:spcPts val="0"/>
                        </a:spcAft>
                        <a:buNone/>
                      </a:pPr>
                      <a:r>
                        <a:rPr lang="en-US" sz="1000" err="1"/>
                        <a:t>Serial.print</a:t>
                      </a:r>
                      <a:r>
                        <a:rPr lang="en-US" sz="1000"/>
                        <a:t>("Current: ");</a:t>
                      </a:r>
                    </a:p>
                    <a:p>
                      <a:pPr marL="0" marR="0" lvl="0" indent="0" algn="l">
                        <a:lnSpc>
                          <a:spcPct val="100000"/>
                        </a:lnSpc>
                        <a:spcBef>
                          <a:spcPts val="0"/>
                        </a:spcBef>
                        <a:spcAft>
                          <a:spcPts val="0"/>
                        </a:spcAft>
                        <a:buNone/>
                      </a:pPr>
                      <a:r>
                        <a:rPr lang="en-US" sz="1000" err="1"/>
                        <a:t>Serial.print</a:t>
                      </a:r>
                      <a:r>
                        <a:rPr lang="en-US" sz="1000"/>
                        <a:t>(ina260.readCurrent());</a:t>
                      </a:r>
                    </a:p>
                    <a:p>
                      <a:pPr marL="0" marR="0" lvl="0" indent="0" algn="l">
                        <a:lnSpc>
                          <a:spcPct val="100000"/>
                        </a:lnSpc>
                        <a:spcBef>
                          <a:spcPts val="0"/>
                        </a:spcBef>
                        <a:spcAft>
                          <a:spcPts val="0"/>
                        </a:spcAft>
                        <a:buNone/>
                      </a:pPr>
                      <a:r>
                        <a:rPr lang="en-US" sz="1000" err="1"/>
                        <a:t>Serial.println</a:t>
                      </a:r>
                      <a:r>
                        <a:rPr lang="en-US" sz="1000"/>
                        <a:t>(" mA");</a:t>
                      </a:r>
                    </a:p>
                    <a:p>
                      <a:pPr marL="0" marR="0" lvl="0" indent="0" algn="l">
                        <a:lnSpc>
                          <a:spcPct val="100000"/>
                        </a:lnSpc>
                        <a:spcBef>
                          <a:spcPts val="0"/>
                        </a:spcBef>
                        <a:spcAft>
                          <a:spcPts val="0"/>
                        </a:spcAft>
                        <a:buNone/>
                      </a:pPr>
                      <a:endParaRPr lang="en-US" sz="1000"/>
                    </a:p>
                    <a:p>
                      <a:pPr marL="0" marR="0" lvl="0" indent="0" algn="l">
                        <a:lnSpc>
                          <a:spcPct val="100000"/>
                        </a:lnSpc>
                        <a:spcBef>
                          <a:spcPts val="0"/>
                        </a:spcBef>
                        <a:spcAft>
                          <a:spcPts val="0"/>
                        </a:spcAft>
                        <a:buNone/>
                      </a:pPr>
                      <a:r>
                        <a:rPr lang="en-US" sz="1000" err="1"/>
                        <a:t>Serial.print</a:t>
                      </a:r>
                      <a:r>
                        <a:rPr lang="en-US" sz="1000"/>
                        <a:t>("Bus Voltage: ");</a:t>
                      </a:r>
                    </a:p>
                    <a:p>
                      <a:pPr marL="0" marR="0" lvl="0" indent="0" algn="l">
                        <a:lnSpc>
                          <a:spcPct val="100000"/>
                        </a:lnSpc>
                        <a:spcBef>
                          <a:spcPts val="0"/>
                        </a:spcBef>
                        <a:spcAft>
                          <a:spcPts val="0"/>
                        </a:spcAft>
                        <a:buNone/>
                      </a:pPr>
                      <a:r>
                        <a:rPr lang="en-US" sz="1000" err="1"/>
                        <a:t>Serial.print</a:t>
                      </a:r>
                      <a:r>
                        <a:rPr lang="en-US" sz="1000"/>
                        <a:t>(ina260.readBusVoltage());</a:t>
                      </a:r>
                    </a:p>
                    <a:p>
                      <a:pPr marL="0" marR="0" lvl="0" indent="0" algn="l">
                        <a:lnSpc>
                          <a:spcPct val="100000"/>
                        </a:lnSpc>
                        <a:spcBef>
                          <a:spcPts val="0"/>
                        </a:spcBef>
                        <a:spcAft>
                          <a:spcPts val="0"/>
                        </a:spcAft>
                        <a:buNone/>
                      </a:pPr>
                      <a:r>
                        <a:rPr lang="en-US" sz="1000" err="1"/>
                        <a:t>Serial.println</a:t>
                      </a:r>
                      <a:r>
                        <a:rPr lang="en-US" sz="1000"/>
                        <a:t>(" mV");</a:t>
                      </a:r>
                    </a:p>
                    <a:p>
                      <a:pPr marL="0" marR="0" lvl="0" indent="0" algn="l">
                        <a:lnSpc>
                          <a:spcPct val="100000"/>
                        </a:lnSpc>
                        <a:spcBef>
                          <a:spcPts val="0"/>
                        </a:spcBef>
                        <a:spcAft>
                          <a:spcPts val="0"/>
                        </a:spcAft>
                        <a:buNone/>
                      </a:pPr>
                      <a:endParaRPr lang="en-US" sz="1000"/>
                    </a:p>
                    <a:p>
                      <a:pPr marL="0" marR="0" lvl="0" indent="0" algn="l">
                        <a:lnSpc>
                          <a:spcPct val="100000"/>
                        </a:lnSpc>
                        <a:spcBef>
                          <a:spcPts val="0"/>
                        </a:spcBef>
                        <a:spcAft>
                          <a:spcPts val="0"/>
                        </a:spcAft>
                        <a:buNone/>
                      </a:pPr>
                      <a:r>
                        <a:rPr lang="en-US" sz="1000" err="1"/>
                        <a:t>Serial.print</a:t>
                      </a:r>
                      <a:r>
                        <a:rPr lang="en-US" sz="1000"/>
                        <a:t>("Power: ");</a:t>
                      </a:r>
                    </a:p>
                    <a:p>
                      <a:pPr marL="0" marR="0" lvl="0" indent="0" algn="l">
                        <a:lnSpc>
                          <a:spcPct val="100000"/>
                        </a:lnSpc>
                        <a:spcBef>
                          <a:spcPts val="0"/>
                        </a:spcBef>
                        <a:spcAft>
                          <a:spcPts val="0"/>
                        </a:spcAft>
                        <a:buNone/>
                      </a:pPr>
                      <a:r>
                        <a:rPr lang="en-US" sz="1000" err="1"/>
                        <a:t>Serial.print</a:t>
                      </a:r>
                      <a:r>
                        <a:rPr lang="en-US" sz="1000"/>
                        <a:t>(ina260.readPower());</a:t>
                      </a:r>
                    </a:p>
                    <a:p>
                      <a:pPr marL="0" marR="0" lvl="0" indent="0" algn="l">
                        <a:lnSpc>
                          <a:spcPct val="100000"/>
                        </a:lnSpc>
                        <a:spcBef>
                          <a:spcPts val="0"/>
                        </a:spcBef>
                        <a:spcAft>
                          <a:spcPts val="0"/>
                        </a:spcAft>
                        <a:buNone/>
                      </a:pPr>
                      <a:r>
                        <a:rPr lang="en-US" sz="1000" err="1"/>
                        <a:t>Serial.println</a:t>
                      </a:r>
                      <a:r>
                        <a:rPr lang="en-US" sz="1000"/>
                        <a:t>(" </a:t>
                      </a:r>
                      <a:r>
                        <a:rPr lang="en-US" sz="1000" err="1"/>
                        <a:t>mW</a:t>
                      </a:r>
                      <a:r>
                        <a:rPr lang="en-US" sz="100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555699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2" name="Google Shape;382;p47"/>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28</a:t>
            </a:fld>
            <a:endParaRPr sz="1000" b="0" i="0" u="none" strike="noStrike" cap="none">
              <a:solidFill>
                <a:schemeClr val="dk1"/>
              </a:solidFill>
              <a:latin typeface="Arial"/>
              <a:ea typeface="Arial"/>
              <a:cs typeface="Arial"/>
              <a:sym typeface="Arial"/>
            </a:endParaRPr>
          </a:p>
        </p:txBody>
      </p:sp>
      <p:sp>
        <p:nvSpPr>
          <p:cNvPr id="383" name="Google Shape;383;p4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Tilt</a:t>
            </a:r>
            <a:r>
              <a:rPr lang="en-US" sz="2400" b="1" i="0" u="none" strike="noStrike" cap="none">
                <a:solidFill>
                  <a:schemeClr val="accent2"/>
                </a:solidFill>
                <a:latin typeface="Arial"/>
                <a:ea typeface="Arial"/>
                <a:cs typeface="Arial"/>
                <a:sym typeface="Arial"/>
              </a:rPr>
              <a:t> Sensor Summary</a:t>
            </a:r>
            <a:endParaRPr/>
          </a:p>
        </p:txBody>
      </p:sp>
      <p:sp>
        <p:nvSpPr>
          <p:cNvPr id="385" name="Google Shape;385;p47"/>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Dylan Falzone</a:t>
            </a:r>
          </a:p>
          <a:p>
            <a:pPr marL="0" marR="0" lvl="0" indent="0" algn="l" rtl="0">
              <a:spcBef>
                <a:spcPts val="0"/>
              </a:spcBef>
              <a:spcAft>
                <a:spcPts val="0"/>
              </a:spcAft>
              <a:buNone/>
            </a:pPr>
            <a:endParaRPr/>
          </a:p>
        </p:txBody>
      </p:sp>
      <p:sp>
        <p:nvSpPr>
          <p:cNvPr id="386" name="Google Shape;386;p4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Google Shape;209;p29">
            <a:extLst>
              <a:ext uri="{FF2B5EF4-FFF2-40B4-BE49-F238E27FC236}">
                <a16:creationId xmlns:a16="http://schemas.microsoft.com/office/drawing/2014/main" id="{862628CE-2666-113B-28D0-7760A24AF4BC}"/>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5" name="Table 4">
            <a:extLst>
              <a:ext uri="{FF2B5EF4-FFF2-40B4-BE49-F238E27FC236}">
                <a16:creationId xmlns:a16="http://schemas.microsoft.com/office/drawing/2014/main" id="{6D1BDAE8-0B97-99CD-D6B8-8FE48F6C916C}"/>
              </a:ext>
            </a:extLst>
          </p:cNvPr>
          <p:cNvGraphicFramePr>
            <a:graphicFrameLocks noGrp="1"/>
          </p:cNvGraphicFramePr>
          <p:nvPr>
            <p:extLst>
              <p:ext uri="{D42A27DB-BD31-4B8C-83A1-F6EECF244321}">
                <p14:modId xmlns:p14="http://schemas.microsoft.com/office/powerpoint/2010/main" val="1517269776"/>
              </p:ext>
            </p:extLst>
          </p:nvPr>
        </p:nvGraphicFramePr>
        <p:xfrm>
          <a:off x="445528" y="1279799"/>
          <a:ext cx="4892040" cy="1463040"/>
        </p:xfrm>
        <a:graphic>
          <a:graphicData uri="http://schemas.openxmlformats.org/drawingml/2006/table">
            <a:tbl>
              <a:tblPr/>
              <a:tblGrid>
                <a:gridCol w="1950720">
                  <a:extLst>
                    <a:ext uri="{9D8B030D-6E8A-4147-A177-3AD203B41FA5}">
                      <a16:colId xmlns:a16="http://schemas.microsoft.com/office/drawing/2014/main" val="4180706323"/>
                    </a:ext>
                  </a:extLst>
                </a:gridCol>
                <a:gridCol w="2941320">
                  <a:extLst>
                    <a:ext uri="{9D8B030D-6E8A-4147-A177-3AD203B41FA5}">
                      <a16:colId xmlns:a16="http://schemas.microsoft.com/office/drawing/2014/main" val="2551329758"/>
                    </a:ext>
                  </a:extLst>
                </a:gridCol>
              </a:tblGrid>
              <a:tr h="373380">
                <a:tc>
                  <a:txBody>
                    <a:bodyPr/>
                    <a:lstStyle/>
                    <a:p>
                      <a:pPr algn="ctr" fontAlgn="base"/>
                      <a:r>
                        <a:rPr lang="en-US" sz="1400" b="1" i="0" u="none" strike="noStrike">
                          <a:solidFill>
                            <a:srgbClr val="FFFFFF"/>
                          </a:solidFill>
                          <a:effectLst/>
                          <a:latin typeface="Arial" panose="020B0604020202020204" pitchFamily="34" charset="0"/>
                        </a:rPr>
                        <a:t>Selection</a:t>
                      </a:r>
                      <a:r>
                        <a:rPr lang="en-US" sz="1400" b="1" i="0">
                          <a:solidFill>
                            <a:srgbClr val="000000"/>
                          </a:solidFill>
                          <a:effectLst/>
                          <a:latin typeface="Arial" panose="020B0604020202020204" pitchFamily="34" charset="0"/>
                        </a:rPr>
                        <a:t>​</a:t>
                      </a:r>
                      <a:endParaRPr lang="en-US"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panose="020B0604020202020204" pitchFamily="34" charset="0"/>
                        </a:rPr>
                        <a:t>Reasoning for the selection</a:t>
                      </a:r>
                      <a:r>
                        <a:rPr lang="en-US" sz="1400" b="1" i="0">
                          <a:solidFill>
                            <a:srgbClr val="000000"/>
                          </a:solidFill>
                          <a:effectLst/>
                          <a:latin typeface="Arial" panose="020B0604020202020204" pitchFamily="34" charset="0"/>
                        </a:rPr>
                        <a:t>​</a:t>
                      </a:r>
                      <a:endParaRPr lang="en-US" b="1"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383393297"/>
                  </a:ext>
                </a:extLst>
              </a:tr>
              <a:tr h="1089660">
                <a:tc>
                  <a:txBody>
                    <a:bodyPr/>
                    <a:lstStyle/>
                    <a:p>
                      <a:pPr algn="ctr" fontAlgn="base"/>
                      <a:r>
                        <a:rPr lang="en-US" sz="1400" b="0" i="0" u="none" strike="noStrike">
                          <a:solidFill>
                            <a:srgbClr val="000000"/>
                          </a:solidFill>
                          <a:effectLst/>
                          <a:latin typeface="Arial" panose="020B0604020202020204" pitchFamily="34" charset="0"/>
                        </a:rPr>
                        <a:t>BNO055</a:t>
                      </a:r>
                      <a:endParaRPr lang="en-US" b="0" i="0">
                        <a:solidFill>
                          <a:srgbClr val="000000"/>
                        </a:solidFill>
                        <a:effectLst/>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panose="020B0604020202020204" pitchFamily="34" charset="0"/>
                        </a:rPr>
                        <a:t>- Familiarity with sensor</a:t>
                      </a:r>
                      <a:endParaRPr lang="en-US" sz="1120" b="0" i="0">
                        <a:solidFill>
                          <a:srgbClr val="000000"/>
                        </a:solidFill>
                        <a:effectLst/>
                        <a:latin typeface="Arial" panose="020B0604020202020204" pitchFamily="34" charset="0"/>
                      </a:endParaRPr>
                    </a:p>
                    <a:p>
                      <a:pPr algn="l" fontAlgn="base">
                        <a:buFont typeface="Arial" panose="020B0604020202020204" pitchFamily="34" charset="0"/>
                        <a:buNone/>
                      </a:pPr>
                      <a:r>
                        <a:rPr lang="en-US" sz="1400" b="0" i="0" u="none" strike="noStrike">
                          <a:solidFill>
                            <a:srgbClr val="000000"/>
                          </a:solidFill>
                          <a:effectLst/>
                          <a:latin typeface="Arial" panose="020B0604020202020204" pitchFamily="34" charset="0"/>
                        </a:rPr>
                        <a:t>- Also meets our requirements for the payload’s Temperature sensor</a:t>
                      </a:r>
                    </a:p>
                    <a:p>
                      <a:pPr algn="l" fontAlgn="base">
                        <a:buFont typeface="Arial" panose="020B0604020202020204" pitchFamily="34" charset="0"/>
                        <a:buNone/>
                      </a:pPr>
                      <a:r>
                        <a:rPr lang="en-US" sz="1400" b="0" i="0" u="none" strike="noStrike">
                          <a:solidFill>
                            <a:srgbClr val="000000"/>
                          </a:solidFill>
                          <a:effectLst/>
                          <a:latin typeface="Arial" panose="020B0604020202020204" pitchFamily="34" charset="0"/>
                        </a:rPr>
                        <a:t>- Availability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7276555"/>
                  </a:ext>
                </a:extLst>
              </a:tr>
            </a:tbl>
          </a:graphicData>
        </a:graphic>
      </p:graphicFrame>
      <p:pic>
        <p:nvPicPr>
          <p:cNvPr id="6" name="Picture 3" descr="additional product photo 2">
            <a:extLst>
              <a:ext uri="{FF2B5EF4-FFF2-40B4-BE49-F238E27FC236}">
                <a16:creationId xmlns:a16="http://schemas.microsoft.com/office/drawing/2014/main" id="{E47FCEC7-69B1-8828-2CE8-C3F1025533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73" t="13671" r="19990" b="13671"/>
          <a:stretch/>
        </p:blipFill>
        <p:spPr bwMode="auto">
          <a:xfrm>
            <a:off x="6252453" y="1086161"/>
            <a:ext cx="2091447" cy="18503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1177740E-4161-45F8-A85B-05A25EEE4FDB}"/>
              </a:ext>
            </a:extLst>
          </p:cNvPr>
          <p:cNvGraphicFramePr>
            <a:graphicFrameLocks noGrp="1"/>
          </p:cNvGraphicFramePr>
          <p:nvPr>
            <p:extLst>
              <p:ext uri="{D42A27DB-BD31-4B8C-83A1-F6EECF244321}">
                <p14:modId xmlns:p14="http://schemas.microsoft.com/office/powerpoint/2010/main" val="2226970873"/>
              </p:ext>
            </p:extLst>
          </p:nvPr>
        </p:nvGraphicFramePr>
        <p:xfrm>
          <a:off x="860695" y="3185379"/>
          <a:ext cx="7422609" cy="792480"/>
        </p:xfrm>
        <a:graphic>
          <a:graphicData uri="http://schemas.openxmlformats.org/drawingml/2006/table">
            <a:tbl>
              <a:tblPr/>
              <a:tblGrid>
                <a:gridCol w="1188720">
                  <a:extLst>
                    <a:ext uri="{9D8B030D-6E8A-4147-A177-3AD203B41FA5}">
                      <a16:colId xmlns:a16="http://schemas.microsoft.com/office/drawing/2014/main" val="680004458"/>
                    </a:ext>
                  </a:extLst>
                </a:gridCol>
                <a:gridCol w="1451285">
                  <a:extLst>
                    <a:ext uri="{9D8B030D-6E8A-4147-A177-3AD203B41FA5}">
                      <a16:colId xmlns:a16="http://schemas.microsoft.com/office/drawing/2014/main" val="2034628719"/>
                    </a:ext>
                  </a:extLst>
                </a:gridCol>
                <a:gridCol w="974833">
                  <a:extLst>
                    <a:ext uri="{9D8B030D-6E8A-4147-A177-3AD203B41FA5}">
                      <a16:colId xmlns:a16="http://schemas.microsoft.com/office/drawing/2014/main" val="4213612168"/>
                    </a:ext>
                  </a:extLst>
                </a:gridCol>
                <a:gridCol w="952310">
                  <a:extLst>
                    <a:ext uri="{9D8B030D-6E8A-4147-A177-3AD203B41FA5}">
                      <a16:colId xmlns:a16="http://schemas.microsoft.com/office/drawing/2014/main" val="4196704528"/>
                    </a:ext>
                  </a:extLst>
                </a:gridCol>
                <a:gridCol w="998824">
                  <a:extLst>
                    <a:ext uri="{9D8B030D-6E8A-4147-A177-3AD203B41FA5}">
                      <a16:colId xmlns:a16="http://schemas.microsoft.com/office/drawing/2014/main" val="498267730"/>
                    </a:ext>
                  </a:extLst>
                </a:gridCol>
                <a:gridCol w="998824">
                  <a:extLst>
                    <a:ext uri="{9D8B030D-6E8A-4147-A177-3AD203B41FA5}">
                      <a16:colId xmlns:a16="http://schemas.microsoft.com/office/drawing/2014/main" val="1288069246"/>
                    </a:ext>
                  </a:extLst>
                </a:gridCol>
                <a:gridCol w="857813">
                  <a:extLst>
                    <a:ext uri="{9D8B030D-6E8A-4147-A177-3AD203B41FA5}">
                      <a16:colId xmlns:a16="http://schemas.microsoft.com/office/drawing/2014/main" val="2056717662"/>
                    </a:ext>
                  </a:extLst>
                </a:gridCol>
              </a:tblGrid>
              <a:tr h="160020">
                <a:tc>
                  <a:txBody>
                    <a:bodyPr/>
                    <a:lstStyle/>
                    <a:p>
                      <a:pPr algn="ctr" fontAlgn="base"/>
                      <a:r>
                        <a:rPr lang="en-US" sz="1050" b="1" i="0" u="none" strike="noStrike">
                          <a:solidFill>
                            <a:srgbClr val="FFFFFF"/>
                          </a:solidFill>
                          <a:effectLst/>
                          <a:latin typeface="Arial"/>
                        </a:rPr>
                        <a:t>Sensors</a:t>
                      </a:r>
                      <a:r>
                        <a:rPr lang="en-US" sz="105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rPr>
                        <a:t>Temperature Range (°C)</a:t>
                      </a:r>
                      <a:r>
                        <a:rPr lang="en-US" sz="105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rPr>
                        <a:t>Interfaces</a:t>
                      </a:r>
                      <a:r>
                        <a:rPr lang="en-US" sz="105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rPr>
                        <a:t>Voltage </a:t>
                      </a:r>
                    </a:p>
                    <a:p>
                      <a:pPr algn="ctr" fontAlgn="base"/>
                      <a:r>
                        <a:rPr lang="en-US" sz="1050" b="1" i="0" u="none" strike="noStrike">
                          <a:solidFill>
                            <a:srgbClr val="FFFFFF"/>
                          </a:solidFill>
                          <a:effectLst/>
                          <a:latin typeface="Arial"/>
                        </a:rPr>
                        <a:t>Usage (V)</a:t>
                      </a:r>
                      <a:r>
                        <a:rPr lang="en-US" sz="105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pl-PL" sz="1050" b="1" i="0" u="none" strike="noStrike">
                          <a:solidFill>
                            <a:srgbClr val="FFFFFF"/>
                          </a:solidFill>
                          <a:effectLst/>
                          <a:latin typeface="Arial"/>
                        </a:rPr>
                        <a:t>Size (mm)</a:t>
                      </a:r>
                      <a:r>
                        <a:rPr lang="pl-PL" sz="1050" b="1" i="0">
                          <a:solidFill>
                            <a:srgbClr val="000000"/>
                          </a:solidFill>
                          <a:effectLst/>
                          <a:latin typeface="Arial"/>
                        </a:rPr>
                        <a:t>​</a:t>
                      </a:r>
                      <a:endParaRPr lang="pl-PL" b="1" i="0">
                        <a:solidFill>
                          <a:srgbClr val="000000"/>
                        </a:solidFill>
                        <a:effectLst/>
                        <a:latin typeface="Arial"/>
                      </a:endParaRPr>
                    </a:p>
                    <a:p>
                      <a:pPr algn="ctr" fontAlgn="base"/>
                      <a:r>
                        <a:rPr lang="pl-PL" sz="1050" b="1" i="0" u="none" strike="noStrike">
                          <a:solidFill>
                            <a:srgbClr val="FFFFFF"/>
                          </a:solidFill>
                          <a:effectLst/>
                          <a:latin typeface="Arial"/>
                        </a:rPr>
                        <a:t>L x W x H</a:t>
                      </a:r>
                      <a:r>
                        <a:rPr lang="pl-PL" sz="1050" b="1" i="0">
                          <a:solidFill>
                            <a:srgbClr val="000000"/>
                          </a:solidFill>
                          <a:effectLst/>
                          <a:latin typeface="Arial"/>
                        </a:rPr>
                        <a:t>​</a:t>
                      </a:r>
                      <a:endParaRPr lang="pl-PL"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rPr>
                        <a:t>Weight (g)</a:t>
                      </a:r>
                      <a:r>
                        <a:rPr lang="en-US" sz="105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rPr>
                        <a:t>Price ($)</a:t>
                      </a:r>
                      <a:r>
                        <a:rPr lang="en-US" sz="105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2401701083"/>
                  </a:ext>
                </a:extLst>
              </a:tr>
              <a:tr h="381000">
                <a:tc>
                  <a:txBody>
                    <a:bodyPr/>
                    <a:lstStyle/>
                    <a:p>
                      <a:pPr algn="ctr" fontAlgn="base"/>
                      <a:r>
                        <a:rPr lang="en-US" sz="1050" b="0" i="0">
                          <a:solidFill>
                            <a:schemeClr val="tx1"/>
                          </a:solidFill>
                          <a:effectLst/>
                          <a:latin typeface="Arial"/>
                          <a:cs typeface="Arial"/>
                        </a:rPr>
                        <a:t>BNO055</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chemeClr val="tx1"/>
                          </a:solidFill>
                          <a:effectLst/>
                          <a:uLnTx/>
                          <a:uFillTx/>
                          <a:latin typeface="Arial"/>
                          <a:ea typeface="+mn-ea"/>
                          <a:cs typeface="+mn-cs"/>
                          <a:sym typeface="Arial"/>
                        </a:rPr>
                        <a:t>-40 to 85​</a:t>
                      </a:r>
                      <a:endParaRPr kumimoji="0" lang="en-US" sz="1400" b="0" i="0" u="none" strike="noStrike" kern="0" cap="none" spc="0" normalizeH="0" baseline="0" noProof="0">
                        <a:ln>
                          <a:noFill/>
                        </a:ln>
                        <a:solidFill>
                          <a:schemeClr val="tx1"/>
                        </a:solidFill>
                        <a:effectLst/>
                        <a:uLnTx/>
                        <a:uFillTx/>
                        <a:latin typeface="Arial"/>
                        <a:ea typeface="+mn-ea"/>
                        <a:cs typeface="+mn-cs"/>
                        <a:sym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a:ln>
                            <a:noFill/>
                          </a:ln>
                          <a:solidFill>
                            <a:schemeClr val="tx1"/>
                          </a:solidFill>
                          <a:effectLst/>
                          <a:uLnTx/>
                          <a:uFillTx/>
                          <a:latin typeface="Arial"/>
                          <a:ea typeface="+mn-ea"/>
                          <a:cs typeface="+mn-cs"/>
                          <a:sym typeface="Arial"/>
                        </a:rPr>
                        <a:t>I2C or UART</a:t>
                      </a:r>
                      <a:endParaRPr kumimoji="0" lang="en-US" sz="1400" b="0" i="0" u="none" strike="noStrike" kern="0" cap="none" spc="0" normalizeH="0" baseline="0" noProof="0">
                        <a:ln>
                          <a:noFill/>
                        </a:ln>
                        <a:solidFill>
                          <a:schemeClr val="tx1"/>
                        </a:solidFill>
                        <a:effectLst/>
                        <a:uLnTx/>
                        <a:uFillTx/>
                        <a:latin typeface="Arial"/>
                        <a:ea typeface="+mn-ea"/>
                        <a:cs typeface="+mn-cs"/>
                        <a:sym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1.7 – 3.6</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20 x 27 x 4</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3</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34.95</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8454048"/>
                  </a:ext>
                </a:extLst>
              </a:tr>
            </a:tbl>
          </a:graphicData>
        </a:graphic>
      </p:graphicFrame>
      <p:graphicFrame>
        <p:nvGraphicFramePr>
          <p:cNvPr id="8" name="Table 3">
            <a:extLst>
              <a:ext uri="{FF2B5EF4-FFF2-40B4-BE49-F238E27FC236}">
                <a16:creationId xmlns:a16="http://schemas.microsoft.com/office/drawing/2014/main" id="{CC02C889-E86D-9212-293C-2CFABA4E058E}"/>
              </a:ext>
            </a:extLst>
          </p:cNvPr>
          <p:cNvGraphicFramePr>
            <a:graphicFrameLocks noGrp="1"/>
          </p:cNvGraphicFramePr>
          <p:nvPr>
            <p:extLst>
              <p:ext uri="{D42A27DB-BD31-4B8C-83A1-F6EECF244321}">
                <p14:modId xmlns:p14="http://schemas.microsoft.com/office/powerpoint/2010/main" val="3399084848"/>
              </p:ext>
            </p:extLst>
          </p:nvPr>
        </p:nvGraphicFramePr>
        <p:xfrm>
          <a:off x="445528" y="4335178"/>
          <a:ext cx="5120640" cy="1768343"/>
        </p:xfrm>
        <a:graphic>
          <a:graphicData uri="http://schemas.openxmlformats.org/drawingml/2006/table">
            <a:tbl>
              <a:tblPr firstRow="1" bandRow="1">
                <a:tableStyleId>{284E427A-3D55-4303-BF80-6455036E1DE7}</a:tableStyleId>
              </a:tblPr>
              <a:tblGrid>
                <a:gridCol w="5120640">
                  <a:extLst>
                    <a:ext uri="{9D8B030D-6E8A-4147-A177-3AD203B41FA5}">
                      <a16:colId xmlns:a16="http://schemas.microsoft.com/office/drawing/2014/main" val="4290123424"/>
                    </a:ext>
                  </a:extLst>
                </a:gridCol>
              </a:tblGrid>
              <a:tr h="396743">
                <a:tc>
                  <a:txBody>
                    <a:bodyPr/>
                    <a:lstStyle/>
                    <a:p>
                      <a:r>
                        <a:rPr lang="en-US"/>
                        <a:t>Data 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181969519"/>
                  </a:ext>
                </a:extLst>
              </a:tr>
              <a:tr h="370840">
                <a:tc>
                  <a:txBody>
                    <a:bodyPr/>
                    <a:lstStyle/>
                    <a:p>
                      <a:r>
                        <a:rPr lang="en-US"/>
                        <a:t>  Serial.print((float)orientation_events.orientation.x);</a:t>
                      </a:r>
                    </a:p>
                    <a:p>
                      <a:r>
                        <a:rPr lang="en-US"/>
                        <a:t>  Serial.print(F(" "));</a:t>
                      </a:r>
                    </a:p>
                    <a:p>
                      <a:r>
                        <a:rPr lang="en-US"/>
                        <a:t>  Serial.print((float)orientation_events.orientation.y);</a:t>
                      </a:r>
                    </a:p>
                    <a:p>
                      <a:r>
                        <a:rPr lang="en-US"/>
                        <a:t>  Serial.print(F(" "));</a:t>
                      </a:r>
                    </a:p>
                    <a:p>
                      <a:r>
                        <a:rPr lang="en-US"/>
                        <a:t>  Serial.print((float)orientation_events.orientation.z);</a:t>
                      </a:r>
                    </a:p>
                    <a:p>
                      <a:r>
                        <a:rPr lang="en-US"/>
                        <a:t>  Serial.println(F(""));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555699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4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29</a:t>
            </a:fld>
            <a:endParaRPr sz="1000" b="0" i="0" u="none" strike="noStrike" cap="none">
              <a:solidFill>
                <a:schemeClr val="dk1"/>
              </a:solidFill>
              <a:latin typeface="Arial"/>
              <a:ea typeface="Arial"/>
              <a:cs typeface="Arial"/>
              <a:sym typeface="Arial"/>
            </a:endParaRPr>
          </a:p>
        </p:txBody>
      </p:sp>
      <p:sp>
        <p:nvSpPr>
          <p:cNvPr id="393" name="Google Shape;393;p4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Camera Summary</a:t>
            </a:r>
            <a:endParaRPr/>
          </a:p>
        </p:txBody>
      </p:sp>
      <p:sp>
        <p:nvSpPr>
          <p:cNvPr id="395" name="Google Shape;395;p48"/>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Dylan Falzone</a:t>
            </a:r>
          </a:p>
          <a:p>
            <a:pPr marL="0" marR="0" lvl="0" indent="0" algn="l" rtl="0">
              <a:spcBef>
                <a:spcPts val="0"/>
              </a:spcBef>
              <a:spcAft>
                <a:spcPts val="0"/>
              </a:spcAft>
              <a:buNone/>
            </a:pPr>
            <a:endParaRPr/>
          </a:p>
        </p:txBody>
      </p:sp>
      <p:sp>
        <p:nvSpPr>
          <p:cNvPr id="396" name="Google Shape;396;p4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Google Shape;209;p29">
            <a:extLst>
              <a:ext uri="{FF2B5EF4-FFF2-40B4-BE49-F238E27FC236}">
                <a16:creationId xmlns:a16="http://schemas.microsoft.com/office/drawing/2014/main" id="{5C39B60A-8B34-FD97-2E7C-01BB77534828}"/>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5" name="Table 4">
            <a:extLst>
              <a:ext uri="{FF2B5EF4-FFF2-40B4-BE49-F238E27FC236}">
                <a16:creationId xmlns:a16="http://schemas.microsoft.com/office/drawing/2014/main" id="{33D1ADD2-7F10-F393-DA2D-48DFEC0AEE9D}"/>
              </a:ext>
            </a:extLst>
          </p:cNvPr>
          <p:cNvGraphicFramePr>
            <a:graphicFrameLocks noGrp="1"/>
          </p:cNvGraphicFramePr>
          <p:nvPr>
            <p:extLst>
              <p:ext uri="{D42A27DB-BD31-4B8C-83A1-F6EECF244321}">
                <p14:modId xmlns:p14="http://schemas.microsoft.com/office/powerpoint/2010/main" val="2349458832"/>
              </p:ext>
            </p:extLst>
          </p:nvPr>
        </p:nvGraphicFramePr>
        <p:xfrm>
          <a:off x="786384" y="1393980"/>
          <a:ext cx="5065436" cy="1190653"/>
        </p:xfrm>
        <a:graphic>
          <a:graphicData uri="http://schemas.openxmlformats.org/drawingml/2006/table">
            <a:tbl>
              <a:tblPr/>
              <a:tblGrid>
                <a:gridCol w="2019863">
                  <a:extLst>
                    <a:ext uri="{9D8B030D-6E8A-4147-A177-3AD203B41FA5}">
                      <a16:colId xmlns:a16="http://schemas.microsoft.com/office/drawing/2014/main" val="4180706323"/>
                    </a:ext>
                  </a:extLst>
                </a:gridCol>
                <a:gridCol w="3045573">
                  <a:extLst>
                    <a:ext uri="{9D8B030D-6E8A-4147-A177-3AD203B41FA5}">
                      <a16:colId xmlns:a16="http://schemas.microsoft.com/office/drawing/2014/main" val="2551329758"/>
                    </a:ext>
                  </a:extLst>
                </a:gridCol>
              </a:tblGrid>
              <a:tr h="373380">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the selection</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383393297"/>
                  </a:ext>
                </a:extLst>
              </a:tr>
              <a:tr h="817273">
                <a:tc>
                  <a:txBody>
                    <a:bodyPr/>
                    <a:lstStyle/>
                    <a:p>
                      <a:pPr algn="ctr" fontAlgn="base"/>
                      <a:r>
                        <a:rPr lang="en-US" sz="1400" b="0" i="0" u="none" strike="noStrike" cap="none">
                          <a:solidFill>
                            <a:schemeClr val="tx1"/>
                          </a:solidFill>
                          <a:effectLst/>
                          <a:latin typeface="Arial"/>
                          <a:ea typeface="+mn-ea"/>
                          <a:cs typeface="Arial"/>
                          <a:sym typeface="Arial"/>
                        </a:rPr>
                        <a:t>Arducam Mini 2MP Plus</a:t>
                      </a:r>
                      <a:endParaRPr lang="en-US" sz="1400" b="0" i="0">
                        <a:solidFill>
                          <a:srgbClr val="00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Compatibility with microprocessor</a:t>
                      </a:r>
                    </a:p>
                    <a:p>
                      <a:pPr algn="l" fontAlgn="base">
                        <a:buFont typeface="Arial" panose="020B0604020202020204" pitchFamily="34" charset="0"/>
                        <a:buNone/>
                      </a:pPr>
                      <a:r>
                        <a:rPr lang="en-US" sz="1400" b="0" i="0" u="none" strike="noStrike">
                          <a:solidFill>
                            <a:srgbClr val="000000"/>
                          </a:solidFill>
                          <a:effectLst/>
                          <a:latin typeface="Arial"/>
                        </a:rPr>
                        <a:t>- Lower current draw in comparison to other inspected sensors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7276555"/>
                  </a:ext>
                </a:extLst>
              </a:tr>
            </a:tbl>
          </a:graphicData>
        </a:graphic>
      </p:graphicFrame>
      <p:graphicFrame>
        <p:nvGraphicFramePr>
          <p:cNvPr id="6" name="Table 5">
            <a:extLst>
              <a:ext uri="{FF2B5EF4-FFF2-40B4-BE49-F238E27FC236}">
                <a16:creationId xmlns:a16="http://schemas.microsoft.com/office/drawing/2014/main" id="{177FAA4D-709D-F80C-180B-CD98D4A51570}"/>
              </a:ext>
            </a:extLst>
          </p:cNvPr>
          <p:cNvGraphicFramePr>
            <a:graphicFrameLocks noGrp="1"/>
          </p:cNvGraphicFramePr>
          <p:nvPr>
            <p:extLst>
              <p:ext uri="{D42A27DB-BD31-4B8C-83A1-F6EECF244321}">
                <p14:modId xmlns:p14="http://schemas.microsoft.com/office/powerpoint/2010/main" val="3713809665"/>
              </p:ext>
            </p:extLst>
          </p:nvPr>
        </p:nvGraphicFramePr>
        <p:xfrm>
          <a:off x="325877" y="3000573"/>
          <a:ext cx="8492246" cy="1109538"/>
        </p:xfrm>
        <a:graphic>
          <a:graphicData uri="http://schemas.openxmlformats.org/drawingml/2006/table">
            <a:tbl>
              <a:tblPr/>
              <a:tblGrid>
                <a:gridCol w="1213178">
                  <a:extLst>
                    <a:ext uri="{9D8B030D-6E8A-4147-A177-3AD203B41FA5}">
                      <a16:colId xmlns:a16="http://schemas.microsoft.com/office/drawing/2014/main" val="606291075"/>
                    </a:ext>
                  </a:extLst>
                </a:gridCol>
                <a:gridCol w="1213178">
                  <a:extLst>
                    <a:ext uri="{9D8B030D-6E8A-4147-A177-3AD203B41FA5}">
                      <a16:colId xmlns:a16="http://schemas.microsoft.com/office/drawing/2014/main" val="4077052678"/>
                    </a:ext>
                  </a:extLst>
                </a:gridCol>
                <a:gridCol w="1213178">
                  <a:extLst>
                    <a:ext uri="{9D8B030D-6E8A-4147-A177-3AD203B41FA5}">
                      <a16:colId xmlns:a16="http://schemas.microsoft.com/office/drawing/2014/main" val="1861638900"/>
                    </a:ext>
                  </a:extLst>
                </a:gridCol>
                <a:gridCol w="1213178">
                  <a:extLst>
                    <a:ext uri="{9D8B030D-6E8A-4147-A177-3AD203B41FA5}">
                      <a16:colId xmlns:a16="http://schemas.microsoft.com/office/drawing/2014/main" val="3211110868"/>
                    </a:ext>
                  </a:extLst>
                </a:gridCol>
                <a:gridCol w="1213178">
                  <a:extLst>
                    <a:ext uri="{9D8B030D-6E8A-4147-A177-3AD203B41FA5}">
                      <a16:colId xmlns:a16="http://schemas.microsoft.com/office/drawing/2014/main" val="198650196"/>
                    </a:ext>
                  </a:extLst>
                </a:gridCol>
                <a:gridCol w="1213178">
                  <a:extLst>
                    <a:ext uri="{9D8B030D-6E8A-4147-A177-3AD203B41FA5}">
                      <a16:colId xmlns:a16="http://schemas.microsoft.com/office/drawing/2014/main" val="2353084858"/>
                    </a:ext>
                  </a:extLst>
                </a:gridCol>
                <a:gridCol w="1213178">
                  <a:extLst>
                    <a:ext uri="{9D8B030D-6E8A-4147-A177-3AD203B41FA5}">
                      <a16:colId xmlns:a16="http://schemas.microsoft.com/office/drawing/2014/main" val="3946325788"/>
                    </a:ext>
                  </a:extLst>
                </a:gridCol>
              </a:tblGrid>
              <a:tr h="357734">
                <a:tc>
                  <a:txBody>
                    <a:bodyPr/>
                    <a:lstStyle/>
                    <a:p>
                      <a:pPr algn="ctr" fontAlgn="base"/>
                      <a:r>
                        <a:rPr lang="en-US" sz="1200" b="1" i="0" u="none" strike="noStrike">
                          <a:solidFill>
                            <a:srgbClr val="FFFFFF"/>
                          </a:solidFill>
                          <a:effectLst/>
                          <a:latin typeface="Arial"/>
                          <a:cs typeface="Arial"/>
                        </a:rPr>
                        <a:t>Name ​</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Price ($) ​</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Weight (g)​</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Size (mm)​</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Operating​</a:t>
                      </a:r>
                      <a:r>
                        <a:rPr lang="en-US" sz="1200" b="1" i="0">
                          <a:solidFill>
                            <a:srgbClr val="000000"/>
                          </a:solidFill>
                          <a:effectLst/>
                          <a:latin typeface="Arial"/>
                          <a:cs typeface="Arial"/>
                        </a:rPr>
                        <a:t>​</a:t>
                      </a:r>
                    </a:p>
                    <a:p>
                      <a:pPr algn="ctr" fontAlgn="base"/>
                      <a:r>
                        <a:rPr lang="en-US" sz="1200" b="1" i="0" u="none" strike="noStrike">
                          <a:solidFill>
                            <a:srgbClr val="FFFFFF"/>
                          </a:solidFill>
                          <a:effectLst/>
                          <a:latin typeface="Arial"/>
                          <a:cs typeface="Arial"/>
                        </a:rPr>
                        <a:t>Voltage (V) ​</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Current Draw (mA)</a:t>
                      </a:r>
                      <a:endParaRPr lang="en-US" sz="1200" b="1" i="0">
                        <a:solidFill>
                          <a:srgbClr val="000000"/>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200" b="1" i="0" u="none" strike="noStrike">
                          <a:solidFill>
                            <a:srgbClr val="FFFFFF"/>
                          </a:solidFill>
                          <a:effectLst/>
                          <a:latin typeface="Arial"/>
                          <a:cs typeface="Arial"/>
                        </a:rPr>
                        <a:t>Framerate </a:t>
                      </a:r>
                    </a:p>
                    <a:p>
                      <a:pPr algn="ctr" fontAlgn="base"/>
                      <a:r>
                        <a:rPr lang="en-US" sz="1200" b="1" i="0" u="none" strike="noStrike">
                          <a:solidFill>
                            <a:srgbClr val="FFFFFF"/>
                          </a:solidFill>
                          <a:effectLst/>
                          <a:latin typeface="Arial"/>
                          <a:cs typeface="Arial"/>
                        </a:rPr>
                        <a:t>(fps)</a:t>
                      </a:r>
                      <a:r>
                        <a:rPr lang="en-US" sz="1200" b="1" i="0">
                          <a:solidFill>
                            <a:srgbClr val="000000"/>
                          </a:solidFill>
                          <a:effectLst/>
                          <a:latin typeface="Arial"/>
                          <a:cs typeface="Arial"/>
                        </a:rPr>
                        <a: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3209277498"/>
                  </a:ext>
                </a:extLst>
              </a:tr>
              <a:tr h="652338">
                <a:tc>
                  <a:txBody>
                    <a:bodyPr/>
                    <a:lstStyle/>
                    <a:p>
                      <a:pPr algn="ctr" fontAlgn="base"/>
                      <a:r>
                        <a:rPr lang="en-US" sz="1050" b="0" i="0" u="none" strike="noStrike" cap="none" baseline="0">
                          <a:solidFill>
                            <a:schemeClr val="tx1"/>
                          </a:solidFill>
                          <a:effectLst/>
                          <a:latin typeface="Arial"/>
                          <a:ea typeface="+mn-ea"/>
                          <a:cs typeface="Arial"/>
                          <a:sym typeface="Arial"/>
                        </a:rPr>
                        <a:t>Arducam Mini 2MP Plus</a:t>
                      </a:r>
                      <a:endParaRPr lang="en-US" sz="1050" b="0" i="0" baseline="0">
                        <a:solidFill>
                          <a:schemeClr val="tx1"/>
                        </a:solidFill>
                        <a:effectLst/>
                        <a:latin typeface="Arial"/>
                        <a:cs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baseline="0">
                          <a:solidFill>
                            <a:schemeClr val="tx1"/>
                          </a:solidFill>
                          <a:effectLst/>
                          <a:latin typeface="Arial"/>
                          <a:cs typeface="Arial"/>
                        </a:rPr>
                        <a:t>25.99</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baseline="0">
                          <a:solidFill>
                            <a:schemeClr val="tx1"/>
                          </a:solidFill>
                          <a:effectLst/>
                          <a:latin typeface="Arial"/>
                          <a:cs typeface="Arial"/>
                        </a:rPr>
                        <a:t>20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baseline="0">
                          <a:solidFill>
                            <a:schemeClr val="tx1"/>
                          </a:solidFill>
                          <a:effectLst/>
                          <a:latin typeface="Arial"/>
                          <a:cs typeface="Arial"/>
                        </a:rPr>
                        <a:t>24 x 34</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baseline="0">
                          <a:solidFill>
                            <a:schemeClr val="tx1"/>
                          </a:solidFill>
                          <a:effectLst/>
                          <a:latin typeface="Arial"/>
                          <a:cs typeface="Arial"/>
                        </a:rPr>
                        <a:t>3.3 - 5.0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baseline="0">
                          <a:solidFill>
                            <a:schemeClr val="tx1"/>
                          </a:solidFill>
                          <a:effectLst/>
                          <a:latin typeface="Arial"/>
                          <a:cs typeface="Arial"/>
                        </a:rPr>
                        <a:t>20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050" b="0" i="0" baseline="0">
                          <a:solidFill>
                            <a:schemeClr val="tx1"/>
                          </a:solidFill>
                          <a:effectLst/>
                          <a:latin typeface="Arial"/>
                          <a:cs typeface="Arial"/>
                        </a:rPr>
                        <a:t>30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631407"/>
                  </a:ext>
                </a:extLst>
              </a:tr>
            </a:tbl>
          </a:graphicData>
        </a:graphic>
      </p:graphicFrame>
      <p:pic>
        <p:nvPicPr>
          <p:cNvPr id="7" name="Picture 2" descr="Amazon.com: Arducam Mini Module Camera Shield with OV2640 2 Megapixels Lens  Compatible with Arduino UNO Mega2560 Board and Raspberry Pi Pico :  Electronics">
            <a:extLst>
              <a:ext uri="{FF2B5EF4-FFF2-40B4-BE49-F238E27FC236}">
                <a16:creationId xmlns:a16="http://schemas.microsoft.com/office/drawing/2014/main" id="{3B86B3BE-B34B-2BAE-1712-0D172BC5A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809" y="1031267"/>
            <a:ext cx="1943911" cy="19439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9F87D5B0-3A2E-BC77-76D1-2BE0A3C25753}"/>
              </a:ext>
            </a:extLst>
          </p:cNvPr>
          <p:cNvGraphicFramePr>
            <a:graphicFrameLocks noGrp="1"/>
          </p:cNvGraphicFramePr>
          <p:nvPr>
            <p:extLst>
              <p:ext uri="{D42A27DB-BD31-4B8C-83A1-F6EECF244321}">
                <p14:modId xmlns:p14="http://schemas.microsoft.com/office/powerpoint/2010/main" val="3277038688"/>
              </p:ext>
            </p:extLst>
          </p:nvPr>
        </p:nvGraphicFramePr>
        <p:xfrm>
          <a:off x="585216" y="4447418"/>
          <a:ext cx="5120640" cy="1676400"/>
        </p:xfrm>
        <a:graphic>
          <a:graphicData uri="http://schemas.openxmlformats.org/drawingml/2006/table">
            <a:tbl>
              <a:tblPr firstRow="1" bandRow="1">
                <a:tableStyleId>{284E427A-3D55-4303-BF80-6455036E1DE7}</a:tableStyleId>
              </a:tblPr>
              <a:tblGrid>
                <a:gridCol w="5120640">
                  <a:extLst>
                    <a:ext uri="{9D8B030D-6E8A-4147-A177-3AD203B41FA5}">
                      <a16:colId xmlns:a16="http://schemas.microsoft.com/office/drawing/2014/main" val="1566310765"/>
                    </a:ext>
                  </a:extLst>
                </a:gridCol>
              </a:tblGrid>
              <a:tr h="248934">
                <a:tc>
                  <a:txBody>
                    <a:bodyPr/>
                    <a:lstStyle/>
                    <a:p>
                      <a:r>
                        <a:rPr lang="en-US"/>
                        <a:t>Data 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682247693"/>
                  </a:ext>
                </a:extLst>
              </a:tr>
              <a:tr h="860604">
                <a:tc>
                  <a:txBody>
                    <a:bodyPr/>
                    <a:lstStyle/>
                    <a:p>
                      <a:r>
                        <a:rPr lang="en-US"/>
                        <a:t>myCAM.start_capture();</a:t>
                      </a:r>
                    </a:p>
                    <a:p>
                      <a:r>
                        <a:rPr lang="en-US"/>
                        <a:t>Serial.println(F("start capture."));</a:t>
                      </a:r>
                    </a:p>
                    <a:p>
                      <a:r>
                        <a:rPr lang="en-US"/>
                        <a:t>total_time = millis();</a:t>
                      </a:r>
                    </a:p>
                    <a:p>
                      <a:r>
                        <a:rPr lang="en-US"/>
                        <a:t>while ( !myCAM.get_bit(ARDUCHIP_TRIG, CAP_DONE_MASK));</a:t>
                      </a:r>
                    </a:p>
                    <a:p>
                      <a:r>
                        <a:rPr lang="en-US"/>
                        <a:t>Serial.println(F("CAM Capture Done."));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083649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3</a:t>
            </a:fld>
            <a:endParaRPr sz="1000" b="0" i="0" u="none" strike="noStrike" cap="none">
              <a:solidFill>
                <a:schemeClr val="dk1"/>
              </a:solidFill>
              <a:latin typeface="Arial"/>
              <a:ea typeface="Arial"/>
              <a:cs typeface="Arial"/>
              <a:sym typeface="Arial"/>
            </a:endParaRPr>
          </a:p>
        </p:txBody>
      </p:sp>
      <p:sp>
        <p:nvSpPr>
          <p:cNvPr id="231" name="Google Shape;231;p31"/>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Team Organization</a:t>
            </a:r>
            <a:endParaRPr/>
          </a:p>
        </p:txBody>
      </p:sp>
      <p:sp>
        <p:nvSpPr>
          <p:cNvPr id="235" name="Google Shape;235;p31"/>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endParaRPr/>
          </a:p>
        </p:txBody>
      </p:sp>
      <p:sp>
        <p:nvSpPr>
          <p:cNvPr id="2" name="Google Shape;209;p29">
            <a:extLst>
              <a:ext uri="{FF2B5EF4-FFF2-40B4-BE49-F238E27FC236}">
                <a16:creationId xmlns:a16="http://schemas.microsoft.com/office/drawing/2014/main" id="{9B8A2862-9558-F395-957F-0110D7B2D678}"/>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cxnSp>
        <p:nvCxnSpPr>
          <p:cNvPr id="7" name="Straight Arrow Connector 6">
            <a:extLst>
              <a:ext uri="{FF2B5EF4-FFF2-40B4-BE49-F238E27FC236}">
                <a16:creationId xmlns:a16="http://schemas.microsoft.com/office/drawing/2014/main" id="{EE2B1669-6953-F77F-A84D-A1F91732EA7F}"/>
              </a:ext>
            </a:extLst>
          </p:cNvPr>
          <p:cNvCxnSpPr>
            <a:cxnSpLocks/>
          </p:cNvCxnSpPr>
          <p:nvPr/>
        </p:nvCxnSpPr>
        <p:spPr>
          <a:xfrm>
            <a:off x="6372745" y="2647593"/>
            <a:ext cx="0" cy="2682817"/>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AAC56AB5-39DA-2B06-3ED6-224DDD9648D7}"/>
              </a:ext>
            </a:extLst>
          </p:cNvPr>
          <p:cNvCxnSpPr>
            <a:cxnSpLocks/>
          </p:cNvCxnSpPr>
          <p:nvPr/>
        </p:nvCxnSpPr>
        <p:spPr>
          <a:xfrm flipH="1">
            <a:off x="4583825" y="1705876"/>
            <a:ext cx="834" cy="2379173"/>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E7A483D4-D9D2-A4CE-1164-914DA7FA0A75}"/>
              </a:ext>
            </a:extLst>
          </p:cNvPr>
          <p:cNvCxnSpPr>
            <a:cxnSpLocks/>
          </p:cNvCxnSpPr>
          <p:nvPr/>
        </p:nvCxnSpPr>
        <p:spPr>
          <a:xfrm>
            <a:off x="987649" y="2617805"/>
            <a:ext cx="0" cy="1516220"/>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10" name="TextBox 5">
            <a:extLst>
              <a:ext uri="{FF2B5EF4-FFF2-40B4-BE49-F238E27FC236}">
                <a16:creationId xmlns:a16="http://schemas.microsoft.com/office/drawing/2014/main" id="{63FA0037-D2D9-9C0D-C143-06E07DC61927}"/>
              </a:ext>
            </a:extLst>
          </p:cNvPr>
          <p:cNvSpPr txBox="1"/>
          <p:nvPr/>
        </p:nvSpPr>
        <p:spPr>
          <a:xfrm>
            <a:off x="4008908" y="1342360"/>
            <a:ext cx="1183343" cy="646331"/>
          </a:xfrm>
          <a:prstGeom prst="rect">
            <a:avLst/>
          </a:prstGeom>
          <a:solidFill>
            <a:schemeClr val="accent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Team Lead</a:t>
            </a:r>
          </a:p>
          <a:p>
            <a:pPr algn="ctr"/>
            <a:r>
              <a:rPr lang="en-US" sz="1200" b="1">
                <a:solidFill>
                  <a:srgbClr val="FFFFFF"/>
                </a:solidFill>
                <a:latin typeface="Yu Gothic UI"/>
                <a:ea typeface="Yu Gothic UI"/>
                <a:cs typeface="Angsana New"/>
              </a:rPr>
              <a:t>Savari Datta</a:t>
            </a:r>
          </a:p>
          <a:p>
            <a:pPr algn="ctr"/>
            <a:r>
              <a:rPr lang="en-US" sz="1200">
                <a:solidFill>
                  <a:srgbClr val="FFFFFF"/>
                </a:solidFill>
                <a:latin typeface="Yu Gothic UI"/>
                <a:ea typeface="Yu Gothic UI"/>
                <a:cs typeface="Angsana New"/>
              </a:rPr>
              <a:t>Junior</a:t>
            </a:r>
          </a:p>
        </p:txBody>
      </p:sp>
      <p:sp>
        <p:nvSpPr>
          <p:cNvPr id="11" name="TextBox 14">
            <a:extLst>
              <a:ext uri="{FF2B5EF4-FFF2-40B4-BE49-F238E27FC236}">
                <a16:creationId xmlns:a16="http://schemas.microsoft.com/office/drawing/2014/main" id="{9F984447-B25B-CB72-E9AD-1C5D1EFFAC91}"/>
              </a:ext>
            </a:extLst>
          </p:cNvPr>
          <p:cNvSpPr txBox="1"/>
          <p:nvPr/>
        </p:nvSpPr>
        <p:spPr>
          <a:xfrm>
            <a:off x="1470624" y="1382449"/>
            <a:ext cx="1775012" cy="461665"/>
          </a:xfrm>
          <a:prstGeom prst="rect">
            <a:avLst/>
          </a:prstGeom>
          <a:solidFill>
            <a:schemeClr val="accent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Faculty Advisor</a:t>
            </a:r>
          </a:p>
          <a:p>
            <a:pPr algn="ctr"/>
            <a:r>
              <a:rPr lang="en-US" sz="1200" b="1">
                <a:solidFill>
                  <a:srgbClr val="FFFFFF"/>
                </a:solidFill>
                <a:latin typeface="Yu Gothic UI"/>
                <a:ea typeface="Yu Gothic UI"/>
                <a:cs typeface="Angsana New"/>
              </a:rPr>
              <a:t>Ting Dong</a:t>
            </a:r>
          </a:p>
        </p:txBody>
      </p:sp>
      <p:sp>
        <p:nvSpPr>
          <p:cNvPr id="12" name="TextBox 19">
            <a:extLst>
              <a:ext uri="{FF2B5EF4-FFF2-40B4-BE49-F238E27FC236}">
                <a16:creationId xmlns:a16="http://schemas.microsoft.com/office/drawing/2014/main" id="{09DC476D-32F8-B414-5DD8-AED789BD1720}"/>
              </a:ext>
            </a:extLst>
          </p:cNvPr>
          <p:cNvSpPr txBox="1"/>
          <p:nvPr/>
        </p:nvSpPr>
        <p:spPr>
          <a:xfrm>
            <a:off x="395977" y="2975277"/>
            <a:ext cx="1183343" cy="461665"/>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Container Subsystem</a:t>
            </a:r>
          </a:p>
        </p:txBody>
      </p:sp>
      <p:sp>
        <p:nvSpPr>
          <p:cNvPr id="13" name="TextBox 20">
            <a:extLst>
              <a:ext uri="{FF2B5EF4-FFF2-40B4-BE49-F238E27FC236}">
                <a16:creationId xmlns:a16="http://schemas.microsoft.com/office/drawing/2014/main" id="{B99B8427-61E2-99BB-2554-EF0264ADAFA8}"/>
              </a:ext>
            </a:extLst>
          </p:cNvPr>
          <p:cNvSpPr txBox="1"/>
          <p:nvPr/>
        </p:nvSpPr>
        <p:spPr>
          <a:xfrm>
            <a:off x="3942848" y="2957993"/>
            <a:ext cx="1281954" cy="461665"/>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Payload Deployment</a:t>
            </a:r>
          </a:p>
        </p:txBody>
      </p:sp>
      <p:sp>
        <p:nvSpPr>
          <p:cNvPr id="14" name="TextBox 21">
            <a:extLst>
              <a:ext uri="{FF2B5EF4-FFF2-40B4-BE49-F238E27FC236}">
                <a16:creationId xmlns:a16="http://schemas.microsoft.com/office/drawing/2014/main" id="{C50F11F9-58BB-2625-C524-A911509F1CF7}"/>
              </a:ext>
            </a:extLst>
          </p:cNvPr>
          <p:cNvSpPr txBox="1"/>
          <p:nvPr/>
        </p:nvSpPr>
        <p:spPr>
          <a:xfrm>
            <a:off x="5810692" y="2975277"/>
            <a:ext cx="1183343" cy="461665"/>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Avionics Subsystem</a:t>
            </a:r>
          </a:p>
        </p:txBody>
      </p:sp>
      <p:sp>
        <p:nvSpPr>
          <p:cNvPr id="15" name="TextBox 22">
            <a:extLst>
              <a:ext uri="{FF2B5EF4-FFF2-40B4-BE49-F238E27FC236}">
                <a16:creationId xmlns:a16="http://schemas.microsoft.com/office/drawing/2014/main" id="{2005491E-45FA-684F-83E2-B5ACE5B2DF92}"/>
              </a:ext>
            </a:extLst>
          </p:cNvPr>
          <p:cNvSpPr txBox="1"/>
          <p:nvPr/>
        </p:nvSpPr>
        <p:spPr>
          <a:xfrm>
            <a:off x="243579" y="3746242"/>
            <a:ext cx="1479178" cy="646331"/>
          </a:xfrm>
          <a:prstGeom prst="rect">
            <a:avLst/>
          </a:prstGeom>
          <a:solidFill>
            <a:schemeClr val="accent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Container</a:t>
            </a:r>
          </a:p>
          <a:p>
            <a:pPr algn="ctr"/>
            <a:r>
              <a:rPr lang="en-US" sz="1200" b="1">
                <a:solidFill>
                  <a:srgbClr val="FFFFFF"/>
                </a:solidFill>
                <a:latin typeface="Yu Gothic UI"/>
                <a:ea typeface="Yu Gothic UI"/>
                <a:cs typeface="Angsana New"/>
              </a:rPr>
              <a:t>Christian Roque</a:t>
            </a:r>
          </a:p>
          <a:p>
            <a:pPr algn="ctr"/>
            <a:r>
              <a:rPr lang="en-US" sz="1200">
                <a:solidFill>
                  <a:srgbClr val="FFFFFF"/>
                </a:solidFill>
                <a:latin typeface="Yu Gothic UI"/>
                <a:ea typeface="Yu Gothic UI"/>
                <a:cs typeface="Angsana New"/>
              </a:rPr>
              <a:t>Freshman</a:t>
            </a:r>
          </a:p>
        </p:txBody>
      </p:sp>
      <p:sp>
        <p:nvSpPr>
          <p:cNvPr id="16" name="TextBox 24">
            <a:extLst>
              <a:ext uri="{FF2B5EF4-FFF2-40B4-BE49-F238E27FC236}">
                <a16:creationId xmlns:a16="http://schemas.microsoft.com/office/drawing/2014/main" id="{FEC1CEFA-6AD7-2184-1886-82F33F58A889}"/>
              </a:ext>
            </a:extLst>
          </p:cNvPr>
          <p:cNvSpPr txBox="1"/>
          <p:nvPr/>
        </p:nvSpPr>
        <p:spPr>
          <a:xfrm>
            <a:off x="3766461" y="3713970"/>
            <a:ext cx="1739153" cy="646331"/>
          </a:xfrm>
          <a:prstGeom prst="rect">
            <a:avLst/>
          </a:prstGeom>
          <a:solidFill>
            <a:schemeClr val="accent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Aerodynamics Lead</a:t>
            </a:r>
          </a:p>
          <a:p>
            <a:pPr algn="ctr"/>
            <a:r>
              <a:rPr lang="en-US" sz="1200" b="1">
                <a:solidFill>
                  <a:srgbClr val="FFFFFF"/>
                </a:solidFill>
                <a:latin typeface="Yu Gothic UI"/>
                <a:ea typeface="Yu Gothic UI"/>
                <a:cs typeface="Angsana New"/>
              </a:rPr>
              <a:t>Jovana Markovic</a:t>
            </a:r>
            <a:br>
              <a:rPr lang="en-US" sz="1200" b="1">
                <a:solidFill>
                  <a:srgbClr val="FFFFFF"/>
                </a:solidFill>
                <a:latin typeface="Yu Gothic UI"/>
                <a:ea typeface="Yu Gothic UI"/>
                <a:cs typeface="Angsana New"/>
              </a:rPr>
            </a:br>
            <a:r>
              <a:rPr lang="en-US" sz="1200">
                <a:solidFill>
                  <a:srgbClr val="FFFFFF"/>
                </a:solidFill>
                <a:latin typeface="Yu Gothic UI"/>
                <a:ea typeface="Yu Gothic UI"/>
                <a:cs typeface="Angsana New"/>
              </a:rPr>
              <a:t>Junior</a:t>
            </a:r>
          </a:p>
        </p:txBody>
      </p:sp>
      <p:sp>
        <p:nvSpPr>
          <p:cNvPr id="17" name="TextBox 25">
            <a:extLst>
              <a:ext uri="{FF2B5EF4-FFF2-40B4-BE49-F238E27FC236}">
                <a16:creationId xmlns:a16="http://schemas.microsoft.com/office/drawing/2014/main" id="{DFCB7219-D3D8-57A7-CAFE-4050FFA7939B}"/>
              </a:ext>
            </a:extLst>
          </p:cNvPr>
          <p:cNvSpPr txBox="1"/>
          <p:nvPr/>
        </p:nvSpPr>
        <p:spPr>
          <a:xfrm>
            <a:off x="5674877" y="3713970"/>
            <a:ext cx="1479178" cy="646331"/>
          </a:xfrm>
          <a:prstGeom prst="rect">
            <a:avLst/>
          </a:prstGeom>
          <a:solidFill>
            <a:schemeClr val="accent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Avionics Lead</a:t>
            </a:r>
          </a:p>
          <a:p>
            <a:pPr algn="ctr"/>
            <a:r>
              <a:rPr lang="en-US" sz="1200" b="1">
                <a:solidFill>
                  <a:srgbClr val="FFFFFF"/>
                </a:solidFill>
                <a:latin typeface="Yu Gothic UI"/>
                <a:ea typeface="Yu Gothic UI"/>
                <a:cs typeface="Angsana New"/>
              </a:rPr>
              <a:t>Dylan Falzone </a:t>
            </a:r>
          </a:p>
          <a:p>
            <a:pPr algn="ctr"/>
            <a:r>
              <a:rPr lang="en-US" sz="1200">
                <a:solidFill>
                  <a:srgbClr val="FFFFFF"/>
                </a:solidFill>
                <a:latin typeface="Yu Gothic UI"/>
                <a:ea typeface="Yu Gothic UI"/>
                <a:cs typeface="Angsana New"/>
              </a:rPr>
              <a:t>Junior </a:t>
            </a:r>
          </a:p>
        </p:txBody>
      </p:sp>
      <p:cxnSp>
        <p:nvCxnSpPr>
          <p:cNvPr id="18" name="Straight Arrow Connector 17">
            <a:extLst>
              <a:ext uri="{FF2B5EF4-FFF2-40B4-BE49-F238E27FC236}">
                <a16:creationId xmlns:a16="http://schemas.microsoft.com/office/drawing/2014/main" id="{FF363D54-7281-9CF2-42FE-0E765A7E8796}"/>
              </a:ext>
            </a:extLst>
          </p:cNvPr>
          <p:cNvCxnSpPr>
            <a:cxnSpLocks/>
          </p:cNvCxnSpPr>
          <p:nvPr/>
        </p:nvCxnSpPr>
        <p:spPr>
          <a:xfrm>
            <a:off x="1002739" y="2643581"/>
            <a:ext cx="4377771" cy="0"/>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E8C4CEBC-78D3-48B1-4DCD-540C26716A79}"/>
              </a:ext>
            </a:extLst>
          </p:cNvPr>
          <p:cNvCxnSpPr>
            <a:cxnSpLocks/>
          </p:cNvCxnSpPr>
          <p:nvPr/>
        </p:nvCxnSpPr>
        <p:spPr>
          <a:xfrm flipV="1">
            <a:off x="4179238" y="228499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EF4755DA-4530-D9E8-F108-A6A3A32CA8F3}"/>
              </a:ext>
            </a:extLst>
          </p:cNvPr>
          <p:cNvCxnSpPr>
            <a:cxnSpLocks/>
          </p:cNvCxnSpPr>
          <p:nvPr/>
        </p:nvCxnSpPr>
        <p:spPr>
          <a:xfrm flipV="1">
            <a:off x="4412320" y="228499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8FC05FF-6E62-EDE5-F80D-64B1D9C5A4E2}"/>
              </a:ext>
            </a:extLst>
          </p:cNvPr>
          <p:cNvCxnSpPr>
            <a:cxnSpLocks/>
          </p:cNvCxnSpPr>
          <p:nvPr/>
        </p:nvCxnSpPr>
        <p:spPr>
          <a:xfrm flipV="1">
            <a:off x="3946155" y="228499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23164A32-6E3B-FEAE-46DB-7621AEC1A9AC}"/>
              </a:ext>
            </a:extLst>
          </p:cNvPr>
          <p:cNvCxnSpPr>
            <a:cxnSpLocks/>
          </p:cNvCxnSpPr>
          <p:nvPr/>
        </p:nvCxnSpPr>
        <p:spPr>
          <a:xfrm flipV="1">
            <a:off x="3713073" y="2284990"/>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5D18F992-D34D-4B8F-B736-FD7E8A9EE53F}"/>
              </a:ext>
            </a:extLst>
          </p:cNvPr>
          <p:cNvCxnSpPr>
            <a:cxnSpLocks/>
          </p:cNvCxnSpPr>
          <p:nvPr/>
        </p:nvCxnSpPr>
        <p:spPr>
          <a:xfrm flipV="1">
            <a:off x="3479990" y="2284990"/>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AA071671-39BA-0C7D-2BDB-6A141976F783}"/>
              </a:ext>
            </a:extLst>
          </p:cNvPr>
          <p:cNvCxnSpPr>
            <a:cxnSpLocks/>
          </p:cNvCxnSpPr>
          <p:nvPr/>
        </p:nvCxnSpPr>
        <p:spPr>
          <a:xfrm flipV="1">
            <a:off x="3255873" y="228499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57599D55-61B4-2DCB-0489-89FDECF574E6}"/>
              </a:ext>
            </a:extLst>
          </p:cNvPr>
          <p:cNvCxnSpPr>
            <a:cxnSpLocks/>
          </p:cNvCxnSpPr>
          <p:nvPr/>
        </p:nvCxnSpPr>
        <p:spPr>
          <a:xfrm flipV="1">
            <a:off x="3022790" y="228499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499CC2D2-E637-9D8D-E2DB-E11FFF59E257}"/>
              </a:ext>
            </a:extLst>
          </p:cNvPr>
          <p:cNvCxnSpPr>
            <a:cxnSpLocks/>
          </p:cNvCxnSpPr>
          <p:nvPr/>
        </p:nvCxnSpPr>
        <p:spPr>
          <a:xfrm flipV="1">
            <a:off x="2384725" y="2143400"/>
            <a:ext cx="2" cy="143436"/>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4CFF71F-5108-FB09-4E8E-9036C1945155}"/>
              </a:ext>
            </a:extLst>
          </p:cNvPr>
          <p:cNvCxnSpPr>
            <a:cxnSpLocks/>
          </p:cNvCxnSpPr>
          <p:nvPr/>
        </p:nvCxnSpPr>
        <p:spPr>
          <a:xfrm flipV="1">
            <a:off x="2385818" y="1935367"/>
            <a:ext cx="2" cy="143436"/>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04108BBE-B748-F3BD-2952-4F7A1F5A6C05}"/>
              </a:ext>
            </a:extLst>
          </p:cNvPr>
          <p:cNvCxnSpPr>
            <a:cxnSpLocks/>
          </p:cNvCxnSpPr>
          <p:nvPr/>
        </p:nvCxnSpPr>
        <p:spPr>
          <a:xfrm flipV="1">
            <a:off x="5380509" y="2643585"/>
            <a:ext cx="2765331"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DC6A0A8-A4C4-206C-55A0-F9DFD2309758}"/>
              </a:ext>
            </a:extLst>
          </p:cNvPr>
          <p:cNvCxnSpPr>
            <a:cxnSpLocks/>
          </p:cNvCxnSpPr>
          <p:nvPr/>
        </p:nvCxnSpPr>
        <p:spPr>
          <a:xfrm flipH="1">
            <a:off x="2731605" y="2654458"/>
            <a:ext cx="105" cy="2861182"/>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30" name="TextBox 20">
            <a:extLst>
              <a:ext uri="{FF2B5EF4-FFF2-40B4-BE49-F238E27FC236}">
                <a16:creationId xmlns:a16="http://schemas.microsoft.com/office/drawing/2014/main" id="{B127FD8B-CE2A-996C-884B-05B8D6C5768D}"/>
              </a:ext>
            </a:extLst>
          </p:cNvPr>
          <p:cNvSpPr txBox="1"/>
          <p:nvPr/>
        </p:nvSpPr>
        <p:spPr>
          <a:xfrm>
            <a:off x="2090628" y="2955229"/>
            <a:ext cx="1281954" cy="461665"/>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Payload &amp; Aerodynamics</a:t>
            </a:r>
          </a:p>
        </p:txBody>
      </p:sp>
      <p:sp>
        <p:nvSpPr>
          <p:cNvPr id="31" name="TextBox 22">
            <a:extLst>
              <a:ext uri="{FF2B5EF4-FFF2-40B4-BE49-F238E27FC236}">
                <a16:creationId xmlns:a16="http://schemas.microsoft.com/office/drawing/2014/main" id="{DAE5E857-CE33-FA86-EAEA-39866B82E46F}"/>
              </a:ext>
            </a:extLst>
          </p:cNvPr>
          <p:cNvSpPr txBox="1"/>
          <p:nvPr/>
        </p:nvSpPr>
        <p:spPr>
          <a:xfrm>
            <a:off x="1998302" y="3743511"/>
            <a:ext cx="1479178" cy="646331"/>
          </a:xfrm>
          <a:prstGeom prst="rect">
            <a:avLst/>
          </a:prstGeom>
          <a:solidFill>
            <a:schemeClr val="accent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Payload Lead</a:t>
            </a:r>
          </a:p>
          <a:p>
            <a:pPr algn="ctr"/>
            <a:r>
              <a:rPr lang="en-US" sz="1200" b="1">
                <a:solidFill>
                  <a:srgbClr val="FFFFFF"/>
                </a:solidFill>
                <a:latin typeface="Yu Gothic UI"/>
                <a:ea typeface="Yu Gothic UI"/>
                <a:cs typeface="Angsana New"/>
              </a:rPr>
              <a:t>Jordi Rey</a:t>
            </a:r>
          </a:p>
          <a:p>
            <a:pPr algn="ctr"/>
            <a:r>
              <a:rPr lang="en-US" sz="1200">
                <a:solidFill>
                  <a:srgbClr val="FFFFFF"/>
                </a:solidFill>
                <a:latin typeface="Yu Gothic UI"/>
                <a:ea typeface="Yu Gothic UI"/>
                <a:cs typeface="Angsana New"/>
              </a:rPr>
              <a:t>Junior</a:t>
            </a:r>
          </a:p>
        </p:txBody>
      </p:sp>
      <p:sp>
        <p:nvSpPr>
          <p:cNvPr id="32" name="TextBox 22">
            <a:extLst>
              <a:ext uri="{FF2B5EF4-FFF2-40B4-BE49-F238E27FC236}">
                <a16:creationId xmlns:a16="http://schemas.microsoft.com/office/drawing/2014/main" id="{D461E491-59B2-43EA-0080-BE9846EA7ED4}"/>
              </a:ext>
            </a:extLst>
          </p:cNvPr>
          <p:cNvSpPr txBox="1"/>
          <p:nvPr/>
        </p:nvSpPr>
        <p:spPr>
          <a:xfrm>
            <a:off x="1632083" y="5199852"/>
            <a:ext cx="2199043" cy="461665"/>
          </a:xfrm>
          <a:prstGeom prst="rect">
            <a:avLst/>
          </a:prstGeom>
          <a:solidFill>
            <a:schemeClr val="accent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Melissa Gonzalez Grospe</a:t>
            </a:r>
          </a:p>
          <a:p>
            <a:pPr algn="ctr"/>
            <a:r>
              <a:rPr lang="en-US" sz="1200">
                <a:solidFill>
                  <a:srgbClr val="FFFFFF"/>
                </a:solidFill>
                <a:latin typeface="Yu Gothic UI"/>
                <a:ea typeface="Yu Gothic UI"/>
                <a:cs typeface="Angsana New"/>
              </a:rPr>
              <a:t>Sophomore</a:t>
            </a:r>
          </a:p>
        </p:txBody>
      </p:sp>
      <p:cxnSp>
        <p:nvCxnSpPr>
          <p:cNvPr id="33" name="Straight Arrow Connector 32">
            <a:extLst>
              <a:ext uri="{FF2B5EF4-FFF2-40B4-BE49-F238E27FC236}">
                <a16:creationId xmlns:a16="http://schemas.microsoft.com/office/drawing/2014/main" id="{78A028AB-737B-58AB-79CC-7E00D7A05403}"/>
              </a:ext>
            </a:extLst>
          </p:cNvPr>
          <p:cNvCxnSpPr>
            <a:cxnSpLocks/>
          </p:cNvCxnSpPr>
          <p:nvPr/>
        </p:nvCxnSpPr>
        <p:spPr>
          <a:xfrm flipV="1">
            <a:off x="2792618" y="228418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99B69F8D-60A7-5C6D-3AD2-9B6878684CC5}"/>
              </a:ext>
            </a:extLst>
          </p:cNvPr>
          <p:cNvCxnSpPr>
            <a:cxnSpLocks/>
          </p:cNvCxnSpPr>
          <p:nvPr/>
        </p:nvCxnSpPr>
        <p:spPr>
          <a:xfrm flipV="1">
            <a:off x="2535334" y="2284181"/>
            <a:ext cx="125507" cy="1"/>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35" name="TextBox 22">
            <a:extLst>
              <a:ext uri="{FF2B5EF4-FFF2-40B4-BE49-F238E27FC236}">
                <a16:creationId xmlns:a16="http://schemas.microsoft.com/office/drawing/2014/main" id="{3B157526-ABEA-998E-75AC-1DD21F5A201C}"/>
              </a:ext>
            </a:extLst>
          </p:cNvPr>
          <p:cNvSpPr txBox="1"/>
          <p:nvPr/>
        </p:nvSpPr>
        <p:spPr>
          <a:xfrm>
            <a:off x="5668400" y="4614523"/>
            <a:ext cx="1479178" cy="461665"/>
          </a:xfrm>
          <a:prstGeom prst="rect">
            <a:avLst/>
          </a:prstGeom>
          <a:solidFill>
            <a:schemeClr val="accent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Yashas Shivaram</a:t>
            </a:r>
            <a:br>
              <a:rPr lang="en-US" sz="1200" b="1">
                <a:solidFill>
                  <a:srgbClr val="FFFFFF"/>
                </a:solidFill>
                <a:latin typeface="Yu Gothic UI"/>
                <a:ea typeface="Yu Gothic UI"/>
                <a:cs typeface="Angsana New"/>
              </a:rPr>
            </a:br>
            <a:r>
              <a:rPr lang="en-US" sz="1200">
                <a:solidFill>
                  <a:srgbClr val="FFFFFF"/>
                </a:solidFill>
                <a:latin typeface="Yu Gothic UI"/>
                <a:ea typeface="Yu Gothic UI"/>
                <a:cs typeface="Angsana New"/>
              </a:rPr>
              <a:t>Junior</a:t>
            </a:r>
            <a:endParaRPr lang="en-US" sz="1200" b="1">
              <a:solidFill>
                <a:srgbClr val="FFFFFF"/>
              </a:solidFill>
              <a:latin typeface="Yu Gothic UI"/>
              <a:ea typeface="Yu Gothic UI"/>
              <a:cs typeface="Angsana New"/>
            </a:endParaRPr>
          </a:p>
        </p:txBody>
      </p:sp>
      <p:cxnSp>
        <p:nvCxnSpPr>
          <p:cNvPr id="36" name="Straight Arrow Connector 35">
            <a:extLst>
              <a:ext uri="{FF2B5EF4-FFF2-40B4-BE49-F238E27FC236}">
                <a16:creationId xmlns:a16="http://schemas.microsoft.com/office/drawing/2014/main" id="{E3BF91AC-E509-0AEB-5B74-7A8683DD94DA}"/>
              </a:ext>
            </a:extLst>
          </p:cNvPr>
          <p:cNvCxnSpPr>
            <a:cxnSpLocks/>
          </p:cNvCxnSpPr>
          <p:nvPr/>
        </p:nvCxnSpPr>
        <p:spPr>
          <a:xfrm>
            <a:off x="8160831" y="2619470"/>
            <a:ext cx="0" cy="1514555"/>
          </a:xfrm>
          <a:prstGeom prst="straightConnector1">
            <a:avLst/>
          </a:prstGeom>
          <a:ln w="57150">
            <a:solidFill>
              <a:schemeClr val="tx1"/>
            </a:solidFill>
          </a:ln>
        </p:spPr>
        <p:style>
          <a:lnRef idx="2">
            <a:schemeClr val="dk1"/>
          </a:lnRef>
          <a:fillRef idx="0">
            <a:schemeClr val="dk1"/>
          </a:fillRef>
          <a:effectRef idx="1">
            <a:schemeClr val="dk1"/>
          </a:effectRef>
          <a:fontRef idx="minor">
            <a:schemeClr val="tx1"/>
          </a:fontRef>
        </p:style>
      </p:cxnSp>
      <p:sp>
        <p:nvSpPr>
          <p:cNvPr id="37" name="TextBox 21">
            <a:extLst>
              <a:ext uri="{FF2B5EF4-FFF2-40B4-BE49-F238E27FC236}">
                <a16:creationId xmlns:a16="http://schemas.microsoft.com/office/drawing/2014/main" id="{415464CD-E0DA-C918-49EE-E830BC5F4B3F}"/>
              </a:ext>
            </a:extLst>
          </p:cNvPr>
          <p:cNvSpPr txBox="1"/>
          <p:nvPr/>
        </p:nvSpPr>
        <p:spPr>
          <a:xfrm>
            <a:off x="7572524" y="2963497"/>
            <a:ext cx="1183343" cy="461665"/>
          </a:xfrm>
          <a:prstGeom prst="rect">
            <a:avLst/>
          </a:prstGeom>
          <a:solidFill>
            <a:srgbClr val="FA461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Flight Software</a:t>
            </a:r>
          </a:p>
        </p:txBody>
      </p:sp>
      <p:sp>
        <p:nvSpPr>
          <p:cNvPr id="38" name="TextBox 25">
            <a:extLst>
              <a:ext uri="{FF2B5EF4-FFF2-40B4-BE49-F238E27FC236}">
                <a16:creationId xmlns:a16="http://schemas.microsoft.com/office/drawing/2014/main" id="{EF25AAFF-BC79-DDFE-BD7B-832297182670}"/>
              </a:ext>
            </a:extLst>
          </p:cNvPr>
          <p:cNvSpPr txBox="1"/>
          <p:nvPr/>
        </p:nvSpPr>
        <p:spPr>
          <a:xfrm>
            <a:off x="7421242" y="3715176"/>
            <a:ext cx="1479178" cy="646331"/>
          </a:xfrm>
          <a:prstGeom prst="rect">
            <a:avLst/>
          </a:prstGeom>
          <a:solidFill>
            <a:schemeClr val="accent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u="sng">
                <a:solidFill>
                  <a:srgbClr val="FFFFFF"/>
                </a:solidFill>
                <a:latin typeface="Yu Gothic UI"/>
                <a:ea typeface="Yu Gothic UI"/>
                <a:cs typeface="Angsana New"/>
              </a:rPr>
              <a:t>Flight Software</a:t>
            </a:r>
          </a:p>
          <a:p>
            <a:pPr algn="ctr"/>
            <a:r>
              <a:rPr lang="en-US" sz="1200" b="1">
                <a:solidFill>
                  <a:srgbClr val="FFFFFF"/>
                </a:solidFill>
                <a:latin typeface="Yu Gothic UI"/>
                <a:ea typeface="Yu Gothic UI"/>
                <a:cs typeface="Angsana New"/>
              </a:rPr>
              <a:t>Max Epstein</a:t>
            </a:r>
          </a:p>
          <a:p>
            <a:pPr algn="ctr"/>
            <a:r>
              <a:rPr lang="en-US" sz="1200">
                <a:solidFill>
                  <a:srgbClr val="FFFFFF"/>
                </a:solidFill>
                <a:latin typeface="Yu Gothic UI"/>
                <a:ea typeface="Yu Gothic UI"/>
                <a:cs typeface="Angsana New"/>
              </a:rPr>
              <a:t>Sophomore</a:t>
            </a:r>
          </a:p>
        </p:txBody>
      </p:sp>
      <p:sp>
        <p:nvSpPr>
          <p:cNvPr id="39" name="TextBox 22">
            <a:extLst>
              <a:ext uri="{FF2B5EF4-FFF2-40B4-BE49-F238E27FC236}">
                <a16:creationId xmlns:a16="http://schemas.microsoft.com/office/drawing/2014/main" id="{9A4705ED-DE8C-86F6-CAAA-D256CE336D8F}"/>
              </a:ext>
            </a:extLst>
          </p:cNvPr>
          <p:cNvSpPr txBox="1"/>
          <p:nvPr/>
        </p:nvSpPr>
        <p:spPr>
          <a:xfrm>
            <a:off x="2010988" y="4563919"/>
            <a:ext cx="1479178" cy="461665"/>
          </a:xfrm>
          <a:prstGeom prst="rect">
            <a:avLst/>
          </a:prstGeom>
          <a:solidFill>
            <a:schemeClr val="accent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Daniel Horton</a:t>
            </a:r>
          </a:p>
          <a:p>
            <a:pPr algn="ctr"/>
            <a:r>
              <a:rPr lang="en-US" sz="1200">
                <a:solidFill>
                  <a:srgbClr val="FFFFFF"/>
                </a:solidFill>
                <a:latin typeface="Yu Gothic UI"/>
                <a:ea typeface="Yu Gothic UI"/>
                <a:cs typeface="Angsana New"/>
              </a:rPr>
              <a:t>Junior</a:t>
            </a:r>
          </a:p>
        </p:txBody>
      </p:sp>
      <p:sp>
        <p:nvSpPr>
          <p:cNvPr id="40" name="TextBox 22">
            <a:extLst>
              <a:ext uri="{FF2B5EF4-FFF2-40B4-BE49-F238E27FC236}">
                <a16:creationId xmlns:a16="http://schemas.microsoft.com/office/drawing/2014/main" id="{46789903-6E01-AAF8-9FFC-7035F957E7D5}"/>
              </a:ext>
            </a:extLst>
          </p:cNvPr>
          <p:cNvSpPr txBox="1"/>
          <p:nvPr/>
        </p:nvSpPr>
        <p:spPr>
          <a:xfrm>
            <a:off x="5674877" y="5330410"/>
            <a:ext cx="1535439" cy="461665"/>
          </a:xfrm>
          <a:prstGeom prst="rect">
            <a:avLst/>
          </a:prstGeom>
          <a:solidFill>
            <a:schemeClr val="accent6"/>
          </a:solidFill>
          <a:ln w="571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b="1">
                <a:solidFill>
                  <a:srgbClr val="FFFFFF"/>
                </a:solidFill>
                <a:latin typeface="Yu Gothic UI"/>
                <a:ea typeface="Yu Gothic UI"/>
                <a:cs typeface="Angsana New"/>
              </a:rPr>
              <a:t>Paolo D’Alessandro</a:t>
            </a:r>
          </a:p>
          <a:p>
            <a:pPr algn="ctr"/>
            <a:r>
              <a:rPr lang="en-US" sz="1200">
                <a:solidFill>
                  <a:srgbClr val="FFFFFF"/>
                </a:solidFill>
                <a:latin typeface="Yu Gothic UI"/>
                <a:ea typeface="Yu Gothic UI"/>
                <a:cs typeface="Angsana New"/>
              </a:rPr>
              <a:t>Junior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4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30</a:t>
            </a:fld>
            <a:endParaRPr sz="1000" b="0" i="0" u="none" strike="noStrike" cap="none">
              <a:solidFill>
                <a:schemeClr val="dk1"/>
              </a:solidFill>
              <a:latin typeface="Arial"/>
              <a:ea typeface="Arial"/>
              <a:cs typeface="Arial"/>
              <a:sym typeface="Arial"/>
            </a:endParaRPr>
          </a:p>
        </p:txBody>
      </p:sp>
      <p:sp>
        <p:nvSpPr>
          <p:cNvPr id="403" name="Google Shape;403;p4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Bonus </a:t>
            </a:r>
            <a:r>
              <a:rPr lang="en-US" sz="2400" b="1" i="0" u="none" strike="noStrike" cap="none">
                <a:solidFill>
                  <a:schemeClr val="accent2"/>
                </a:solidFill>
                <a:latin typeface="Arial"/>
                <a:ea typeface="Arial"/>
                <a:cs typeface="Arial"/>
                <a:sym typeface="Arial"/>
              </a:rPr>
              <a:t>Camera Summary</a:t>
            </a:r>
            <a:endParaRPr/>
          </a:p>
        </p:txBody>
      </p:sp>
      <p:sp>
        <p:nvSpPr>
          <p:cNvPr id="404" name="Google Shape;404;p49"/>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N/A</a:t>
            </a:r>
            <a:endParaRPr lang="en-US" sz="2400" b="0" i="0" u="none" strike="noStrike" cap="none">
              <a:solidFill>
                <a:schemeClr val="dk1"/>
              </a:solidFill>
              <a:latin typeface="Arial"/>
              <a:ea typeface="Arial"/>
              <a:cs typeface="Arial"/>
              <a:sym typeface="Arial"/>
            </a:endParaRPr>
          </a:p>
        </p:txBody>
      </p:sp>
      <p:sp>
        <p:nvSpPr>
          <p:cNvPr id="405" name="Google Shape;405;p4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Dylan Falzone</a:t>
            </a:r>
          </a:p>
          <a:p>
            <a:pPr marL="0" marR="0" lvl="0" indent="0" algn="l" rtl="0">
              <a:spcBef>
                <a:spcPts val="0"/>
              </a:spcBef>
              <a:spcAft>
                <a:spcPts val="0"/>
              </a:spcAft>
              <a:buNone/>
            </a:pPr>
            <a:endParaRPr/>
          </a:p>
        </p:txBody>
      </p:sp>
      <p:sp>
        <p:nvSpPr>
          <p:cNvPr id="406" name="Google Shape;406;p4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Google Shape;209;p29">
            <a:extLst>
              <a:ext uri="{FF2B5EF4-FFF2-40B4-BE49-F238E27FC236}">
                <a16:creationId xmlns:a16="http://schemas.microsoft.com/office/drawing/2014/main" id="{078D5781-7B62-38E6-A72B-20B4892E710F}"/>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2" name="Google Shape;412;p50"/>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31</a:t>
            </a:fld>
            <a:endParaRPr sz="1000" b="0" i="0" u="none" strike="noStrike" cap="none">
              <a:solidFill>
                <a:schemeClr val="dk1"/>
              </a:solidFill>
              <a:latin typeface="Arial"/>
              <a:ea typeface="Arial"/>
              <a:cs typeface="Arial"/>
              <a:sym typeface="Arial"/>
            </a:endParaRPr>
          </a:p>
        </p:txBody>
      </p:sp>
      <p:sp>
        <p:nvSpPr>
          <p:cNvPr id="413" name="Google Shape;413;p5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Descent Control Design</a:t>
            </a:r>
            <a:endParaRPr/>
          </a:p>
        </p:txBody>
      </p:sp>
      <p:sp>
        <p:nvSpPr>
          <p:cNvPr id="414" name="Google Shape;414;p50"/>
          <p:cNvSpPr txBox="1">
            <a:spLocks noGrp="1"/>
          </p:cNvSpPr>
          <p:nvPr>
            <p:ph type="subTitle" idx="1"/>
          </p:nvPr>
        </p:nvSpPr>
        <p:spPr>
          <a:xfrm>
            <a:off x="1259840" y="4343400"/>
            <a:ext cx="6512560" cy="1295400"/>
          </a:xfrm>
          <a:prstGeom prst="rect">
            <a:avLst/>
          </a:prstGeom>
          <a:noFill/>
          <a:ln>
            <a:noFill/>
          </a:ln>
        </p:spPr>
        <p:txBody>
          <a:bodyPr spcFirstLastPara="1" wrap="square" lIns="91425" tIns="45700" rIns="91425" bIns="45700" anchor="t" anchorCtr="0">
            <a:noAutofit/>
          </a:bodyPr>
          <a:lstStyle/>
          <a:p>
            <a:pPr fontAlgn="base"/>
            <a:r>
              <a:rPr lang="en-US" sz="2400" i="0">
                <a:solidFill>
                  <a:srgbClr val="000000"/>
                </a:solidFill>
                <a:effectLst/>
              </a:rPr>
              <a:t>Jovana Markovic, Melissa Gonzalez Grospe</a:t>
            </a:r>
          </a:p>
        </p:txBody>
      </p:sp>
      <p:sp>
        <p:nvSpPr>
          <p:cNvPr id="2" name="Google Shape;209;p29">
            <a:extLst>
              <a:ext uri="{FF2B5EF4-FFF2-40B4-BE49-F238E27FC236}">
                <a16:creationId xmlns:a16="http://schemas.microsoft.com/office/drawing/2014/main" id="{EA9293A1-86FB-FF83-42F7-BC59C4F53E66}"/>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0" name="Google Shape;420;p5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32</a:t>
            </a:fld>
            <a:endParaRPr sz="1000" b="0" i="0" u="none" strike="noStrike" cap="none">
              <a:solidFill>
                <a:schemeClr val="dk1"/>
              </a:solidFill>
              <a:latin typeface="Arial"/>
              <a:ea typeface="Arial"/>
              <a:cs typeface="Arial"/>
              <a:sym typeface="Arial"/>
            </a:endParaRPr>
          </a:p>
        </p:txBody>
      </p:sp>
      <p:sp>
        <p:nvSpPr>
          <p:cNvPr id="421" name="Google Shape;421;p5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Descent Control Overview (1/2)</a:t>
            </a:r>
            <a:endParaRPr/>
          </a:p>
        </p:txBody>
      </p:sp>
      <p:sp>
        <p:nvSpPr>
          <p:cNvPr id="423" name="Google Shape;423;p5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4" name="Google Shape;424;p51"/>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Melissa Gonzalez Grospe</a:t>
            </a:r>
            <a:endParaRPr/>
          </a:p>
        </p:txBody>
      </p:sp>
      <p:sp>
        <p:nvSpPr>
          <p:cNvPr id="2" name="Google Shape;209;p29">
            <a:extLst>
              <a:ext uri="{FF2B5EF4-FFF2-40B4-BE49-F238E27FC236}">
                <a16:creationId xmlns:a16="http://schemas.microsoft.com/office/drawing/2014/main" id="{58E8A318-105F-5793-3BDD-3C3FAE5C6A6B}"/>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
        <p:nvSpPr>
          <p:cNvPr id="5" name="TextBox 4">
            <a:extLst>
              <a:ext uri="{FF2B5EF4-FFF2-40B4-BE49-F238E27FC236}">
                <a16:creationId xmlns:a16="http://schemas.microsoft.com/office/drawing/2014/main" id="{1B6C89CD-0CBE-7D6E-13E0-F913B212B311}"/>
              </a:ext>
            </a:extLst>
          </p:cNvPr>
          <p:cNvSpPr txBox="1"/>
          <p:nvPr/>
        </p:nvSpPr>
        <p:spPr>
          <a:xfrm>
            <a:off x="919008" y="3874230"/>
            <a:ext cx="872231" cy="307777"/>
          </a:xfrm>
          <a:prstGeom prst="rect">
            <a:avLst/>
          </a:prstGeom>
          <a:noFill/>
        </p:spPr>
        <p:txBody>
          <a:bodyPr wrap="square" rtlCol="0">
            <a:spAutoFit/>
          </a:bodyPr>
          <a:lstStyle/>
          <a:p>
            <a:r>
              <a:rPr lang="en-US"/>
              <a:t>Apogee </a:t>
            </a:r>
          </a:p>
        </p:txBody>
      </p:sp>
      <p:sp>
        <p:nvSpPr>
          <p:cNvPr id="6" name="Rectangle 5">
            <a:extLst>
              <a:ext uri="{FF2B5EF4-FFF2-40B4-BE49-F238E27FC236}">
                <a16:creationId xmlns:a16="http://schemas.microsoft.com/office/drawing/2014/main" id="{EDF54DE9-F8B6-6146-3937-670086BF0774}"/>
              </a:ext>
            </a:extLst>
          </p:cNvPr>
          <p:cNvSpPr/>
          <p:nvPr/>
        </p:nvSpPr>
        <p:spPr>
          <a:xfrm>
            <a:off x="2559531" y="3525570"/>
            <a:ext cx="497149" cy="1012054"/>
          </a:xfrm>
          <a:prstGeom prst="rect">
            <a:avLst/>
          </a:prstGeom>
          <a:solidFill>
            <a:srgbClr val="E36FC2"/>
          </a:solidFill>
          <a:ln>
            <a:solidFill>
              <a:srgbClr val="E36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D8A4AF-3B1B-BD73-13D2-C18565659493}"/>
              </a:ext>
            </a:extLst>
          </p:cNvPr>
          <p:cNvSpPr/>
          <p:nvPr/>
        </p:nvSpPr>
        <p:spPr>
          <a:xfrm>
            <a:off x="4343943" y="3525570"/>
            <a:ext cx="497149" cy="1012054"/>
          </a:xfrm>
          <a:prstGeom prst="rect">
            <a:avLst/>
          </a:prstGeom>
          <a:solidFill>
            <a:srgbClr val="E36FC2"/>
          </a:solidFill>
          <a:ln>
            <a:solidFill>
              <a:srgbClr val="E36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B7355DFF-5048-D616-DFB1-B49FC58D4EFA}"/>
              </a:ext>
            </a:extLst>
          </p:cNvPr>
          <p:cNvSpPr/>
          <p:nvPr/>
        </p:nvSpPr>
        <p:spPr>
          <a:xfrm>
            <a:off x="4468229" y="4658943"/>
            <a:ext cx="248575" cy="244475"/>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2DEFFAA-C7F0-A875-48A4-75DCBE3C615F}"/>
              </a:ext>
            </a:extLst>
          </p:cNvPr>
          <p:cNvSpPr/>
          <p:nvPr/>
        </p:nvSpPr>
        <p:spPr>
          <a:xfrm>
            <a:off x="4491743" y="5114878"/>
            <a:ext cx="188111" cy="362112"/>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3D6A71FA-51C6-ADEA-B246-AC498D67BD53}"/>
              </a:ext>
            </a:extLst>
          </p:cNvPr>
          <p:cNvSpPr/>
          <p:nvPr/>
        </p:nvSpPr>
        <p:spPr>
          <a:xfrm rot="10800000">
            <a:off x="4343940" y="5164969"/>
            <a:ext cx="497150" cy="355106"/>
          </a:xfrm>
          <a:prstGeom prst="trapezoid">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DB0A2E-ABBB-6202-2240-7054696C4CDD}"/>
              </a:ext>
            </a:extLst>
          </p:cNvPr>
          <p:cNvSpPr/>
          <p:nvPr/>
        </p:nvSpPr>
        <p:spPr>
          <a:xfrm>
            <a:off x="6128355" y="3511746"/>
            <a:ext cx="497149" cy="1012054"/>
          </a:xfrm>
          <a:prstGeom prst="rect">
            <a:avLst/>
          </a:prstGeom>
          <a:solidFill>
            <a:srgbClr val="E36FC2"/>
          </a:solidFill>
          <a:ln>
            <a:solidFill>
              <a:srgbClr val="E36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81D632-623E-90F8-2E1E-897DCBFD707F}"/>
              </a:ext>
            </a:extLst>
          </p:cNvPr>
          <p:cNvSpPr txBox="1"/>
          <p:nvPr/>
        </p:nvSpPr>
        <p:spPr>
          <a:xfrm>
            <a:off x="7580593" y="3874230"/>
            <a:ext cx="1934592" cy="307777"/>
          </a:xfrm>
          <a:prstGeom prst="rect">
            <a:avLst/>
          </a:prstGeom>
          <a:noFill/>
        </p:spPr>
        <p:txBody>
          <a:bodyPr wrap="square" rtlCol="0">
            <a:spAutoFit/>
          </a:bodyPr>
          <a:lstStyle/>
          <a:p>
            <a:r>
              <a:rPr lang="en-US"/>
              <a:t>Ground </a:t>
            </a:r>
          </a:p>
        </p:txBody>
      </p:sp>
      <p:cxnSp>
        <p:nvCxnSpPr>
          <p:cNvPr id="14" name="Straight Connector 13">
            <a:extLst>
              <a:ext uri="{FF2B5EF4-FFF2-40B4-BE49-F238E27FC236}">
                <a16:creationId xmlns:a16="http://schemas.microsoft.com/office/drawing/2014/main" id="{C891BFF3-3136-A4C0-8DFB-905A48F36B08}"/>
              </a:ext>
            </a:extLst>
          </p:cNvPr>
          <p:cNvCxnSpPr>
            <a:cxnSpLocks/>
          </p:cNvCxnSpPr>
          <p:nvPr/>
        </p:nvCxnSpPr>
        <p:spPr>
          <a:xfrm flipH="1" flipV="1">
            <a:off x="2387052" y="2815588"/>
            <a:ext cx="408373" cy="70133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16" name="Straight Connector 15">
            <a:extLst>
              <a:ext uri="{FF2B5EF4-FFF2-40B4-BE49-F238E27FC236}">
                <a16:creationId xmlns:a16="http://schemas.microsoft.com/office/drawing/2014/main" id="{7BD724DF-13D2-3AE8-2DF4-6FE8B6C3B89B}"/>
              </a:ext>
            </a:extLst>
          </p:cNvPr>
          <p:cNvCxnSpPr>
            <a:cxnSpLocks/>
          </p:cNvCxnSpPr>
          <p:nvPr/>
        </p:nvCxnSpPr>
        <p:spPr>
          <a:xfrm flipV="1">
            <a:off x="2795425" y="2824827"/>
            <a:ext cx="443883" cy="70133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22" name="Straight Connector 21">
            <a:extLst>
              <a:ext uri="{FF2B5EF4-FFF2-40B4-BE49-F238E27FC236}">
                <a16:creationId xmlns:a16="http://schemas.microsoft.com/office/drawing/2014/main" id="{A7EE6931-52BF-95DB-B278-C32B9C34C193}"/>
              </a:ext>
            </a:extLst>
          </p:cNvPr>
          <p:cNvCxnSpPr/>
          <p:nvPr/>
        </p:nvCxnSpPr>
        <p:spPr>
          <a:xfrm>
            <a:off x="2387052" y="2826567"/>
            <a:ext cx="852256" cy="0"/>
          </a:xfrm>
          <a:prstGeom prst="line">
            <a:avLst/>
          </a:prstGeom>
          <a:ln>
            <a:solidFill>
              <a:srgbClr val="FFC000"/>
            </a:solidFill>
          </a:ln>
        </p:spPr>
        <p:style>
          <a:lnRef idx="1">
            <a:schemeClr val="accent4"/>
          </a:lnRef>
          <a:fillRef idx="0">
            <a:schemeClr val="accent4"/>
          </a:fillRef>
          <a:effectRef idx="0">
            <a:schemeClr val="accent4"/>
          </a:effectRef>
          <a:fontRef idx="minor">
            <a:schemeClr val="tx1"/>
          </a:fontRef>
        </p:style>
      </p:cxnSp>
      <p:sp>
        <p:nvSpPr>
          <p:cNvPr id="24" name="Freeform: Shape 23">
            <a:extLst>
              <a:ext uri="{FF2B5EF4-FFF2-40B4-BE49-F238E27FC236}">
                <a16:creationId xmlns:a16="http://schemas.microsoft.com/office/drawing/2014/main" id="{E3898631-D77E-5DDA-F9AD-D2422114901F}"/>
              </a:ext>
            </a:extLst>
          </p:cNvPr>
          <p:cNvSpPr/>
          <p:nvPr/>
        </p:nvSpPr>
        <p:spPr>
          <a:xfrm>
            <a:off x="2367970" y="2332844"/>
            <a:ext cx="880271" cy="567363"/>
          </a:xfrm>
          <a:custGeom>
            <a:avLst/>
            <a:gdLst>
              <a:gd name="connsiteX0" fmla="*/ 10204 w 880271"/>
              <a:gd name="connsiteY0" fmla="*/ 497153 h 567363"/>
              <a:gd name="connsiteX1" fmla="*/ 427455 w 880271"/>
              <a:gd name="connsiteY1" fmla="*/ 3 h 567363"/>
              <a:gd name="connsiteX2" fmla="*/ 871338 w 880271"/>
              <a:gd name="connsiteY2" fmla="*/ 506030 h 567363"/>
              <a:gd name="connsiteX3" fmla="*/ 10204 w 880271"/>
              <a:gd name="connsiteY3" fmla="*/ 497153 h 567363"/>
            </a:gdLst>
            <a:ahLst/>
            <a:cxnLst>
              <a:cxn ang="0">
                <a:pos x="connsiteX0" y="connsiteY0"/>
              </a:cxn>
              <a:cxn ang="0">
                <a:pos x="connsiteX1" y="connsiteY1"/>
              </a:cxn>
              <a:cxn ang="0">
                <a:pos x="connsiteX2" y="connsiteY2"/>
              </a:cxn>
              <a:cxn ang="0">
                <a:pos x="connsiteX3" y="connsiteY3"/>
              </a:cxn>
            </a:cxnLst>
            <a:rect l="l" t="t" r="r" b="b"/>
            <a:pathLst>
              <a:path w="880271" h="567363">
                <a:moveTo>
                  <a:pt x="10204" y="497153"/>
                </a:moveTo>
                <a:cubicBezTo>
                  <a:pt x="-63776" y="412815"/>
                  <a:pt x="283933" y="-1477"/>
                  <a:pt x="427455" y="3"/>
                </a:cubicBezTo>
                <a:cubicBezTo>
                  <a:pt x="570977" y="1483"/>
                  <a:pt x="942359" y="415774"/>
                  <a:pt x="871338" y="506030"/>
                </a:cubicBezTo>
                <a:cubicBezTo>
                  <a:pt x="800317" y="596286"/>
                  <a:pt x="84184" y="581491"/>
                  <a:pt x="10204" y="497153"/>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A60C587-F657-078E-D5A0-C9181D9F6815}"/>
              </a:ext>
            </a:extLst>
          </p:cNvPr>
          <p:cNvCxnSpPr>
            <a:cxnSpLocks/>
          </p:cNvCxnSpPr>
          <p:nvPr/>
        </p:nvCxnSpPr>
        <p:spPr>
          <a:xfrm flipH="1" flipV="1">
            <a:off x="4183399" y="2898715"/>
            <a:ext cx="408373" cy="70133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26" name="Straight Connector 25">
            <a:extLst>
              <a:ext uri="{FF2B5EF4-FFF2-40B4-BE49-F238E27FC236}">
                <a16:creationId xmlns:a16="http://schemas.microsoft.com/office/drawing/2014/main" id="{BD447F6E-30D7-E657-D51E-6DCEC7888BFC}"/>
              </a:ext>
            </a:extLst>
          </p:cNvPr>
          <p:cNvCxnSpPr>
            <a:cxnSpLocks/>
          </p:cNvCxnSpPr>
          <p:nvPr/>
        </p:nvCxnSpPr>
        <p:spPr>
          <a:xfrm flipV="1">
            <a:off x="4591772" y="2898715"/>
            <a:ext cx="443883" cy="70133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27" name="Straight Connector 26">
            <a:extLst>
              <a:ext uri="{FF2B5EF4-FFF2-40B4-BE49-F238E27FC236}">
                <a16:creationId xmlns:a16="http://schemas.microsoft.com/office/drawing/2014/main" id="{508AF159-2BD2-1137-8A86-AF27C2EC4D58}"/>
              </a:ext>
            </a:extLst>
          </p:cNvPr>
          <p:cNvCxnSpPr/>
          <p:nvPr/>
        </p:nvCxnSpPr>
        <p:spPr>
          <a:xfrm>
            <a:off x="4183399" y="2898715"/>
            <a:ext cx="852256" cy="0"/>
          </a:xfrm>
          <a:prstGeom prst="line">
            <a:avLst/>
          </a:prstGeom>
          <a:ln>
            <a:solidFill>
              <a:srgbClr val="FFC000"/>
            </a:solidFill>
          </a:ln>
        </p:spPr>
        <p:style>
          <a:lnRef idx="1">
            <a:schemeClr val="accent4"/>
          </a:lnRef>
          <a:fillRef idx="0">
            <a:schemeClr val="accent4"/>
          </a:fillRef>
          <a:effectRef idx="0">
            <a:schemeClr val="accent4"/>
          </a:effectRef>
          <a:fontRef idx="minor">
            <a:schemeClr val="tx1"/>
          </a:fontRef>
        </p:style>
      </p:cxnSp>
      <p:sp>
        <p:nvSpPr>
          <p:cNvPr id="28" name="Freeform: Shape 27">
            <a:extLst>
              <a:ext uri="{FF2B5EF4-FFF2-40B4-BE49-F238E27FC236}">
                <a16:creationId xmlns:a16="http://schemas.microsoft.com/office/drawing/2014/main" id="{E38928D5-D08D-09F2-ACCE-46C84DEEE338}"/>
              </a:ext>
            </a:extLst>
          </p:cNvPr>
          <p:cNvSpPr/>
          <p:nvPr/>
        </p:nvSpPr>
        <p:spPr>
          <a:xfrm>
            <a:off x="4164317" y="2399502"/>
            <a:ext cx="880271" cy="567363"/>
          </a:xfrm>
          <a:custGeom>
            <a:avLst/>
            <a:gdLst>
              <a:gd name="connsiteX0" fmla="*/ 10204 w 880271"/>
              <a:gd name="connsiteY0" fmla="*/ 497153 h 567363"/>
              <a:gd name="connsiteX1" fmla="*/ 427455 w 880271"/>
              <a:gd name="connsiteY1" fmla="*/ 3 h 567363"/>
              <a:gd name="connsiteX2" fmla="*/ 871338 w 880271"/>
              <a:gd name="connsiteY2" fmla="*/ 506030 h 567363"/>
              <a:gd name="connsiteX3" fmla="*/ 10204 w 880271"/>
              <a:gd name="connsiteY3" fmla="*/ 497153 h 567363"/>
            </a:gdLst>
            <a:ahLst/>
            <a:cxnLst>
              <a:cxn ang="0">
                <a:pos x="connsiteX0" y="connsiteY0"/>
              </a:cxn>
              <a:cxn ang="0">
                <a:pos x="connsiteX1" y="connsiteY1"/>
              </a:cxn>
              <a:cxn ang="0">
                <a:pos x="connsiteX2" y="connsiteY2"/>
              </a:cxn>
              <a:cxn ang="0">
                <a:pos x="connsiteX3" y="connsiteY3"/>
              </a:cxn>
            </a:cxnLst>
            <a:rect l="l" t="t" r="r" b="b"/>
            <a:pathLst>
              <a:path w="880271" h="567363">
                <a:moveTo>
                  <a:pt x="10204" y="497153"/>
                </a:moveTo>
                <a:cubicBezTo>
                  <a:pt x="-63776" y="412815"/>
                  <a:pt x="283933" y="-1477"/>
                  <a:pt x="427455" y="3"/>
                </a:cubicBezTo>
                <a:cubicBezTo>
                  <a:pt x="570977" y="1483"/>
                  <a:pt x="942359" y="415774"/>
                  <a:pt x="871338" y="506030"/>
                </a:cubicBezTo>
                <a:cubicBezTo>
                  <a:pt x="800317" y="596286"/>
                  <a:pt x="84184" y="581491"/>
                  <a:pt x="10204" y="497153"/>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4CDA3166-19E8-8584-391B-07FA467782AE}"/>
              </a:ext>
            </a:extLst>
          </p:cNvPr>
          <p:cNvCxnSpPr>
            <a:cxnSpLocks/>
          </p:cNvCxnSpPr>
          <p:nvPr/>
        </p:nvCxnSpPr>
        <p:spPr>
          <a:xfrm flipH="1" flipV="1">
            <a:off x="5979746" y="2898715"/>
            <a:ext cx="408373" cy="70133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30" name="Straight Connector 29">
            <a:extLst>
              <a:ext uri="{FF2B5EF4-FFF2-40B4-BE49-F238E27FC236}">
                <a16:creationId xmlns:a16="http://schemas.microsoft.com/office/drawing/2014/main" id="{1EF45F60-FE38-91E2-2433-C673425D24C0}"/>
              </a:ext>
            </a:extLst>
          </p:cNvPr>
          <p:cNvCxnSpPr>
            <a:cxnSpLocks/>
          </p:cNvCxnSpPr>
          <p:nvPr/>
        </p:nvCxnSpPr>
        <p:spPr>
          <a:xfrm flipV="1">
            <a:off x="6388119" y="2898715"/>
            <a:ext cx="443883" cy="70133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31" name="Straight Connector 30">
            <a:extLst>
              <a:ext uri="{FF2B5EF4-FFF2-40B4-BE49-F238E27FC236}">
                <a16:creationId xmlns:a16="http://schemas.microsoft.com/office/drawing/2014/main" id="{164DE224-089D-8AE7-A14B-5233DD7A3FF5}"/>
              </a:ext>
            </a:extLst>
          </p:cNvPr>
          <p:cNvCxnSpPr/>
          <p:nvPr/>
        </p:nvCxnSpPr>
        <p:spPr>
          <a:xfrm>
            <a:off x="5979746" y="2898715"/>
            <a:ext cx="852256" cy="0"/>
          </a:xfrm>
          <a:prstGeom prst="line">
            <a:avLst/>
          </a:prstGeom>
          <a:ln>
            <a:solidFill>
              <a:srgbClr val="FFC000"/>
            </a:solidFill>
          </a:ln>
        </p:spPr>
        <p:style>
          <a:lnRef idx="1">
            <a:schemeClr val="accent4"/>
          </a:lnRef>
          <a:fillRef idx="0">
            <a:schemeClr val="accent4"/>
          </a:fillRef>
          <a:effectRef idx="0">
            <a:schemeClr val="accent4"/>
          </a:effectRef>
          <a:fontRef idx="minor">
            <a:schemeClr val="tx1"/>
          </a:fontRef>
        </p:style>
      </p:cxnSp>
      <p:sp>
        <p:nvSpPr>
          <p:cNvPr id="32" name="Freeform: Shape 31">
            <a:extLst>
              <a:ext uri="{FF2B5EF4-FFF2-40B4-BE49-F238E27FC236}">
                <a16:creationId xmlns:a16="http://schemas.microsoft.com/office/drawing/2014/main" id="{D8005868-50E2-7515-A20B-8295DFCD94C0}"/>
              </a:ext>
            </a:extLst>
          </p:cNvPr>
          <p:cNvSpPr/>
          <p:nvPr/>
        </p:nvSpPr>
        <p:spPr>
          <a:xfrm>
            <a:off x="5960664" y="2388266"/>
            <a:ext cx="880271" cy="567363"/>
          </a:xfrm>
          <a:custGeom>
            <a:avLst/>
            <a:gdLst>
              <a:gd name="connsiteX0" fmla="*/ 10204 w 880271"/>
              <a:gd name="connsiteY0" fmla="*/ 497153 h 567363"/>
              <a:gd name="connsiteX1" fmla="*/ 427455 w 880271"/>
              <a:gd name="connsiteY1" fmla="*/ 3 h 567363"/>
              <a:gd name="connsiteX2" fmla="*/ 871338 w 880271"/>
              <a:gd name="connsiteY2" fmla="*/ 506030 h 567363"/>
              <a:gd name="connsiteX3" fmla="*/ 10204 w 880271"/>
              <a:gd name="connsiteY3" fmla="*/ 497153 h 567363"/>
            </a:gdLst>
            <a:ahLst/>
            <a:cxnLst>
              <a:cxn ang="0">
                <a:pos x="connsiteX0" y="connsiteY0"/>
              </a:cxn>
              <a:cxn ang="0">
                <a:pos x="connsiteX1" y="connsiteY1"/>
              </a:cxn>
              <a:cxn ang="0">
                <a:pos x="connsiteX2" y="connsiteY2"/>
              </a:cxn>
              <a:cxn ang="0">
                <a:pos x="connsiteX3" y="connsiteY3"/>
              </a:cxn>
            </a:cxnLst>
            <a:rect l="l" t="t" r="r" b="b"/>
            <a:pathLst>
              <a:path w="880271" h="567363">
                <a:moveTo>
                  <a:pt x="10204" y="497153"/>
                </a:moveTo>
                <a:cubicBezTo>
                  <a:pt x="-63776" y="412815"/>
                  <a:pt x="283933" y="-1477"/>
                  <a:pt x="427455" y="3"/>
                </a:cubicBezTo>
                <a:cubicBezTo>
                  <a:pt x="570977" y="1483"/>
                  <a:pt x="942359" y="415774"/>
                  <a:pt x="871338" y="506030"/>
                </a:cubicBezTo>
                <a:cubicBezTo>
                  <a:pt x="800317" y="596286"/>
                  <a:pt x="84184" y="581491"/>
                  <a:pt x="10204" y="497153"/>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DC256471-1F2B-3268-C5C6-8CCFEC2585B7}"/>
              </a:ext>
            </a:extLst>
          </p:cNvPr>
          <p:cNvSpPr/>
          <p:nvPr/>
        </p:nvSpPr>
        <p:spPr>
          <a:xfrm>
            <a:off x="1789705" y="3874230"/>
            <a:ext cx="591849" cy="30777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E4CFFCF2-EFC3-1BCF-AF16-38823F614E4E}"/>
              </a:ext>
            </a:extLst>
          </p:cNvPr>
          <p:cNvSpPr/>
          <p:nvPr/>
        </p:nvSpPr>
        <p:spPr>
          <a:xfrm>
            <a:off x="3529047" y="3874230"/>
            <a:ext cx="591849" cy="30777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6E7AD849-CE9E-688C-F137-7E03F39D05E8}"/>
              </a:ext>
            </a:extLst>
          </p:cNvPr>
          <p:cNvSpPr/>
          <p:nvPr/>
        </p:nvSpPr>
        <p:spPr>
          <a:xfrm>
            <a:off x="5296808" y="3874230"/>
            <a:ext cx="591849" cy="30777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16DE9016-E4C2-3BB1-88C2-3A18DA6C7D7E}"/>
              </a:ext>
            </a:extLst>
          </p:cNvPr>
          <p:cNvSpPr/>
          <p:nvPr/>
        </p:nvSpPr>
        <p:spPr>
          <a:xfrm>
            <a:off x="6843145" y="3863884"/>
            <a:ext cx="591849" cy="30777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0200462-4A07-DC4B-BEAB-4E4CA5372554}"/>
              </a:ext>
            </a:extLst>
          </p:cNvPr>
          <p:cNvSpPr txBox="1"/>
          <p:nvPr/>
        </p:nvSpPr>
        <p:spPr>
          <a:xfrm>
            <a:off x="3806445" y="1570894"/>
            <a:ext cx="1649127" cy="738664"/>
          </a:xfrm>
          <a:prstGeom prst="rect">
            <a:avLst/>
          </a:prstGeom>
          <a:noFill/>
        </p:spPr>
        <p:txBody>
          <a:bodyPr wrap="square" rtlCol="0">
            <a:spAutoFit/>
          </a:bodyPr>
          <a:lstStyle/>
          <a:p>
            <a:pPr algn="ctr"/>
            <a:r>
              <a:rPr lang="en-US"/>
              <a:t>Probe released from the </a:t>
            </a:r>
            <a:r>
              <a:rPr lang="en-US" err="1"/>
              <a:t>CanSat</a:t>
            </a:r>
            <a:r>
              <a:rPr lang="en-US"/>
              <a:t> at 500m altitude </a:t>
            </a:r>
          </a:p>
        </p:txBody>
      </p:sp>
      <p:sp>
        <p:nvSpPr>
          <p:cNvPr id="3" name="TextBox 2">
            <a:extLst>
              <a:ext uri="{FF2B5EF4-FFF2-40B4-BE49-F238E27FC236}">
                <a16:creationId xmlns:a16="http://schemas.microsoft.com/office/drawing/2014/main" id="{CD39659D-3246-DD3A-8C5A-85EE10DB60AC}"/>
              </a:ext>
            </a:extLst>
          </p:cNvPr>
          <p:cNvSpPr txBox="1"/>
          <p:nvPr/>
        </p:nvSpPr>
        <p:spPr>
          <a:xfrm>
            <a:off x="1780515" y="1578270"/>
            <a:ext cx="2025959" cy="738664"/>
          </a:xfrm>
          <a:prstGeom prst="rect">
            <a:avLst/>
          </a:prstGeom>
          <a:noFill/>
        </p:spPr>
        <p:txBody>
          <a:bodyPr wrap="square" rtlCol="0">
            <a:spAutoFit/>
          </a:bodyPr>
          <a:lstStyle/>
          <a:p>
            <a:pPr algn="ctr"/>
            <a:r>
              <a:rPr lang="en-US"/>
              <a:t>Parachute is released at apogee to descend at 15m/s ± 5m/s</a:t>
            </a:r>
          </a:p>
        </p:txBody>
      </p:sp>
      <p:sp>
        <p:nvSpPr>
          <p:cNvPr id="4" name="TextBox 3">
            <a:extLst>
              <a:ext uri="{FF2B5EF4-FFF2-40B4-BE49-F238E27FC236}">
                <a16:creationId xmlns:a16="http://schemas.microsoft.com/office/drawing/2014/main" id="{F47549D2-F9AE-EF44-B8B5-135FEC232BA9}"/>
              </a:ext>
            </a:extLst>
          </p:cNvPr>
          <p:cNvSpPr txBox="1"/>
          <p:nvPr/>
        </p:nvSpPr>
        <p:spPr>
          <a:xfrm>
            <a:off x="5573101" y="1553089"/>
            <a:ext cx="1705131" cy="738664"/>
          </a:xfrm>
          <a:prstGeom prst="rect">
            <a:avLst/>
          </a:prstGeom>
          <a:noFill/>
        </p:spPr>
        <p:txBody>
          <a:bodyPr wrap="square" rtlCol="0">
            <a:spAutoFit/>
          </a:bodyPr>
          <a:lstStyle/>
          <a:p>
            <a:pPr algn="ctr"/>
            <a:r>
              <a:rPr lang="en-US"/>
              <a:t>Container continues descent without the probe </a:t>
            </a:r>
          </a:p>
        </p:txBody>
      </p:sp>
      <p:sp>
        <p:nvSpPr>
          <p:cNvPr id="13" name="TextBox 12">
            <a:extLst>
              <a:ext uri="{FF2B5EF4-FFF2-40B4-BE49-F238E27FC236}">
                <a16:creationId xmlns:a16="http://schemas.microsoft.com/office/drawing/2014/main" id="{3C37238A-E46D-87B2-E68C-D92230056405}"/>
              </a:ext>
            </a:extLst>
          </p:cNvPr>
          <p:cNvSpPr txBox="1"/>
          <p:nvPr/>
        </p:nvSpPr>
        <p:spPr>
          <a:xfrm>
            <a:off x="482156" y="5705114"/>
            <a:ext cx="8384959" cy="523220"/>
          </a:xfrm>
          <a:prstGeom prst="rect">
            <a:avLst/>
          </a:prstGeom>
          <a:noFill/>
        </p:spPr>
        <p:txBody>
          <a:bodyPr wrap="square" rtlCol="0">
            <a:spAutoFit/>
          </a:bodyPr>
          <a:lstStyle/>
          <a:p>
            <a:pPr marL="285750" indent="-285750">
              <a:buFont typeface="Arial" panose="020B0604020202020204" pitchFamily="34" charset="0"/>
              <a:buChar char="•"/>
            </a:pPr>
            <a:r>
              <a:rPr lang="en-US"/>
              <a:t>The parachute will be laid flat against the top of the can within the rocket</a:t>
            </a:r>
          </a:p>
          <a:p>
            <a:pPr marL="285750" indent="-285750">
              <a:buFont typeface="Arial" panose="020B0604020202020204" pitchFamily="34" charset="0"/>
              <a:buChar char="•"/>
            </a:pPr>
            <a:r>
              <a:rPr lang="en-US"/>
              <a:t>Parachute will be secured to the can using a fiberglass eyebolt and a double nut</a:t>
            </a:r>
          </a:p>
        </p:txBody>
      </p:sp>
      <p:sp>
        <p:nvSpPr>
          <p:cNvPr id="17" name="TextBox 16">
            <a:extLst>
              <a:ext uri="{FF2B5EF4-FFF2-40B4-BE49-F238E27FC236}">
                <a16:creationId xmlns:a16="http://schemas.microsoft.com/office/drawing/2014/main" id="{2FD399AE-6F7D-8393-6D4B-6D28C6C0EBD5}"/>
              </a:ext>
            </a:extLst>
          </p:cNvPr>
          <p:cNvSpPr txBox="1"/>
          <p:nvPr/>
        </p:nvSpPr>
        <p:spPr>
          <a:xfrm>
            <a:off x="-102619" y="1102090"/>
            <a:ext cx="2456215" cy="369332"/>
          </a:xfrm>
          <a:prstGeom prst="rect">
            <a:avLst/>
          </a:prstGeom>
          <a:noFill/>
        </p:spPr>
        <p:txBody>
          <a:bodyPr wrap="square" rtlCol="0">
            <a:spAutoFit/>
          </a:bodyPr>
          <a:lstStyle/>
          <a:p>
            <a:pPr algn="ctr"/>
            <a:r>
              <a:rPr lang="en-US" sz="1800" b="1"/>
              <a:t>Can Descent: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0" name="Google Shape;420;p5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33</a:t>
            </a:fld>
            <a:endParaRPr sz="1000" b="0" i="0" u="none" strike="noStrike" cap="none">
              <a:solidFill>
                <a:schemeClr val="dk1"/>
              </a:solidFill>
              <a:latin typeface="Arial"/>
              <a:ea typeface="Arial"/>
              <a:cs typeface="Arial"/>
              <a:sym typeface="Arial"/>
            </a:endParaRPr>
          </a:p>
        </p:txBody>
      </p:sp>
      <p:sp>
        <p:nvSpPr>
          <p:cNvPr id="421" name="Google Shape;421;p5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Descent Control Overview (2/2)</a:t>
            </a:r>
            <a:endParaRPr/>
          </a:p>
        </p:txBody>
      </p:sp>
      <p:sp>
        <p:nvSpPr>
          <p:cNvPr id="423" name="Google Shape;423;p5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4" name="Google Shape;424;p51"/>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Melissa Gonzalez Grospe</a:t>
            </a:r>
            <a:endParaRPr/>
          </a:p>
        </p:txBody>
      </p:sp>
      <p:sp>
        <p:nvSpPr>
          <p:cNvPr id="2" name="Google Shape;209;p29">
            <a:extLst>
              <a:ext uri="{FF2B5EF4-FFF2-40B4-BE49-F238E27FC236}">
                <a16:creationId xmlns:a16="http://schemas.microsoft.com/office/drawing/2014/main" id="{58E8A318-105F-5793-3BDD-3C3FAE5C6A6B}"/>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
        <p:nvSpPr>
          <p:cNvPr id="5" name="TextBox 4">
            <a:extLst>
              <a:ext uri="{FF2B5EF4-FFF2-40B4-BE49-F238E27FC236}">
                <a16:creationId xmlns:a16="http://schemas.microsoft.com/office/drawing/2014/main" id="{1B6C89CD-0CBE-7D6E-13E0-F913B212B311}"/>
              </a:ext>
            </a:extLst>
          </p:cNvPr>
          <p:cNvSpPr txBox="1"/>
          <p:nvPr/>
        </p:nvSpPr>
        <p:spPr>
          <a:xfrm>
            <a:off x="409710" y="4027181"/>
            <a:ext cx="1371600" cy="738664"/>
          </a:xfrm>
          <a:prstGeom prst="rect">
            <a:avLst/>
          </a:prstGeom>
          <a:noFill/>
        </p:spPr>
        <p:txBody>
          <a:bodyPr wrap="square" rtlCol="0">
            <a:spAutoFit/>
          </a:bodyPr>
          <a:lstStyle/>
          <a:p>
            <a:r>
              <a:rPr lang="en-US"/>
              <a:t>500m </a:t>
            </a:r>
          </a:p>
          <a:p>
            <a:r>
              <a:rPr lang="en-US"/>
              <a:t>Release from can  </a:t>
            </a:r>
          </a:p>
        </p:txBody>
      </p:sp>
      <p:sp>
        <p:nvSpPr>
          <p:cNvPr id="9" name="Rectangle 8">
            <a:extLst>
              <a:ext uri="{FF2B5EF4-FFF2-40B4-BE49-F238E27FC236}">
                <a16:creationId xmlns:a16="http://schemas.microsoft.com/office/drawing/2014/main" id="{62DEFFAA-C7F0-A875-48A4-75DCBE3C615F}"/>
              </a:ext>
            </a:extLst>
          </p:cNvPr>
          <p:cNvSpPr/>
          <p:nvPr/>
        </p:nvSpPr>
        <p:spPr>
          <a:xfrm>
            <a:off x="2703338" y="3698624"/>
            <a:ext cx="310423" cy="810745"/>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3D6A71FA-51C6-ADEA-B246-AC498D67BD53}"/>
              </a:ext>
            </a:extLst>
          </p:cNvPr>
          <p:cNvSpPr/>
          <p:nvPr/>
        </p:nvSpPr>
        <p:spPr>
          <a:xfrm rot="10800000">
            <a:off x="2463515" y="3970413"/>
            <a:ext cx="820404" cy="795059"/>
          </a:xfrm>
          <a:prstGeom prst="trapezoid">
            <a:avLst/>
          </a:prstGeom>
          <a:solidFill>
            <a:schemeClr val="bg1">
              <a:lumMod val="65000"/>
            </a:schemeClr>
          </a:solidFill>
          <a:ln>
            <a:solidFill>
              <a:srgbClr val="E36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81D632-623E-90F8-2E1E-897DCBFD707F}"/>
              </a:ext>
            </a:extLst>
          </p:cNvPr>
          <p:cNvSpPr txBox="1"/>
          <p:nvPr/>
        </p:nvSpPr>
        <p:spPr>
          <a:xfrm>
            <a:off x="7586397" y="4228158"/>
            <a:ext cx="1934592" cy="307777"/>
          </a:xfrm>
          <a:prstGeom prst="rect">
            <a:avLst/>
          </a:prstGeom>
          <a:noFill/>
        </p:spPr>
        <p:txBody>
          <a:bodyPr wrap="square" rtlCol="0">
            <a:spAutoFit/>
          </a:bodyPr>
          <a:lstStyle/>
          <a:p>
            <a:r>
              <a:rPr lang="en-US"/>
              <a:t>Ground </a:t>
            </a:r>
          </a:p>
        </p:txBody>
      </p:sp>
      <p:cxnSp>
        <p:nvCxnSpPr>
          <p:cNvPr id="14" name="Straight Connector 13">
            <a:extLst>
              <a:ext uri="{FF2B5EF4-FFF2-40B4-BE49-F238E27FC236}">
                <a16:creationId xmlns:a16="http://schemas.microsoft.com/office/drawing/2014/main" id="{C891BFF3-3136-A4C0-8DFB-905A48F36B08}"/>
              </a:ext>
            </a:extLst>
          </p:cNvPr>
          <p:cNvCxnSpPr>
            <a:cxnSpLocks/>
          </p:cNvCxnSpPr>
          <p:nvPr/>
        </p:nvCxnSpPr>
        <p:spPr>
          <a:xfrm flipH="1" flipV="1">
            <a:off x="2833617" y="3116998"/>
            <a:ext cx="23054" cy="506027"/>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16" name="Straight Connector 15">
            <a:extLst>
              <a:ext uri="{FF2B5EF4-FFF2-40B4-BE49-F238E27FC236}">
                <a16:creationId xmlns:a16="http://schemas.microsoft.com/office/drawing/2014/main" id="{7BD724DF-13D2-3AE8-2DF4-6FE8B6C3B89B}"/>
              </a:ext>
            </a:extLst>
          </p:cNvPr>
          <p:cNvCxnSpPr>
            <a:cxnSpLocks/>
          </p:cNvCxnSpPr>
          <p:nvPr/>
        </p:nvCxnSpPr>
        <p:spPr>
          <a:xfrm flipV="1">
            <a:off x="2833617" y="3116998"/>
            <a:ext cx="0" cy="582478"/>
          </a:xfrm>
          <a:prstGeom prst="line">
            <a:avLst/>
          </a:prstGeom>
          <a:ln/>
        </p:spPr>
        <p:style>
          <a:lnRef idx="2">
            <a:schemeClr val="accent4"/>
          </a:lnRef>
          <a:fillRef idx="0">
            <a:schemeClr val="accent4"/>
          </a:fillRef>
          <a:effectRef idx="1">
            <a:schemeClr val="accent4"/>
          </a:effectRef>
          <a:fontRef idx="minor">
            <a:schemeClr val="tx1"/>
          </a:fontRef>
        </p:style>
      </p:cxnSp>
      <p:sp>
        <p:nvSpPr>
          <p:cNvPr id="24" name="Freeform: Shape 23">
            <a:extLst>
              <a:ext uri="{FF2B5EF4-FFF2-40B4-BE49-F238E27FC236}">
                <a16:creationId xmlns:a16="http://schemas.microsoft.com/office/drawing/2014/main" id="{E3898631-D77E-5DDA-F9AD-D2422114901F}"/>
              </a:ext>
            </a:extLst>
          </p:cNvPr>
          <p:cNvSpPr/>
          <p:nvPr/>
        </p:nvSpPr>
        <p:spPr>
          <a:xfrm rot="10800000">
            <a:off x="2833153" y="3055665"/>
            <a:ext cx="45719" cy="567363"/>
          </a:xfrm>
          <a:custGeom>
            <a:avLst/>
            <a:gdLst>
              <a:gd name="connsiteX0" fmla="*/ 10204 w 880271"/>
              <a:gd name="connsiteY0" fmla="*/ 497153 h 567363"/>
              <a:gd name="connsiteX1" fmla="*/ 427455 w 880271"/>
              <a:gd name="connsiteY1" fmla="*/ 3 h 567363"/>
              <a:gd name="connsiteX2" fmla="*/ 871338 w 880271"/>
              <a:gd name="connsiteY2" fmla="*/ 506030 h 567363"/>
              <a:gd name="connsiteX3" fmla="*/ 10204 w 880271"/>
              <a:gd name="connsiteY3" fmla="*/ 497153 h 567363"/>
            </a:gdLst>
            <a:ahLst/>
            <a:cxnLst>
              <a:cxn ang="0">
                <a:pos x="connsiteX0" y="connsiteY0"/>
              </a:cxn>
              <a:cxn ang="0">
                <a:pos x="connsiteX1" y="connsiteY1"/>
              </a:cxn>
              <a:cxn ang="0">
                <a:pos x="connsiteX2" y="connsiteY2"/>
              </a:cxn>
              <a:cxn ang="0">
                <a:pos x="connsiteX3" y="connsiteY3"/>
              </a:cxn>
            </a:cxnLst>
            <a:rect l="l" t="t" r="r" b="b"/>
            <a:pathLst>
              <a:path w="880271" h="567363">
                <a:moveTo>
                  <a:pt x="10204" y="497153"/>
                </a:moveTo>
                <a:cubicBezTo>
                  <a:pt x="-63776" y="412815"/>
                  <a:pt x="283933" y="-1477"/>
                  <a:pt x="427455" y="3"/>
                </a:cubicBezTo>
                <a:cubicBezTo>
                  <a:pt x="570977" y="1483"/>
                  <a:pt x="942359" y="415774"/>
                  <a:pt x="871338" y="506030"/>
                </a:cubicBezTo>
                <a:cubicBezTo>
                  <a:pt x="800317" y="596286"/>
                  <a:pt x="84184" y="581491"/>
                  <a:pt x="10204" y="497153"/>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A60C587-F657-078E-D5A0-C9181D9F6815}"/>
              </a:ext>
            </a:extLst>
          </p:cNvPr>
          <p:cNvCxnSpPr>
            <a:cxnSpLocks/>
          </p:cNvCxnSpPr>
          <p:nvPr/>
        </p:nvCxnSpPr>
        <p:spPr>
          <a:xfrm flipH="1" flipV="1">
            <a:off x="4205226" y="2953145"/>
            <a:ext cx="408373" cy="70133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26" name="Straight Connector 25">
            <a:extLst>
              <a:ext uri="{FF2B5EF4-FFF2-40B4-BE49-F238E27FC236}">
                <a16:creationId xmlns:a16="http://schemas.microsoft.com/office/drawing/2014/main" id="{BD447F6E-30D7-E657-D51E-6DCEC7888BFC}"/>
              </a:ext>
            </a:extLst>
          </p:cNvPr>
          <p:cNvCxnSpPr>
            <a:cxnSpLocks/>
          </p:cNvCxnSpPr>
          <p:nvPr/>
        </p:nvCxnSpPr>
        <p:spPr>
          <a:xfrm flipV="1">
            <a:off x="4613599" y="2953145"/>
            <a:ext cx="443883" cy="70133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27" name="Straight Connector 26">
            <a:extLst>
              <a:ext uri="{FF2B5EF4-FFF2-40B4-BE49-F238E27FC236}">
                <a16:creationId xmlns:a16="http://schemas.microsoft.com/office/drawing/2014/main" id="{508AF159-2BD2-1137-8A86-AF27C2EC4D58}"/>
              </a:ext>
            </a:extLst>
          </p:cNvPr>
          <p:cNvCxnSpPr/>
          <p:nvPr/>
        </p:nvCxnSpPr>
        <p:spPr>
          <a:xfrm>
            <a:off x="4205226" y="2953145"/>
            <a:ext cx="852256" cy="0"/>
          </a:xfrm>
          <a:prstGeom prst="line">
            <a:avLst/>
          </a:prstGeom>
          <a:ln>
            <a:solidFill>
              <a:srgbClr val="FFC000"/>
            </a:solidFill>
          </a:ln>
        </p:spPr>
        <p:style>
          <a:lnRef idx="1">
            <a:schemeClr val="accent4"/>
          </a:lnRef>
          <a:fillRef idx="0">
            <a:schemeClr val="accent4"/>
          </a:fillRef>
          <a:effectRef idx="0">
            <a:schemeClr val="accent4"/>
          </a:effectRef>
          <a:fontRef idx="minor">
            <a:schemeClr val="tx1"/>
          </a:fontRef>
        </p:style>
      </p:cxnSp>
      <p:sp>
        <p:nvSpPr>
          <p:cNvPr id="28" name="Freeform: Shape 27">
            <a:extLst>
              <a:ext uri="{FF2B5EF4-FFF2-40B4-BE49-F238E27FC236}">
                <a16:creationId xmlns:a16="http://schemas.microsoft.com/office/drawing/2014/main" id="{E38928D5-D08D-09F2-ACCE-46C84DEEE338}"/>
              </a:ext>
            </a:extLst>
          </p:cNvPr>
          <p:cNvSpPr/>
          <p:nvPr/>
        </p:nvSpPr>
        <p:spPr>
          <a:xfrm>
            <a:off x="4186144" y="2447115"/>
            <a:ext cx="880271" cy="567363"/>
          </a:xfrm>
          <a:custGeom>
            <a:avLst/>
            <a:gdLst>
              <a:gd name="connsiteX0" fmla="*/ 10204 w 880271"/>
              <a:gd name="connsiteY0" fmla="*/ 497153 h 567363"/>
              <a:gd name="connsiteX1" fmla="*/ 427455 w 880271"/>
              <a:gd name="connsiteY1" fmla="*/ 3 h 567363"/>
              <a:gd name="connsiteX2" fmla="*/ 871338 w 880271"/>
              <a:gd name="connsiteY2" fmla="*/ 506030 h 567363"/>
              <a:gd name="connsiteX3" fmla="*/ 10204 w 880271"/>
              <a:gd name="connsiteY3" fmla="*/ 497153 h 567363"/>
            </a:gdLst>
            <a:ahLst/>
            <a:cxnLst>
              <a:cxn ang="0">
                <a:pos x="connsiteX0" y="connsiteY0"/>
              </a:cxn>
              <a:cxn ang="0">
                <a:pos x="connsiteX1" y="connsiteY1"/>
              </a:cxn>
              <a:cxn ang="0">
                <a:pos x="connsiteX2" y="connsiteY2"/>
              </a:cxn>
              <a:cxn ang="0">
                <a:pos x="connsiteX3" y="connsiteY3"/>
              </a:cxn>
            </a:cxnLst>
            <a:rect l="l" t="t" r="r" b="b"/>
            <a:pathLst>
              <a:path w="880271" h="567363">
                <a:moveTo>
                  <a:pt x="10204" y="497153"/>
                </a:moveTo>
                <a:cubicBezTo>
                  <a:pt x="-63776" y="412815"/>
                  <a:pt x="283933" y="-1477"/>
                  <a:pt x="427455" y="3"/>
                </a:cubicBezTo>
                <a:cubicBezTo>
                  <a:pt x="570977" y="1483"/>
                  <a:pt x="942359" y="415774"/>
                  <a:pt x="871338" y="506030"/>
                </a:cubicBezTo>
                <a:cubicBezTo>
                  <a:pt x="800317" y="596286"/>
                  <a:pt x="84184" y="581491"/>
                  <a:pt x="10204" y="497153"/>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DC256471-1F2B-3268-C5C6-8CCFEC2585B7}"/>
              </a:ext>
            </a:extLst>
          </p:cNvPr>
          <p:cNvSpPr/>
          <p:nvPr/>
        </p:nvSpPr>
        <p:spPr>
          <a:xfrm>
            <a:off x="1772435" y="4242625"/>
            <a:ext cx="591849" cy="30777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E4CFFCF2-EFC3-1BCF-AF16-38823F614E4E}"/>
              </a:ext>
            </a:extLst>
          </p:cNvPr>
          <p:cNvSpPr/>
          <p:nvPr/>
        </p:nvSpPr>
        <p:spPr>
          <a:xfrm>
            <a:off x="3511777" y="4242625"/>
            <a:ext cx="591849" cy="30777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6E7AD849-CE9E-688C-F137-7E03F39D05E8}"/>
              </a:ext>
            </a:extLst>
          </p:cNvPr>
          <p:cNvSpPr/>
          <p:nvPr/>
        </p:nvSpPr>
        <p:spPr>
          <a:xfrm>
            <a:off x="5279538" y="4242625"/>
            <a:ext cx="591849" cy="30777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16DE9016-E4C2-3BB1-88C2-3A18DA6C7D7E}"/>
              </a:ext>
            </a:extLst>
          </p:cNvPr>
          <p:cNvSpPr/>
          <p:nvPr/>
        </p:nvSpPr>
        <p:spPr>
          <a:xfrm>
            <a:off x="6825875" y="4232279"/>
            <a:ext cx="591849" cy="307777"/>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0200462-4A07-DC4B-BEAB-4E4CA5372554}"/>
              </a:ext>
            </a:extLst>
          </p:cNvPr>
          <p:cNvSpPr txBox="1"/>
          <p:nvPr/>
        </p:nvSpPr>
        <p:spPr>
          <a:xfrm>
            <a:off x="3740268" y="1487757"/>
            <a:ext cx="1816650" cy="954107"/>
          </a:xfrm>
          <a:prstGeom prst="rect">
            <a:avLst/>
          </a:prstGeom>
          <a:noFill/>
        </p:spPr>
        <p:txBody>
          <a:bodyPr wrap="square" rtlCol="0">
            <a:spAutoFit/>
          </a:bodyPr>
          <a:lstStyle/>
          <a:p>
            <a:pPr algn="ctr"/>
            <a:r>
              <a:rPr lang="en-US" err="1"/>
              <a:t>ChuteRelease</a:t>
            </a:r>
            <a:r>
              <a:rPr lang="en-US"/>
              <a:t> releases the parachute at 200m altitude </a:t>
            </a:r>
          </a:p>
        </p:txBody>
      </p:sp>
      <p:sp>
        <p:nvSpPr>
          <p:cNvPr id="3" name="TextBox 2">
            <a:extLst>
              <a:ext uri="{FF2B5EF4-FFF2-40B4-BE49-F238E27FC236}">
                <a16:creationId xmlns:a16="http://schemas.microsoft.com/office/drawing/2014/main" id="{CD39659D-3246-DD3A-8C5A-85EE10DB60AC}"/>
              </a:ext>
            </a:extLst>
          </p:cNvPr>
          <p:cNvSpPr txBox="1"/>
          <p:nvPr/>
        </p:nvSpPr>
        <p:spPr>
          <a:xfrm>
            <a:off x="1746504" y="1785616"/>
            <a:ext cx="2025959" cy="1169551"/>
          </a:xfrm>
          <a:prstGeom prst="rect">
            <a:avLst/>
          </a:prstGeom>
          <a:noFill/>
        </p:spPr>
        <p:txBody>
          <a:bodyPr wrap="square" rtlCol="0">
            <a:spAutoFit/>
          </a:bodyPr>
          <a:lstStyle/>
          <a:p>
            <a:pPr algn="ctr"/>
            <a:r>
              <a:rPr lang="en-US"/>
              <a:t>The probe deploys an aerobraking heatshield (outlined in pink) that slows decent to 20m/s or less </a:t>
            </a:r>
          </a:p>
        </p:txBody>
      </p:sp>
      <p:sp>
        <p:nvSpPr>
          <p:cNvPr id="4" name="TextBox 3">
            <a:extLst>
              <a:ext uri="{FF2B5EF4-FFF2-40B4-BE49-F238E27FC236}">
                <a16:creationId xmlns:a16="http://schemas.microsoft.com/office/drawing/2014/main" id="{F47549D2-F9AE-EF44-B8B5-135FEC232BA9}"/>
              </a:ext>
            </a:extLst>
          </p:cNvPr>
          <p:cNvSpPr txBox="1"/>
          <p:nvPr/>
        </p:nvSpPr>
        <p:spPr>
          <a:xfrm>
            <a:off x="5484226" y="1662938"/>
            <a:ext cx="1705131" cy="738664"/>
          </a:xfrm>
          <a:prstGeom prst="rect">
            <a:avLst/>
          </a:prstGeom>
          <a:noFill/>
        </p:spPr>
        <p:txBody>
          <a:bodyPr wrap="square" rtlCol="0">
            <a:spAutoFit/>
          </a:bodyPr>
          <a:lstStyle/>
          <a:p>
            <a:pPr algn="ctr"/>
            <a:r>
              <a:rPr lang="en-US"/>
              <a:t>Probe continues descent at 5m/s ± 1m/s </a:t>
            </a:r>
          </a:p>
        </p:txBody>
      </p:sp>
      <p:sp>
        <p:nvSpPr>
          <p:cNvPr id="13" name="TextBox 12">
            <a:extLst>
              <a:ext uri="{FF2B5EF4-FFF2-40B4-BE49-F238E27FC236}">
                <a16:creationId xmlns:a16="http://schemas.microsoft.com/office/drawing/2014/main" id="{3C37238A-E46D-87B2-E68C-D92230056405}"/>
              </a:ext>
            </a:extLst>
          </p:cNvPr>
          <p:cNvSpPr txBox="1"/>
          <p:nvPr/>
        </p:nvSpPr>
        <p:spPr>
          <a:xfrm>
            <a:off x="301841" y="5339475"/>
            <a:ext cx="8384959" cy="738664"/>
          </a:xfrm>
          <a:prstGeom prst="rect">
            <a:avLst/>
          </a:prstGeom>
          <a:noFill/>
        </p:spPr>
        <p:txBody>
          <a:bodyPr wrap="square" rtlCol="0">
            <a:spAutoFit/>
          </a:bodyPr>
          <a:lstStyle/>
          <a:p>
            <a:pPr marL="285750" indent="-285750">
              <a:buFont typeface="Arial" panose="020B0604020202020204" pitchFamily="34" charset="0"/>
              <a:buChar char="•"/>
            </a:pPr>
            <a:r>
              <a:rPr lang="en-US"/>
              <a:t>The parachute will be held shut until 200m by a </a:t>
            </a:r>
            <a:r>
              <a:rPr lang="en-US" err="1"/>
              <a:t>ChuteRelease</a:t>
            </a:r>
            <a:r>
              <a:rPr lang="en-US"/>
              <a:t> (seen in green above), which will then pop open and allow the parachute to expand</a:t>
            </a:r>
          </a:p>
          <a:p>
            <a:pPr marL="285750" indent="-285750">
              <a:buFont typeface="Arial" panose="020B0604020202020204" pitchFamily="34" charset="0"/>
              <a:buChar char="•"/>
            </a:pPr>
            <a:r>
              <a:rPr lang="en-US"/>
              <a:t>The Chute release will be secured to the base of the parachute so that it is not lost after opening</a:t>
            </a:r>
          </a:p>
        </p:txBody>
      </p:sp>
      <p:sp>
        <p:nvSpPr>
          <p:cNvPr id="40" name="Rectangle 39">
            <a:extLst>
              <a:ext uri="{FF2B5EF4-FFF2-40B4-BE49-F238E27FC236}">
                <a16:creationId xmlns:a16="http://schemas.microsoft.com/office/drawing/2014/main" id="{715CB02B-D4BB-7A43-E299-0B4A64FA2FA0}"/>
              </a:ext>
            </a:extLst>
          </p:cNvPr>
          <p:cNvSpPr/>
          <p:nvPr/>
        </p:nvSpPr>
        <p:spPr>
          <a:xfrm>
            <a:off x="4476901" y="3671943"/>
            <a:ext cx="310423" cy="810745"/>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apezoid 40">
            <a:extLst>
              <a:ext uri="{FF2B5EF4-FFF2-40B4-BE49-F238E27FC236}">
                <a16:creationId xmlns:a16="http://schemas.microsoft.com/office/drawing/2014/main" id="{CD8C12A8-DF3C-436E-66FC-42DC34296FFA}"/>
              </a:ext>
            </a:extLst>
          </p:cNvPr>
          <p:cNvSpPr/>
          <p:nvPr/>
        </p:nvSpPr>
        <p:spPr>
          <a:xfrm rot="10800000">
            <a:off x="4237078" y="3943732"/>
            <a:ext cx="820404" cy="795059"/>
          </a:xfrm>
          <a:prstGeom prst="trapezoid">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C6BA8FE3-64AC-587F-9F43-1CB1D7F62B37}"/>
              </a:ext>
            </a:extLst>
          </p:cNvPr>
          <p:cNvCxnSpPr>
            <a:cxnSpLocks/>
          </p:cNvCxnSpPr>
          <p:nvPr/>
        </p:nvCxnSpPr>
        <p:spPr>
          <a:xfrm flipH="1" flipV="1">
            <a:off x="5922485" y="2973627"/>
            <a:ext cx="408373" cy="70133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43" name="Straight Connector 42">
            <a:extLst>
              <a:ext uri="{FF2B5EF4-FFF2-40B4-BE49-F238E27FC236}">
                <a16:creationId xmlns:a16="http://schemas.microsoft.com/office/drawing/2014/main" id="{068E77C1-861A-5B2D-4785-84ADC8C2385F}"/>
              </a:ext>
            </a:extLst>
          </p:cNvPr>
          <p:cNvCxnSpPr>
            <a:cxnSpLocks/>
          </p:cNvCxnSpPr>
          <p:nvPr/>
        </p:nvCxnSpPr>
        <p:spPr>
          <a:xfrm flipV="1">
            <a:off x="6330858" y="2973627"/>
            <a:ext cx="443883" cy="701336"/>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44" name="Straight Connector 43">
            <a:extLst>
              <a:ext uri="{FF2B5EF4-FFF2-40B4-BE49-F238E27FC236}">
                <a16:creationId xmlns:a16="http://schemas.microsoft.com/office/drawing/2014/main" id="{D1B486C8-7027-C2BF-53BC-DA0BA577FAED}"/>
              </a:ext>
            </a:extLst>
          </p:cNvPr>
          <p:cNvCxnSpPr/>
          <p:nvPr/>
        </p:nvCxnSpPr>
        <p:spPr>
          <a:xfrm>
            <a:off x="5922485" y="2973627"/>
            <a:ext cx="852256" cy="0"/>
          </a:xfrm>
          <a:prstGeom prst="line">
            <a:avLst/>
          </a:prstGeom>
          <a:ln>
            <a:solidFill>
              <a:srgbClr val="FFC000"/>
            </a:solidFill>
          </a:ln>
        </p:spPr>
        <p:style>
          <a:lnRef idx="1">
            <a:schemeClr val="accent4"/>
          </a:lnRef>
          <a:fillRef idx="0">
            <a:schemeClr val="accent4"/>
          </a:fillRef>
          <a:effectRef idx="0">
            <a:schemeClr val="accent4"/>
          </a:effectRef>
          <a:fontRef idx="minor">
            <a:schemeClr val="tx1"/>
          </a:fontRef>
        </p:style>
      </p:cxnSp>
      <p:sp>
        <p:nvSpPr>
          <p:cNvPr id="45" name="Freeform: Shape 44">
            <a:extLst>
              <a:ext uri="{FF2B5EF4-FFF2-40B4-BE49-F238E27FC236}">
                <a16:creationId xmlns:a16="http://schemas.microsoft.com/office/drawing/2014/main" id="{EDEFA5C8-71C5-3BC1-EA68-F7A6C47B533B}"/>
              </a:ext>
            </a:extLst>
          </p:cNvPr>
          <p:cNvSpPr/>
          <p:nvPr/>
        </p:nvSpPr>
        <p:spPr>
          <a:xfrm>
            <a:off x="5903403" y="2467597"/>
            <a:ext cx="880271" cy="567363"/>
          </a:xfrm>
          <a:custGeom>
            <a:avLst/>
            <a:gdLst>
              <a:gd name="connsiteX0" fmla="*/ 10204 w 880271"/>
              <a:gd name="connsiteY0" fmla="*/ 497153 h 567363"/>
              <a:gd name="connsiteX1" fmla="*/ 427455 w 880271"/>
              <a:gd name="connsiteY1" fmla="*/ 3 h 567363"/>
              <a:gd name="connsiteX2" fmla="*/ 871338 w 880271"/>
              <a:gd name="connsiteY2" fmla="*/ 506030 h 567363"/>
              <a:gd name="connsiteX3" fmla="*/ 10204 w 880271"/>
              <a:gd name="connsiteY3" fmla="*/ 497153 h 567363"/>
            </a:gdLst>
            <a:ahLst/>
            <a:cxnLst>
              <a:cxn ang="0">
                <a:pos x="connsiteX0" y="connsiteY0"/>
              </a:cxn>
              <a:cxn ang="0">
                <a:pos x="connsiteX1" y="connsiteY1"/>
              </a:cxn>
              <a:cxn ang="0">
                <a:pos x="connsiteX2" y="connsiteY2"/>
              </a:cxn>
              <a:cxn ang="0">
                <a:pos x="connsiteX3" y="connsiteY3"/>
              </a:cxn>
            </a:cxnLst>
            <a:rect l="l" t="t" r="r" b="b"/>
            <a:pathLst>
              <a:path w="880271" h="567363">
                <a:moveTo>
                  <a:pt x="10204" y="497153"/>
                </a:moveTo>
                <a:cubicBezTo>
                  <a:pt x="-63776" y="412815"/>
                  <a:pt x="283933" y="-1477"/>
                  <a:pt x="427455" y="3"/>
                </a:cubicBezTo>
                <a:cubicBezTo>
                  <a:pt x="570977" y="1483"/>
                  <a:pt x="942359" y="415774"/>
                  <a:pt x="871338" y="506030"/>
                </a:cubicBezTo>
                <a:cubicBezTo>
                  <a:pt x="800317" y="596286"/>
                  <a:pt x="84184" y="581491"/>
                  <a:pt x="10204" y="497153"/>
                </a:cubicBezTo>
                <a:close/>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D87BEF1-30AB-2FE0-2903-8D56F5AFF8CA}"/>
              </a:ext>
            </a:extLst>
          </p:cNvPr>
          <p:cNvSpPr/>
          <p:nvPr/>
        </p:nvSpPr>
        <p:spPr>
          <a:xfrm>
            <a:off x="6194160" y="3692425"/>
            <a:ext cx="310423" cy="810745"/>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apezoid 46">
            <a:extLst>
              <a:ext uri="{FF2B5EF4-FFF2-40B4-BE49-F238E27FC236}">
                <a16:creationId xmlns:a16="http://schemas.microsoft.com/office/drawing/2014/main" id="{42C2422F-27A9-A51A-CDA1-CF4CDD844840}"/>
              </a:ext>
            </a:extLst>
          </p:cNvPr>
          <p:cNvSpPr/>
          <p:nvPr/>
        </p:nvSpPr>
        <p:spPr>
          <a:xfrm rot="10800000">
            <a:off x="5954337" y="3964214"/>
            <a:ext cx="820404" cy="795059"/>
          </a:xfrm>
          <a:prstGeom prst="trapezoid">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3A62E59-64F1-A04C-A319-D382BEE3CA7F}"/>
              </a:ext>
            </a:extLst>
          </p:cNvPr>
          <p:cNvCxnSpPr/>
          <p:nvPr/>
        </p:nvCxnSpPr>
        <p:spPr>
          <a:xfrm>
            <a:off x="2703338" y="3377879"/>
            <a:ext cx="220972" cy="0"/>
          </a:xfrm>
          <a:prstGeom prst="line">
            <a:avLst/>
          </a:prstGeom>
          <a:ln>
            <a:solidFill>
              <a:srgbClr val="00B050"/>
            </a:solidFill>
          </a:ln>
        </p:spPr>
        <p:style>
          <a:lnRef idx="3">
            <a:schemeClr val="accent4"/>
          </a:lnRef>
          <a:fillRef idx="0">
            <a:schemeClr val="accent4"/>
          </a:fillRef>
          <a:effectRef idx="2">
            <a:schemeClr val="accent4"/>
          </a:effectRef>
          <a:fontRef idx="minor">
            <a:schemeClr val="tx1"/>
          </a:fontRef>
        </p:style>
      </p:cxnSp>
      <p:sp>
        <p:nvSpPr>
          <p:cNvPr id="7" name="TextBox 6">
            <a:extLst>
              <a:ext uri="{FF2B5EF4-FFF2-40B4-BE49-F238E27FC236}">
                <a16:creationId xmlns:a16="http://schemas.microsoft.com/office/drawing/2014/main" id="{7469DB47-869B-2586-23B5-15DB0B32324A}"/>
              </a:ext>
            </a:extLst>
          </p:cNvPr>
          <p:cNvSpPr txBox="1"/>
          <p:nvPr/>
        </p:nvSpPr>
        <p:spPr>
          <a:xfrm>
            <a:off x="92336" y="1148274"/>
            <a:ext cx="2456215" cy="369332"/>
          </a:xfrm>
          <a:prstGeom prst="rect">
            <a:avLst/>
          </a:prstGeom>
          <a:noFill/>
        </p:spPr>
        <p:txBody>
          <a:bodyPr wrap="square" rtlCol="0">
            <a:spAutoFit/>
          </a:bodyPr>
          <a:lstStyle/>
          <a:p>
            <a:pPr algn="ctr"/>
            <a:r>
              <a:rPr lang="en-US" sz="1800" b="1"/>
              <a:t>Payload Descent:</a:t>
            </a:r>
          </a:p>
        </p:txBody>
      </p:sp>
    </p:spTree>
    <p:extLst>
      <p:ext uri="{BB962C8B-B14F-4D97-AF65-F5344CB8AC3E}">
        <p14:creationId xmlns:p14="http://schemas.microsoft.com/office/powerpoint/2010/main" val="3872620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5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34</a:t>
            </a:fld>
            <a:endParaRPr sz="1000" b="0" i="0" u="none" strike="noStrike" cap="none">
              <a:solidFill>
                <a:schemeClr val="dk1"/>
              </a:solidFill>
              <a:latin typeface="Arial"/>
              <a:ea typeface="Arial"/>
              <a:cs typeface="Arial"/>
              <a:sym typeface="Arial"/>
            </a:endParaRPr>
          </a:p>
        </p:txBody>
      </p:sp>
      <p:sp>
        <p:nvSpPr>
          <p:cNvPr id="431" name="Google Shape;431;p5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Descent Control Changes Since PDR</a:t>
            </a:r>
            <a:endParaRPr/>
          </a:p>
        </p:txBody>
      </p:sp>
      <p:sp>
        <p:nvSpPr>
          <p:cNvPr id="432" name="Google Shape;432;p52"/>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No changes have been made since the PDR </a:t>
            </a:r>
          </a:p>
        </p:txBody>
      </p:sp>
      <p:sp>
        <p:nvSpPr>
          <p:cNvPr id="433" name="Google Shape;433;p5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34" name="Google Shape;434;p5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a:t>
            </a:r>
            <a:r>
              <a:rPr lang="en-US" sz="1000" i="0">
                <a:solidFill>
                  <a:srgbClr val="000000"/>
                </a:solidFill>
                <a:effectLst/>
              </a:rPr>
              <a:t>Melissa Gonzalez Grospe</a:t>
            </a:r>
            <a:endParaRPr/>
          </a:p>
        </p:txBody>
      </p:sp>
      <p:sp>
        <p:nvSpPr>
          <p:cNvPr id="2" name="Google Shape;209;p29">
            <a:extLst>
              <a:ext uri="{FF2B5EF4-FFF2-40B4-BE49-F238E27FC236}">
                <a16:creationId xmlns:a16="http://schemas.microsoft.com/office/drawing/2014/main" id="{FBAB4B4D-4F32-69AB-5E5D-671879DD3258}"/>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5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35</a:t>
            </a:fld>
            <a:endParaRPr sz="1000" b="0" i="0" u="none" strike="noStrike" cap="none">
              <a:solidFill>
                <a:schemeClr val="dk1"/>
              </a:solidFill>
              <a:latin typeface="Arial"/>
              <a:ea typeface="Arial"/>
              <a:cs typeface="Arial"/>
              <a:sym typeface="Arial"/>
            </a:endParaRPr>
          </a:p>
        </p:txBody>
      </p:sp>
      <p:sp>
        <p:nvSpPr>
          <p:cNvPr id="441" name="Google Shape;441;p5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Container</a:t>
            </a:r>
            <a:r>
              <a:rPr lang="en-US" sz="2400" b="1" i="0" u="none" strike="noStrike" cap="none">
                <a:solidFill>
                  <a:schemeClr val="accent2"/>
                </a:solidFill>
                <a:latin typeface="Arial"/>
                <a:ea typeface="Arial"/>
                <a:cs typeface="Arial"/>
                <a:sym typeface="Arial"/>
              </a:rPr>
              <a:t> Descent Control Hardware Summary</a:t>
            </a:r>
            <a:endParaRPr/>
          </a:p>
        </p:txBody>
      </p:sp>
      <p:sp>
        <p:nvSpPr>
          <p:cNvPr id="443" name="Google Shape;443;p5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44" name="Google Shape;444;p5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Jovana Markovic</a:t>
            </a:r>
            <a:endParaRPr/>
          </a:p>
        </p:txBody>
      </p:sp>
      <p:sp>
        <p:nvSpPr>
          <p:cNvPr id="2" name="Google Shape;209;p29">
            <a:extLst>
              <a:ext uri="{FF2B5EF4-FFF2-40B4-BE49-F238E27FC236}">
                <a16:creationId xmlns:a16="http://schemas.microsoft.com/office/drawing/2014/main" id="{74379191-D4C7-6876-C590-1ADFB677F376}"/>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5" name="Table 4">
            <a:extLst>
              <a:ext uri="{FF2B5EF4-FFF2-40B4-BE49-F238E27FC236}">
                <a16:creationId xmlns:a16="http://schemas.microsoft.com/office/drawing/2014/main" id="{0579BEE0-8473-40CD-81B0-0C16716F25E6}"/>
              </a:ext>
            </a:extLst>
          </p:cNvPr>
          <p:cNvGraphicFramePr>
            <a:graphicFrameLocks noGrp="1"/>
          </p:cNvGraphicFramePr>
          <p:nvPr>
            <p:extLst>
              <p:ext uri="{D42A27DB-BD31-4B8C-83A1-F6EECF244321}">
                <p14:modId xmlns:p14="http://schemas.microsoft.com/office/powerpoint/2010/main" val="1326368842"/>
              </p:ext>
            </p:extLst>
          </p:nvPr>
        </p:nvGraphicFramePr>
        <p:xfrm>
          <a:off x="228600" y="1066800"/>
          <a:ext cx="8677656" cy="5212080"/>
        </p:xfrm>
        <a:graphic>
          <a:graphicData uri="http://schemas.openxmlformats.org/drawingml/2006/table">
            <a:tbl>
              <a:tblPr firstRow="1" bandRow="1"/>
              <a:tblGrid>
                <a:gridCol w="3063240">
                  <a:extLst>
                    <a:ext uri="{9D8B030D-6E8A-4147-A177-3AD203B41FA5}">
                      <a16:colId xmlns:a16="http://schemas.microsoft.com/office/drawing/2014/main" val="1621382026"/>
                    </a:ext>
                  </a:extLst>
                </a:gridCol>
                <a:gridCol w="5614416">
                  <a:extLst>
                    <a:ext uri="{9D8B030D-6E8A-4147-A177-3AD203B41FA5}">
                      <a16:colId xmlns:a16="http://schemas.microsoft.com/office/drawing/2014/main" val="624774572"/>
                    </a:ext>
                  </a:extLst>
                </a:gridCol>
              </a:tblGrid>
              <a:tr h="519222">
                <a:tc gridSpan="2">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R="0" algn="ctr" rtl="0" fontAlgn="base">
                        <a:spcBef>
                          <a:spcPts val="0"/>
                        </a:spcBef>
                        <a:spcAft>
                          <a:spcPts val="0"/>
                        </a:spcAft>
                      </a:pPr>
                      <a:r>
                        <a:rPr lang="en-US" sz="1600">
                          <a:solidFill>
                            <a:schemeClr val="bg1"/>
                          </a:solidFill>
                          <a:effectLst/>
                        </a:rPr>
                        <a:t>Container Descent Control</a:t>
                      </a:r>
                    </a:p>
                  </a:txBody>
                  <a:tcPr marL="0" marR="0" marT="0" marB="0" anchor="ct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solidFill>
                      <a:schemeClr val="accent6"/>
                    </a:solidFill>
                  </a:tcPr>
                </a:tc>
                <a:tc hMerge="1">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R="0" algn="ctr" rtl="0" fontAlgn="base">
                        <a:spcBef>
                          <a:spcPts val="0"/>
                        </a:spcBef>
                        <a:spcAft>
                          <a:spcPts val="0"/>
                        </a:spcAft>
                      </a:pPr>
                      <a:r>
                        <a:rPr lang="en-US" sz="1400">
                          <a:solidFill>
                            <a:schemeClr val="bg1"/>
                          </a:solidFill>
                          <a:effectLst/>
                        </a:rPr>
                        <a:t>Model​</a:t>
                      </a:r>
                      <a:endParaRPr lang="en-US">
                        <a:solidFill>
                          <a:schemeClr val="bg1"/>
                        </a:solidFill>
                        <a:effectLst/>
                      </a:endParaRPr>
                    </a:p>
                  </a:txBody>
                  <a:tcPr marL="0" marR="0" marT="0" marB="0" anchor="ct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solidFill>
                      <a:srgbClr val="2D2D8A"/>
                    </a:solidFill>
                  </a:tcPr>
                </a:tc>
                <a:extLst>
                  <a:ext uri="{0D108BD9-81ED-4DB2-BD59-A6C34878D82A}">
                    <a16:rowId xmlns:a16="http://schemas.microsoft.com/office/drawing/2014/main" val="3051072685"/>
                  </a:ext>
                </a:extLst>
              </a:tr>
              <a:tr h="51922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System</a:t>
                      </a:r>
                    </a:p>
                  </a:txBody>
                  <a:tcPr marL="0" marR="0" marT="0" marB="0" anchor="ct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kern="0">
                          <a:solidFill>
                            <a:srgbClr val="000000"/>
                          </a:solidFill>
                          <a:latin typeface="Arial"/>
                          <a:cs typeface="Arial"/>
                          <a:sym typeface="Arial"/>
                        </a:rPr>
                        <a:t>Parachute</a:t>
                      </a:r>
                      <a:endParaRPr lang="en-US" sz="1200">
                        <a:effectLst/>
                      </a:endParaRPr>
                    </a:p>
                  </a:txBody>
                  <a:tcPr marL="0" marR="0" marT="0" marB="0" anchor="ct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787129744"/>
                  </a:ext>
                </a:extLst>
              </a:tr>
              <a:tr h="519222">
                <a:tc rowSpan="3">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System Components</a:t>
                      </a: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Hexagonal Parachute</a:t>
                      </a:r>
                      <a:endParaRPr lang="en-US" sz="1200" kern="0">
                        <a:solidFill>
                          <a:srgbClr val="000000"/>
                        </a:solidFill>
                        <a:latin typeface="Arial"/>
                        <a:cs typeface="Arial"/>
                        <a:sym typeface="Arial"/>
                      </a:endParaRPr>
                    </a:p>
                  </a:txBody>
                  <a:tcPr marL="0" marR="0"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9123806"/>
                  </a:ext>
                </a:extLst>
              </a:tr>
              <a:tr h="519222">
                <a:tc vMerge="1">
                  <a:txBody>
                    <a:bodyPr/>
                    <a:lstStyle/>
                    <a:p>
                      <a:endParaRPr 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Parachute Chords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593060"/>
                  </a:ext>
                </a:extLst>
              </a:tr>
              <a:tr h="519222">
                <a:tc vMerge="1">
                  <a:txBody>
                    <a:bodyPr/>
                    <a:lstStyle/>
                    <a:p>
                      <a:endParaRPr 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200" kern="0">
                          <a:solidFill>
                            <a:srgbClr val="000000"/>
                          </a:solidFill>
                          <a:latin typeface="Arial"/>
                          <a:ea typeface="Arial"/>
                          <a:cs typeface="Arial"/>
                          <a:sym typeface="Arial"/>
                        </a:rPr>
                        <a:t>Eyebolt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2116066"/>
                  </a:ext>
                </a:extLst>
              </a:tr>
              <a:tr h="51922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Parachute sizing</a:t>
                      </a: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b="0">
                          <a:solidFill>
                            <a:srgbClr val="000000"/>
                          </a:solidFill>
                        </a:rPr>
                        <a:t>0.3048m in diameter</a:t>
                      </a:r>
                      <a:endParaRPr lang="en-US" sz="1200">
                        <a:effectLst/>
                      </a:endParaRPr>
                    </a:p>
                  </a:txBody>
                  <a:tcPr marL="0" marR="0" marT="0" marB="0"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54274070"/>
                  </a:ext>
                </a:extLst>
              </a:tr>
              <a:tr h="51922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solidFill>
                            <a:srgbClr val="000000"/>
                          </a:solidFill>
                        </a:rPr>
                        <a:t>Parachute color</a:t>
                      </a:r>
                      <a:endParaRPr lang="en-US" sz="1200">
                        <a:effectLst/>
                      </a:endParaRP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Orange</a:t>
                      </a: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84136282"/>
                  </a:ext>
                </a:extLst>
              </a:tr>
              <a:tr h="519222">
                <a:tc>
                  <a:txBody>
                    <a:bodyPr/>
                    <a:lstStyle/>
                    <a:p>
                      <a:pPr marR="0" algn="ctr" rtl="0" fontAlgn="base">
                        <a:spcBef>
                          <a:spcPts val="0"/>
                        </a:spcBef>
                        <a:spcAft>
                          <a:spcPts val="0"/>
                        </a:spcAft>
                      </a:pPr>
                      <a:r>
                        <a:rPr kumimoji="0" lang="en-US" sz="1200" b="0" i="0" u="none" strike="noStrike" kern="0" cap="none" spc="0" normalizeH="0" baseline="0" noProof="0">
                          <a:ln>
                            <a:noFill/>
                          </a:ln>
                          <a:solidFill>
                            <a:srgbClr val="000000"/>
                          </a:solidFill>
                          <a:effectLst/>
                          <a:uLnTx/>
                          <a:uFillTx/>
                          <a:latin typeface="Arial"/>
                          <a:cs typeface="Arial"/>
                          <a:sym typeface="Arial"/>
                        </a:rPr>
                        <a:t>Eyebolt Screw sizing</a:t>
                      </a:r>
                      <a:endParaRPr lang="en-US" sz="1200" b="0">
                        <a:effectLst/>
                      </a:endParaRP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R="0" algn="ctr" rtl="0" fontAlgn="base">
                        <a:spcBef>
                          <a:spcPts val="0"/>
                        </a:spcBef>
                        <a:spcAft>
                          <a:spcPts val="0"/>
                        </a:spcAft>
                      </a:pPr>
                      <a:r>
                        <a:rPr lang="en-US" sz="1200" b="0">
                          <a:solidFill>
                            <a:srgbClr val="000000"/>
                          </a:solidFill>
                        </a:rPr>
                        <a:t>6.6675 cm long shank</a:t>
                      </a:r>
                      <a:endParaRPr lang="en-US" sz="1200">
                        <a:effectLst/>
                      </a:endParaRPr>
                    </a:p>
                  </a:txBody>
                  <a:tcPr marL="0" marR="0" marT="0" marB="0"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711788681"/>
                  </a:ext>
                </a:extLst>
              </a:tr>
              <a:tr h="5390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Key design considerations</a:t>
                      </a:r>
                    </a:p>
                  </a:txBody>
                  <a:tcPr marL="0" marR="0"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lvl="0" algn="ctr">
                        <a:spcBef>
                          <a:spcPts val="0"/>
                        </a:spcBef>
                        <a:spcAft>
                          <a:spcPts val="0"/>
                        </a:spcAft>
                        <a:buNone/>
                      </a:pPr>
                      <a:r>
                        <a:rPr lang="en-US" sz="1200"/>
                        <a:t>Weight, Simplicity, Stability</a:t>
                      </a:r>
                    </a:p>
                  </a:txBody>
                  <a:tcPr marL="0" marR="0"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299718"/>
                  </a:ext>
                </a:extLst>
              </a:tr>
              <a:tr h="519222">
                <a:tc>
                  <a:txBody>
                    <a:bodyPr/>
                    <a:lstStyle/>
                    <a:p>
                      <a:pPr marR="0" algn="ctr" rtl="0" fontAlgn="base">
                        <a:spcBef>
                          <a:spcPts val="0"/>
                        </a:spcBef>
                        <a:spcAft>
                          <a:spcPts val="0"/>
                        </a:spcAft>
                      </a:pPr>
                      <a:r>
                        <a:rPr lang="en-US" sz="1200">
                          <a:effectLst/>
                        </a:rPr>
                        <a:t>Testing</a:t>
                      </a: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p>
                      <a:pPr marR="0" lvl="0" algn="ctr">
                        <a:spcBef>
                          <a:spcPts val="0"/>
                        </a:spcBef>
                        <a:spcAft>
                          <a:spcPts val="0"/>
                        </a:spcAft>
                        <a:buNone/>
                      </a:pPr>
                      <a:r>
                        <a:rPr lang="en-US" sz="1200"/>
                        <a:t>Parachute sizes tested</a:t>
                      </a:r>
                    </a:p>
                  </a:txBody>
                  <a:tcPr marL="0" marR="0"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13971221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50" name="Google Shape;450;p54"/>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36</a:t>
            </a:fld>
            <a:endParaRPr sz="1000" b="0" i="0" u="none" strike="noStrike" cap="none">
              <a:solidFill>
                <a:schemeClr val="dk1"/>
              </a:solidFill>
              <a:latin typeface="Arial"/>
              <a:ea typeface="Arial"/>
              <a:cs typeface="Arial"/>
              <a:sym typeface="Arial"/>
            </a:endParaRPr>
          </a:p>
        </p:txBody>
      </p:sp>
      <p:sp>
        <p:nvSpPr>
          <p:cNvPr id="451" name="Google Shape;451;p5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Aerobraking</a:t>
            </a:r>
            <a:r>
              <a:rPr lang="en-US" sz="2400" b="1" i="0" u="none" strike="noStrike" cap="none">
                <a:solidFill>
                  <a:schemeClr val="accent2"/>
                </a:solidFill>
                <a:latin typeface="Arial"/>
                <a:ea typeface="Arial"/>
                <a:cs typeface="Arial"/>
                <a:sym typeface="Arial"/>
              </a:rPr>
              <a:t> Descent Control Hardware Summary</a:t>
            </a:r>
            <a:endParaRPr/>
          </a:p>
        </p:txBody>
      </p:sp>
      <p:sp>
        <p:nvSpPr>
          <p:cNvPr id="453" name="Google Shape;453;p5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4" name="Google Shape;454;p54"/>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Jovana Markovic</a:t>
            </a:r>
            <a:endParaRPr/>
          </a:p>
        </p:txBody>
      </p:sp>
      <p:sp>
        <p:nvSpPr>
          <p:cNvPr id="2" name="Google Shape;209;p29">
            <a:extLst>
              <a:ext uri="{FF2B5EF4-FFF2-40B4-BE49-F238E27FC236}">
                <a16:creationId xmlns:a16="http://schemas.microsoft.com/office/drawing/2014/main" id="{DF1F662E-936D-0BBF-D465-77BA6BD41129}"/>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5" name="Table 4">
            <a:extLst>
              <a:ext uri="{FF2B5EF4-FFF2-40B4-BE49-F238E27FC236}">
                <a16:creationId xmlns:a16="http://schemas.microsoft.com/office/drawing/2014/main" id="{546032D9-D287-98AD-8EB4-3B922138C84C}"/>
              </a:ext>
            </a:extLst>
          </p:cNvPr>
          <p:cNvGraphicFramePr>
            <a:graphicFrameLocks noGrp="1"/>
          </p:cNvGraphicFramePr>
          <p:nvPr>
            <p:extLst>
              <p:ext uri="{D42A27DB-BD31-4B8C-83A1-F6EECF244321}">
                <p14:modId xmlns:p14="http://schemas.microsoft.com/office/powerpoint/2010/main" val="1400449388"/>
              </p:ext>
            </p:extLst>
          </p:nvPr>
        </p:nvGraphicFramePr>
        <p:xfrm>
          <a:off x="225356" y="1109952"/>
          <a:ext cx="8686800" cy="5120640"/>
        </p:xfrm>
        <a:graphic>
          <a:graphicData uri="http://schemas.openxmlformats.org/drawingml/2006/table">
            <a:tbl>
              <a:tblPr firstRow="1" bandRow="1"/>
              <a:tblGrid>
                <a:gridCol w="2980063">
                  <a:extLst>
                    <a:ext uri="{9D8B030D-6E8A-4147-A177-3AD203B41FA5}">
                      <a16:colId xmlns:a16="http://schemas.microsoft.com/office/drawing/2014/main" val="4110887052"/>
                    </a:ext>
                  </a:extLst>
                </a:gridCol>
                <a:gridCol w="5706737">
                  <a:extLst>
                    <a:ext uri="{9D8B030D-6E8A-4147-A177-3AD203B41FA5}">
                      <a16:colId xmlns:a16="http://schemas.microsoft.com/office/drawing/2014/main" val="794922411"/>
                    </a:ext>
                  </a:extLst>
                </a:gridCol>
              </a:tblGrid>
              <a:tr h="543740">
                <a:tc gridSpan="2">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R="0" algn="ctr" rtl="0" fontAlgn="base">
                        <a:spcBef>
                          <a:spcPts val="0"/>
                        </a:spcBef>
                        <a:spcAft>
                          <a:spcPts val="0"/>
                        </a:spcAft>
                      </a:pPr>
                      <a:r>
                        <a:rPr lang="en-US" sz="1600">
                          <a:solidFill>
                            <a:schemeClr val="bg1"/>
                          </a:solidFill>
                          <a:effectLst/>
                        </a:rPr>
                        <a:t>Aerobraking</a:t>
                      </a:r>
                      <a:endParaRPr lang="en-US" sz="1400">
                        <a:solidFill>
                          <a:schemeClr val="bg1"/>
                        </a:solidFill>
                        <a:effectLst/>
                      </a:endParaRPr>
                    </a:p>
                  </a:txBody>
                  <a:tcPr marL="0" marR="0" marT="0" marB="0" anchor="ct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solidFill>
                      <a:schemeClr val="accent6"/>
                    </a:solidFill>
                  </a:tcPr>
                </a:tc>
                <a:tc hMerge="1">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R="0" algn="ctr" rtl="0" fontAlgn="base">
                        <a:spcBef>
                          <a:spcPts val="0"/>
                        </a:spcBef>
                        <a:spcAft>
                          <a:spcPts val="0"/>
                        </a:spcAft>
                      </a:pPr>
                      <a:r>
                        <a:rPr lang="en-US" sz="1400">
                          <a:solidFill>
                            <a:schemeClr val="bg1"/>
                          </a:solidFill>
                          <a:effectLst/>
                        </a:rPr>
                        <a:t>Model​</a:t>
                      </a:r>
                      <a:endParaRPr lang="en-US">
                        <a:solidFill>
                          <a:schemeClr val="bg1"/>
                        </a:solidFill>
                        <a:effectLst/>
                      </a:endParaRPr>
                    </a:p>
                  </a:txBody>
                  <a:tcPr marL="0" marR="0" marT="0" marB="0" anchor="ct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solidFill>
                      <a:srgbClr val="2D2D8A"/>
                    </a:solidFill>
                  </a:tcPr>
                </a:tc>
                <a:extLst>
                  <a:ext uri="{0D108BD9-81ED-4DB2-BD59-A6C34878D82A}">
                    <a16:rowId xmlns:a16="http://schemas.microsoft.com/office/drawing/2014/main" val="887046544"/>
                  </a:ext>
                </a:extLst>
              </a:tr>
              <a:tr h="5437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System</a:t>
                      </a:r>
                    </a:p>
                  </a:txBody>
                  <a:tcPr marL="0" marR="0" marT="0" marB="0" anchor="ct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kumimoji="0" lang="en-US" sz="1200" b="0" i="0" u="none" strike="noStrike" kern="0" cap="none" spc="0" normalizeH="0" baseline="0" noProof="0">
                          <a:ln>
                            <a:noFill/>
                          </a:ln>
                          <a:solidFill>
                            <a:srgbClr val="000000"/>
                          </a:solidFill>
                          <a:effectLst/>
                          <a:uLnTx/>
                          <a:uFillTx/>
                          <a:latin typeface="Arial"/>
                          <a:cs typeface="Arial"/>
                          <a:sym typeface="Arial"/>
                        </a:rPr>
                        <a:t>Hexagonal Prism Payload Shape</a:t>
                      </a:r>
                      <a:endParaRPr lang="en-US" sz="1200">
                        <a:effectLst/>
                      </a:endParaRPr>
                    </a:p>
                  </a:txBody>
                  <a:tcPr marL="0" marR="0" marT="0" marB="0" anchor="ct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490241867"/>
                  </a:ext>
                </a:extLst>
              </a:tr>
              <a:tr h="543740">
                <a:tc rowSpan="4">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System Components</a:t>
                      </a: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Hexagonal Plates</a:t>
                      </a:r>
                      <a:endParaRPr lang="en-US" sz="1200" kern="0">
                        <a:solidFill>
                          <a:srgbClr val="000000"/>
                        </a:solidFill>
                        <a:latin typeface="Arial"/>
                        <a:cs typeface="Arial"/>
                        <a:sym typeface="Arial"/>
                      </a:endParaRPr>
                    </a:p>
                  </a:txBody>
                  <a:tcPr marL="0" marR="0"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263531"/>
                  </a:ext>
                </a:extLst>
              </a:tr>
              <a:tr h="543740">
                <a:tc vMerge="1">
                  <a:txBody>
                    <a:bodyPr/>
                    <a:lstStyle/>
                    <a:p>
                      <a:endParaRPr 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Extendable arms which serve to enlarge one of the plates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5292779"/>
                  </a:ext>
                </a:extLst>
              </a:tr>
              <a:tr h="543740">
                <a:tc vMerge="1">
                  <a:txBody>
                    <a:bodyPr/>
                    <a:lstStyle/>
                    <a:p>
                      <a:endParaRPr 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Spring system which releases the arms into place</a:t>
                      </a:r>
                      <a:endParaRPr lang="en-US" sz="1200" kern="0">
                        <a:solidFill>
                          <a:srgbClr val="000000"/>
                        </a:solidFill>
                        <a:latin typeface="Arial"/>
                        <a:ea typeface="Arial"/>
                        <a:cs typeface="Arial"/>
                        <a:sym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2907774"/>
                  </a:ext>
                </a:extLst>
              </a:tr>
              <a:tr h="543740">
                <a:tc vMerge="1">
                  <a:txBody>
                    <a:bodyPr/>
                    <a:lstStyle/>
                    <a:p>
                      <a:pPr marR="0" algn="ctr" rtl="0" fontAlgn="base">
                        <a:spcBef>
                          <a:spcPts val="0"/>
                        </a:spcBef>
                        <a:spcAft>
                          <a:spcPts val="0"/>
                        </a:spcAft>
                      </a:pPr>
                      <a:endParaRPr lang="en-US" sz="1200">
                        <a:effectLst/>
                      </a:endParaRP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Mylar fabric for the heatshield</a:t>
                      </a:r>
                      <a:endParaRPr lang="en-US" sz="1200" kern="0">
                        <a:solidFill>
                          <a:srgbClr val="000000"/>
                        </a:solidFill>
                        <a:latin typeface="Arial"/>
                        <a:ea typeface="Arial"/>
                        <a:cs typeface="Arial"/>
                        <a:sym typeface="Arial"/>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315388"/>
                  </a:ext>
                </a:extLst>
              </a:tr>
              <a:tr h="770720">
                <a:tc>
                  <a:txBody>
                    <a:bodyPr/>
                    <a:lstStyle/>
                    <a:p>
                      <a:pPr marR="0" algn="ctr" rtl="0" fontAlgn="base">
                        <a:spcBef>
                          <a:spcPts val="0"/>
                        </a:spcBef>
                        <a:spcAft>
                          <a:spcPts val="0"/>
                        </a:spcAft>
                      </a:pPr>
                      <a:r>
                        <a:rPr lang="en-US" sz="1200">
                          <a:effectLst/>
                        </a:rPr>
                        <a:t>System overview</a:t>
                      </a: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200" kern="0">
                          <a:solidFill>
                            <a:srgbClr val="000000"/>
                          </a:solidFill>
                          <a:latin typeface="Arial"/>
                          <a:ea typeface="Arial"/>
                          <a:cs typeface="Arial"/>
                          <a:sym typeface="Arial"/>
                        </a:rPr>
                        <a:t>The spring system compresses arm attachments during payload storage. Upon deployment, the arms extend to enlarge the central hexagonal plate, forming a truncated hexagonal pyramid using the mylar fabric that increases drag</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1942135"/>
                  </a:ext>
                </a:extLst>
              </a:tr>
              <a:tr h="5437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Key design considerations</a:t>
                      </a: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lvl="0" algn="ctr">
                        <a:spcBef>
                          <a:spcPts val="0"/>
                        </a:spcBef>
                        <a:spcAft>
                          <a:spcPts val="0"/>
                        </a:spcAft>
                        <a:buNone/>
                      </a:pPr>
                      <a:r>
                        <a:rPr lang="en-US" sz="1200" b="0">
                          <a:solidFill>
                            <a:srgbClr val="000000"/>
                          </a:solidFill>
                        </a:rPr>
                        <a:t>Effortless ejection from can</a:t>
                      </a:r>
                      <a:endParaRPr lang="en-US" sz="1200"/>
                    </a:p>
                  </a:txBody>
                  <a:tcPr marL="0" marR="0" marT="0" marB="0"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6803708"/>
                  </a:ext>
                </a:extLst>
              </a:tr>
              <a:tr h="543740">
                <a:tc>
                  <a:txBody>
                    <a:bodyPr/>
                    <a:lstStyle/>
                    <a:p>
                      <a:pPr marR="0" algn="ctr" rtl="0" fontAlgn="base">
                        <a:spcBef>
                          <a:spcPts val="0"/>
                        </a:spcBef>
                        <a:spcAft>
                          <a:spcPts val="0"/>
                        </a:spcAft>
                      </a:pPr>
                      <a:r>
                        <a:rPr lang="en-US" sz="1200">
                          <a:effectLst/>
                        </a:rPr>
                        <a:t>Testing</a:t>
                      </a: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R="0" lvl="0" algn="ctr">
                        <a:spcBef>
                          <a:spcPts val="0"/>
                        </a:spcBef>
                        <a:spcAft>
                          <a:spcPts val="0"/>
                        </a:spcAft>
                        <a:buNone/>
                      </a:pPr>
                      <a:r>
                        <a:rPr lang="en-US" sz="1200"/>
                        <a:t>Payload shape tested</a:t>
                      </a:r>
                    </a:p>
                  </a:txBody>
                  <a:tcPr marL="0" marR="0" marT="0" marB="0"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85626868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5"/>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Payload Descent Stability Control Design</a:t>
            </a:r>
            <a:endParaRPr/>
          </a:p>
        </p:txBody>
      </p:sp>
      <p:sp>
        <p:nvSpPr>
          <p:cNvPr id="462" name="Google Shape;462;p55"/>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
        <p:nvSpPr>
          <p:cNvPr id="463" name="Google Shape;463;p5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65" name="Google Shape;465;p55"/>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37</a:t>
            </a:fld>
            <a:endParaRPr sz="1000" b="0" i="0" u="none" strike="noStrike" cap="none">
              <a:solidFill>
                <a:schemeClr val="dk1"/>
              </a:solidFill>
              <a:latin typeface="Arial"/>
              <a:ea typeface="Arial"/>
              <a:cs typeface="Arial"/>
              <a:sym typeface="Arial"/>
            </a:endParaRPr>
          </a:p>
        </p:txBody>
      </p:sp>
      <p:sp>
        <p:nvSpPr>
          <p:cNvPr id="466" name="Google Shape;466;p5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Jovana Markovic</a:t>
            </a:r>
            <a:endParaRPr/>
          </a:p>
        </p:txBody>
      </p:sp>
      <p:sp>
        <p:nvSpPr>
          <p:cNvPr id="2" name="Google Shape;209;p29">
            <a:extLst>
              <a:ext uri="{FF2B5EF4-FFF2-40B4-BE49-F238E27FC236}">
                <a16:creationId xmlns:a16="http://schemas.microsoft.com/office/drawing/2014/main" id="{2196DBC0-C25D-AC2A-35B4-3C269E6B82BB}"/>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3" name="Table 2">
            <a:extLst>
              <a:ext uri="{FF2B5EF4-FFF2-40B4-BE49-F238E27FC236}">
                <a16:creationId xmlns:a16="http://schemas.microsoft.com/office/drawing/2014/main" id="{8D00CF17-8DB7-ED4F-B137-E4CFCD36FB49}"/>
              </a:ext>
            </a:extLst>
          </p:cNvPr>
          <p:cNvGraphicFramePr>
            <a:graphicFrameLocks noGrp="1"/>
          </p:cNvGraphicFramePr>
          <p:nvPr>
            <p:extLst>
              <p:ext uri="{D42A27DB-BD31-4B8C-83A1-F6EECF244321}">
                <p14:modId xmlns:p14="http://schemas.microsoft.com/office/powerpoint/2010/main" val="179959982"/>
              </p:ext>
            </p:extLst>
          </p:nvPr>
        </p:nvGraphicFramePr>
        <p:xfrm>
          <a:off x="228600" y="1066800"/>
          <a:ext cx="8668512" cy="5212080"/>
        </p:xfrm>
        <a:graphic>
          <a:graphicData uri="http://schemas.openxmlformats.org/drawingml/2006/table">
            <a:tbl>
              <a:tblPr firstRow="1" bandRow="1"/>
              <a:tblGrid>
                <a:gridCol w="3035808">
                  <a:extLst>
                    <a:ext uri="{9D8B030D-6E8A-4147-A177-3AD203B41FA5}">
                      <a16:colId xmlns:a16="http://schemas.microsoft.com/office/drawing/2014/main" val="947607012"/>
                    </a:ext>
                  </a:extLst>
                </a:gridCol>
                <a:gridCol w="5632704">
                  <a:extLst>
                    <a:ext uri="{9D8B030D-6E8A-4147-A177-3AD203B41FA5}">
                      <a16:colId xmlns:a16="http://schemas.microsoft.com/office/drawing/2014/main" val="834414846"/>
                    </a:ext>
                  </a:extLst>
                </a:gridCol>
              </a:tblGrid>
              <a:tr h="521208">
                <a:tc gridSpan="2">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R="0" algn="ctr" rtl="0" fontAlgn="base">
                        <a:spcBef>
                          <a:spcPts val="0"/>
                        </a:spcBef>
                        <a:spcAft>
                          <a:spcPts val="0"/>
                        </a:spcAft>
                      </a:pPr>
                      <a:r>
                        <a:rPr lang="en-US" sz="1600">
                          <a:solidFill>
                            <a:schemeClr val="bg1"/>
                          </a:solidFill>
                          <a:effectLst/>
                        </a:rPr>
                        <a:t>Payload Descent Stability Control</a:t>
                      </a:r>
                    </a:p>
                  </a:txBody>
                  <a:tcPr marL="0" marR="0" marT="0" marB="0" anchor="ct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solidFill>
                      <a:schemeClr val="accent6"/>
                    </a:solidFill>
                  </a:tcPr>
                </a:tc>
                <a:tc hMerge="1">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R="0" algn="ctr" rtl="0" fontAlgn="base">
                        <a:spcBef>
                          <a:spcPts val="0"/>
                        </a:spcBef>
                        <a:spcAft>
                          <a:spcPts val="0"/>
                        </a:spcAft>
                      </a:pPr>
                      <a:r>
                        <a:rPr lang="en-US" sz="1400">
                          <a:solidFill>
                            <a:schemeClr val="bg1"/>
                          </a:solidFill>
                          <a:effectLst/>
                        </a:rPr>
                        <a:t>Model​</a:t>
                      </a:r>
                      <a:endParaRPr lang="en-US">
                        <a:solidFill>
                          <a:schemeClr val="bg1"/>
                        </a:solidFill>
                        <a:effectLst/>
                      </a:endParaRPr>
                    </a:p>
                  </a:txBody>
                  <a:tcPr marL="0" marR="0" marT="0" marB="0" anchor="ct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solidFill>
                      <a:srgbClr val="2D2D8A"/>
                    </a:solidFill>
                  </a:tcPr>
                </a:tc>
                <a:extLst>
                  <a:ext uri="{0D108BD9-81ED-4DB2-BD59-A6C34878D82A}">
                    <a16:rowId xmlns:a16="http://schemas.microsoft.com/office/drawing/2014/main" val="3513707191"/>
                  </a:ext>
                </a:extLst>
              </a:tr>
              <a:tr h="52120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System</a:t>
                      </a:r>
                    </a:p>
                  </a:txBody>
                  <a:tcPr marL="0" marR="0" marT="0" marB="0" anchor="ct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kern="0">
                          <a:solidFill>
                            <a:srgbClr val="000000"/>
                          </a:solidFill>
                          <a:latin typeface="Arial"/>
                          <a:cs typeface="Arial"/>
                          <a:sym typeface="Arial"/>
                        </a:rPr>
                        <a:t>Bottom heavy</a:t>
                      </a:r>
                      <a:r>
                        <a:rPr kumimoji="0" lang="en-US" sz="1200" b="0" i="0" u="none" strike="noStrike" kern="0" cap="none" spc="0" normalizeH="0" baseline="0" noProof="0">
                          <a:ln>
                            <a:noFill/>
                          </a:ln>
                          <a:solidFill>
                            <a:srgbClr val="000000"/>
                          </a:solidFill>
                          <a:effectLst/>
                          <a:uLnTx/>
                          <a:uFillTx/>
                          <a:latin typeface="Arial"/>
                          <a:cs typeface="Arial"/>
                          <a:sym typeface="Arial"/>
                        </a:rPr>
                        <a:t> payload design</a:t>
                      </a:r>
                      <a:endParaRPr lang="en-US" sz="1200">
                        <a:effectLst/>
                      </a:endParaRPr>
                    </a:p>
                  </a:txBody>
                  <a:tcPr marL="0" marR="0" marT="0" marB="0" anchor="ct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196477460"/>
                  </a:ext>
                </a:extLst>
              </a:tr>
              <a:tr h="521208">
                <a:tc rowSpan="4">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System Components</a:t>
                      </a: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kern="0">
                          <a:solidFill>
                            <a:srgbClr val="000000"/>
                          </a:solidFill>
                          <a:latin typeface="Arial"/>
                          <a:cs typeface="Arial"/>
                          <a:sym typeface="Arial"/>
                        </a:rPr>
                        <a:t>Hexagonal plates</a:t>
                      </a:r>
                    </a:p>
                  </a:txBody>
                  <a:tcPr marL="0" marR="0"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002947"/>
                  </a:ext>
                </a:extLst>
              </a:tr>
              <a:tr h="521208">
                <a:tc vMerge="1">
                  <a:txBody>
                    <a:bodyPr/>
                    <a:lstStyle/>
                    <a:p>
                      <a:endParaRPr 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Poles for vertical alignment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2491528"/>
                  </a:ext>
                </a:extLst>
              </a:tr>
              <a:tr h="521208">
                <a:tc vMerge="1">
                  <a:txBody>
                    <a:bodyPr/>
                    <a:lstStyle/>
                    <a:p>
                      <a:endParaRPr 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200" kern="0">
                          <a:solidFill>
                            <a:srgbClr val="000000"/>
                          </a:solidFill>
                          <a:latin typeface="Arial"/>
                          <a:ea typeface="Arial"/>
                          <a:cs typeface="Arial"/>
                          <a:sym typeface="Arial"/>
                        </a:rPr>
                        <a:t>Electronics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9216489"/>
                  </a:ext>
                </a:extLst>
              </a:tr>
              <a:tr h="521208">
                <a:tc vMerge="1">
                  <a:txBody>
                    <a:bodyPr/>
                    <a:lstStyle/>
                    <a:p>
                      <a:endParaRPr 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latin typeface="Arial"/>
                          <a:cs typeface="Arial"/>
                          <a:sym typeface="Arial"/>
                        </a:rPr>
                        <a:t>Other mechanisms</a:t>
                      </a:r>
                      <a:endParaRPr lang="en-US" sz="1200" b="0">
                        <a:solidFill>
                          <a:schemeClr val="tx1"/>
                        </a:solidFill>
                        <a:effectLs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675803445"/>
                  </a:ext>
                </a:extLst>
              </a:tr>
              <a:tr h="52120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Passive or Active</a:t>
                      </a: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Passive</a:t>
                      </a: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915743813"/>
                  </a:ext>
                </a:extLst>
              </a:tr>
              <a:tr h="52120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System overview</a:t>
                      </a: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kumimoji="0" lang="en-US" sz="1200" i="0" u="none" strike="noStrike" kern="0" cap="none" spc="0" normalizeH="0" baseline="0" noProof="0">
                          <a:ln>
                            <a:noFill/>
                          </a:ln>
                          <a:solidFill>
                            <a:srgbClr val="000000"/>
                          </a:solidFill>
                          <a:effectLst/>
                          <a:uLnTx/>
                          <a:uFillTx/>
                          <a:latin typeface="Arial"/>
                          <a:cs typeface="Arial"/>
                          <a:sym typeface="Arial"/>
                        </a:rPr>
                        <a:t>Contents of the payload are placed between the bottom plates to create a bottom-heavy design</a:t>
                      </a:r>
                      <a:endParaRPr lang="en-US" sz="1200">
                        <a:effectLst/>
                      </a:endParaRP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563949728"/>
                  </a:ext>
                </a:extLst>
              </a:tr>
              <a:tr h="52120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Key design considerations</a:t>
                      </a:r>
                    </a:p>
                  </a:txBody>
                  <a:tcPr marL="0" marR="0"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lvl="0" algn="ctr">
                        <a:spcBef>
                          <a:spcPts val="0"/>
                        </a:spcBef>
                        <a:spcAft>
                          <a:spcPts val="0"/>
                        </a:spcAft>
                        <a:buNone/>
                      </a:pPr>
                      <a:r>
                        <a:rPr kumimoji="0" lang="en-US" sz="1200" i="0" u="none" strike="noStrike" kern="0" cap="none" spc="0" normalizeH="0" baseline="0" noProof="0">
                          <a:ln>
                            <a:noFill/>
                          </a:ln>
                          <a:solidFill>
                            <a:srgbClr val="000000"/>
                          </a:solidFill>
                          <a:effectLst/>
                          <a:uLnTx/>
                          <a:uFillTx/>
                          <a:latin typeface="Arial"/>
                          <a:ea typeface="Arial"/>
                          <a:cs typeface="Arial"/>
                          <a:sym typeface="Arial"/>
                        </a:rPr>
                        <a:t>Ability to land upright</a:t>
                      </a:r>
                    </a:p>
                    <a:p>
                      <a:pPr marR="0" lvl="0" algn="ctr">
                        <a:spcBef>
                          <a:spcPts val="0"/>
                        </a:spcBef>
                        <a:spcAft>
                          <a:spcPts val="0"/>
                        </a:spcAft>
                        <a:buNone/>
                      </a:pPr>
                      <a:r>
                        <a:rPr kumimoji="0" lang="en-US" sz="1200" i="0" u="none" strike="noStrike" kern="0" cap="none" spc="0" normalizeH="0" baseline="0" noProof="0">
                          <a:ln>
                            <a:noFill/>
                          </a:ln>
                          <a:solidFill>
                            <a:srgbClr val="000000"/>
                          </a:solidFill>
                          <a:effectLst/>
                          <a:uLnTx/>
                          <a:uFillTx/>
                          <a:latin typeface="Arial"/>
                          <a:cs typeface="Arial"/>
                          <a:sym typeface="Arial"/>
                        </a:rPr>
                        <a:t>Prevent tumbling</a:t>
                      </a:r>
                      <a:endParaRPr lang="en-US" sz="1200"/>
                    </a:p>
                  </a:txBody>
                  <a:tcPr marL="0" marR="0"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9619"/>
                  </a:ext>
                </a:extLst>
              </a:tr>
              <a:tr h="521208">
                <a:tc>
                  <a:txBody>
                    <a:bodyPr/>
                    <a:lstStyle/>
                    <a:p>
                      <a:pPr marR="0" algn="ctr" rtl="0" fontAlgn="base">
                        <a:spcBef>
                          <a:spcPts val="0"/>
                        </a:spcBef>
                        <a:spcAft>
                          <a:spcPts val="0"/>
                        </a:spcAft>
                      </a:pPr>
                      <a:r>
                        <a:rPr lang="en-US" sz="1200">
                          <a:effectLst/>
                        </a:rPr>
                        <a:t>Testing</a:t>
                      </a: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p>
                      <a:pPr marR="0" lvl="0" algn="ctr">
                        <a:spcBef>
                          <a:spcPts val="0"/>
                        </a:spcBef>
                        <a:spcAft>
                          <a:spcPts val="0"/>
                        </a:spcAft>
                        <a:buNone/>
                      </a:pPr>
                      <a:r>
                        <a:rPr lang="en-US" sz="1200"/>
                        <a:t>Ability to land upright tested</a:t>
                      </a:r>
                    </a:p>
                  </a:txBody>
                  <a:tcPr marL="0" marR="0"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90809497"/>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56"/>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38</a:t>
            </a:fld>
            <a:endParaRPr sz="1000" b="0" i="0" u="none" strike="noStrike" cap="none">
              <a:solidFill>
                <a:schemeClr val="dk1"/>
              </a:solidFill>
              <a:latin typeface="Arial"/>
              <a:ea typeface="Arial"/>
              <a:cs typeface="Arial"/>
              <a:sym typeface="Arial"/>
            </a:endParaRPr>
          </a:p>
        </p:txBody>
      </p:sp>
      <p:sp>
        <p:nvSpPr>
          <p:cNvPr id="473" name="Google Shape;473;p5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Parachute</a:t>
            </a:r>
            <a:r>
              <a:rPr lang="en-US" sz="2400" b="1" i="0" u="none" strike="noStrike" cap="none">
                <a:solidFill>
                  <a:schemeClr val="accent2"/>
                </a:solidFill>
                <a:latin typeface="Arial"/>
                <a:ea typeface="Arial"/>
                <a:cs typeface="Arial"/>
                <a:sym typeface="Arial"/>
              </a:rPr>
              <a:t> Descent Control Hardware Summary</a:t>
            </a:r>
            <a:endParaRPr/>
          </a:p>
        </p:txBody>
      </p:sp>
      <p:sp>
        <p:nvSpPr>
          <p:cNvPr id="475" name="Google Shape;475;p5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6" name="Google Shape;476;p56"/>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Jovana Markovic</a:t>
            </a:r>
            <a:endParaRPr/>
          </a:p>
        </p:txBody>
      </p:sp>
      <p:sp>
        <p:nvSpPr>
          <p:cNvPr id="2" name="Google Shape;209;p29">
            <a:extLst>
              <a:ext uri="{FF2B5EF4-FFF2-40B4-BE49-F238E27FC236}">
                <a16:creationId xmlns:a16="http://schemas.microsoft.com/office/drawing/2014/main" id="{E295575B-B2F1-CDF2-A5A9-FAF613F1C870}"/>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5" name="Table 4">
            <a:extLst>
              <a:ext uri="{FF2B5EF4-FFF2-40B4-BE49-F238E27FC236}">
                <a16:creationId xmlns:a16="http://schemas.microsoft.com/office/drawing/2014/main" id="{618E9434-1ADF-FE7C-09FF-15559115DF88}"/>
              </a:ext>
            </a:extLst>
          </p:cNvPr>
          <p:cNvGraphicFramePr>
            <a:graphicFrameLocks noGrp="1"/>
          </p:cNvGraphicFramePr>
          <p:nvPr>
            <p:extLst>
              <p:ext uri="{D42A27DB-BD31-4B8C-83A1-F6EECF244321}">
                <p14:modId xmlns:p14="http://schemas.microsoft.com/office/powerpoint/2010/main" val="2809919060"/>
              </p:ext>
            </p:extLst>
          </p:nvPr>
        </p:nvGraphicFramePr>
        <p:xfrm>
          <a:off x="228600" y="1066800"/>
          <a:ext cx="8686800" cy="5212082"/>
        </p:xfrm>
        <a:graphic>
          <a:graphicData uri="http://schemas.openxmlformats.org/drawingml/2006/table">
            <a:tbl>
              <a:tblPr firstRow="1" bandRow="1"/>
              <a:tblGrid>
                <a:gridCol w="3172968">
                  <a:extLst>
                    <a:ext uri="{9D8B030D-6E8A-4147-A177-3AD203B41FA5}">
                      <a16:colId xmlns:a16="http://schemas.microsoft.com/office/drawing/2014/main" val="1631406153"/>
                    </a:ext>
                  </a:extLst>
                </a:gridCol>
                <a:gridCol w="5513832">
                  <a:extLst>
                    <a:ext uri="{9D8B030D-6E8A-4147-A177-3AD203B41FA5}">
                      <a16:colId xmlns:a16="http://schemas.microsoft.com/office/drawing/2014/main" val="559787311"/>
                    </a:ext>
                  </a:extLst>
                </a:gridCol>
              </a:tblGrid>
              <a:tr h="449684">
                <a:tc gridSpan="2">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R="0" algn="ctr" rtl="0" fontAlgn="base">
                        <a:spcBef>
                          <a:spcPts val="0"/>
                        </a:spcBef>
                        <a:spcAft>
                          <a:spcPts val="0"/>
                        </a:spcAft>
                      </a:pPr>
                      <a:r>
                        <a:rPr lang="en-US" sz="1600">
                          <a:solidFill>
                            <a:schemeClr val="bg1"/>
                          </a:solidFill>
                          <a:effectLst/>
                        </a:rPr>
                        <a:t>Payload Descent Control</a:t>
                      </a:r>
                    </a:p>
                  </a:txBody>
                  <a:tcPr marL="0" marR="0" marT="0" marB="0" anchor="ct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solidFill>
                      <a:schemeClr val="accent6"/>
                    </a:solidFill>
                  </a:tcPr>
                </a:tc>
                <a:tc hMerge="1">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marR="0" algn="ctr" rtl="0" fontAlgn="base">
                        <a:spcBef>
                          <a:spcPts val="0"/>
                        </a:spcBef>
                        <a:spcAft>
                          <a:spcPts val="0"/>
                        </a:spcAft>
                      </a:pPr>
                      <a:r>
                        <a:rPr lang="en-US" sz="1400">
                          <a:solidFill>
                            <a:schemeClr val="bg1"/>
                          </a:solidFill>
                          <a:effectLst/>
                        </a:rPr>
                        <a:t>Model​</a:t>
                      </a:r>
                      <a:endParaRPr lang="en-US">
                        <a:solidFill>
                          <a:schemeClr val="bg1"/>
                        </a:solidFill>
                        <a:effectLst/>
                      </a:endParaRPr>
                    </a:p>
                  </a:txBody>
                  <a:tcPr marL="0" marR="0" marT="0" marB="0" anchor="ctr">
                    <a:lnL w="12700" cmpd="sng">
                      <a:solidFill>
                        <a:srgbClr val="000000"/>
                      </a:solidFill>
                    </a:lnL>
                    <a:lnR w="12700" cmpd="sng">
                      <a:solidFill>
                        <a:srgbClr val="000000"/>
                      </a:solidFill>
                    </a:lnR>
                    <a:lnT w="12700" cmpd="sng">
                      <a:solidFill>
                        <a:srgbClr val="000000"/>
                      </a:solidFill>
                    </a:lnT>
                    <a:lnB w="25400" cmpd="sng">
                      <a:solidFill>
                        <a:srgbClr val="000000"/>
                      </a:solidFill>
                    </a:lnB>
                    <a:lnTlToBr w="12700" cmpd="sng">
                      <a:noFill/>
                      <a:prstDash val="solid"/>
                    </a:lnTlToBr>
                    <a:lnBlToTr w="12700" cmpd="sng">
                      <a:noFill/>
                      <a:prstDash val="solid"/>
                    </a:lnBlToTr>
                    <a:solidFill>
                      <a:srgbClr val="2D2D8A"/>
                    </a:solidFill>
                  </a:tcPr>
                </a:tc>
                <a:extLst>
                  <a:ext uri="{0D108BD9-81ED-4DB2-BD59-A6C34878D82A}">
                    <a16:rowId xmlns:a16="http://schemas.microsoft.com/office/drawing/2014/main" val="2432127809"/>
                  </a:ext>
                </a:extLst>
              </a:tr>
              <a:tr h="4496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System</a:t>
                      </a:r>
                    </a:p>
                  </a:txBody>
                  <a:tcPr marL="0" marR="0" marT="0" marB="0" anchor="ct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kern="0">
                          <a:solidFill>
                            <a:srgbClr val="000000"/>
                          </a:solidFill>
                          <a:latin typeface="Arial"/>
                          <a:cs typeface="Arial"/>
                          <a:sym typeface="Arial"/>
                        </a:rPr>
                        <a:t>Parachute</a:t>
                      </a:r>
                      <a:endParaRPr lang="en-US" sz="1200">
                        <a:effectLst/>
                      </a:endParaRPr>
                    </a:p>
                  </a:txBody>
                  <a:tcPr marL="0" marR="0" marT="0" marB="0" anchor="ctr">
                    <a:lnL w="12700" cmpd="sng">
                      <a:solidFill>
                        <a:srgbClr val="000000"/>
                      </a:solidFill>
                    </a:lnL>
                    <a:lnR w="12700" cmpd="sng">
                      <a:solidFill>
                        <a:srgbClr val="000000"/>
                      </a:solidFill>
                    </a:lnR>
                    <a:lnT w="254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288560435"/>
                  </a:ext>
                </a:extLst>
              </a:tr>
              <a:tr h="449684">
                <a:tc rowSpan="4">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System Components</a:t>
                      </a: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Hexagonal Parachute</a:t>
                      </a:r>
                      <a:endParaRPr lang="en-US" sz="1200" kern="0">
                        <a:solidFill>
                          <a:srgbClr val="000000"/>
                        </a:solidFill>
                        <a:latin typeface="Arial"/>
                        <a:cs typeface="Arial"/>
                        <a:sym typeface="Arial"/>
                      </a:endParaRPr>
                    </a:p>
                  </a:txBody>
                  <a:tcPr marL="0" marR="0" marT="0" marB="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9199491"/>
                  </a:ext>
                </a:extLst>
              </a:tr>
              <a:tr h="449684">
                <a:tc vMerge="1">
                  <a:txBody>
                    <a:bodyPr/>
                    <a:lstStyle/>
                    <a:p>
                      <a:endParaRPr 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Parachute Chords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4069284"/>
                  </a:ext>
                </a:extLst>
              </a:tr>
              <a:tr h="449684">
                <a:tc vMerge="1">
                  <a:txBody>
                    <a:bodyPr/>
                    <a:lstStyle/>
                    <a:p>
                      <a:endParaRPr 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200" kern="0">
                          <a:solidFill>
                            <a:srgbClr val="000000"/>
                          </a:solidFill>
                          <a:latin typeface="Arial"/>
                          <a:ea typeface="Arial"/>
                          <a:cs typeface="Arial"/>
                          <a:sym typeface="Arial"/>
                        </a:rPr>
                        <a:t>Altimeter Chute Release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3404810"/>
                  </a:ext>
                </a:extLst>
              </a:tr>
              <a:tr h="449684">
                <a:tc vMerge="1">
                  <a:txBody>
                    <a:bodyPr/>
                    <a:lstStyle/>
                    <a:p>
                      <a:pPr marR="0" algn="ctr" rtl="0" fontAlgn="base">
                        <a:spcBef>
                          <a:spcPts val="0"/>
                        </a:spcBef>
                        <a:spcAft>
                          <a:spcPts val="0"/>
                        </a:spcAft>
                      </a:pPr>
                      <a:endParaRPr lang="en-US" sz="1200">
                        <a:effectLst/>
                      </a:endParaRP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200" kern="0">
                          <a:solidFill>
                            <a:srgbClr val="000000"/>
                          </a:solidFill>
                          <a:latin typeface="Arial"/>
                          <a:ea typeface="Arial"/>
                          <a:cs typeface="Arial"/>
                          <a:sym typeface="Arial"/>
                        </a:rPr>
                        <a:t>Tie-down ring</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821394"/>
                  </a:ext>
                </a:extLst>
              </a:tr>
              <a:tr h="4496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Parachute sizing</a:t>
                      </a: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b="0">
                          <a:solidFill>
                            <a:srgbClr val="000000"/>
                          </a:solidFill>
                        </a:rPr>
                        <a:t>0.53 m in diameter</a:t>
                      </a:r>
                      <a:endParaRPr lang="en-US" sz="1200">
                        <a:effectLst/>
                      </a:endParaRPr>
                    </a:p>
                  </a:txBody>
                  <a:tcPr marL="0" marR="0" marT="0" marB="0"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93623171"/>
                  </a:ext>
                </a:extLst>
              </a:tr>
              <a:tr h="4496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solidFill>
                            <a:srgbClr val="000000"/>
                          </a:solidFill>
                        </a:rPr>
                        <a:t>Parachute color</a:t>
                      </a:r>
                      <a:endParaRPr lang="en-US" sz="1200">
                        <a:effectLst/>
                      </a:endParaRP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Orange</a:t>
                      </a:r>
                    </a:p>
                  </a:txBody>
                  <a:tcPr marL="0" marR="0"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723686782"/>
                  </a:ext>
                </a:extLst>
              </a:tr>
              <a:tr h="715242">
                <a:tc>
                  <a:txBody>
                    <a:bodyPr/>
                    <a:lstStyle/>
                    <a:p>
                      <a:pPr marR="0" algn="ctr" rtl="0" fontAlgn="base">
                        <a:spcBef>
                          <a:spcPts val="0"/>
                        </a:spcBef>
                        <a:spcAft>
                          <a:spcPts val="0"/>
                        </a:spcAft>
                      </a:pPr>
                      <a:r>
                        <a:rPr lang="en-US" sz="1200">
                          <a:effectLst/>
                        </a:rPr>
                        <a:t>System Overview</a:t>
                      </a: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R="0" algn="ctr" rtl="0" fontAlgn="base">
                        <a:spcBef>
                          <a:spcPts val="0"/>
                        </a:spcBef>
                        <a:spcAft>
                          <a:spcPts val="0"/>
                        </a:spcAft>
                      </a:pPr>
                      <a:r>
                        <a:rPr lang="en-US" sz="1200">
                          <a:effectLst/>
                        </a:rPr>
                        <a:t>The parachute is fastened to a tie-down ring that's screwed onto the payload. It stays in place with the help of the device until the desired altitude is attained. Once reached, the device releases and the parachute deploys naturally.</a:t>
                      </a:r>
                    </a:p>
                  </a:txBody>
                  <a:tcPr marL="0" marR="0" marT="0" marB="0"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725191767"/>
                  </a:ext>
                </a:extLst>
              </a:tr>
              <a:tr h="4496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algn="ctr" rtl="0" fontAlgn="base">
                        <a:spcBef>
                          <a:spcPts val="0"/>
                        </a:spcBef>
                        <a:spcAft>
                          <a:spcPts val="0"/>
                        </a:spcAft>
                      </a:pPr>
                      <a:r>
                        <a:rPr lang="en-US" sz="1200">
                          <a:effectLst/>
                        </a:rPr>
                        <a:t>Key design considerations</a:t>
                      </a: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R="0" lvl="0" algn="ctr">
                        <a:spcBef>
                          <a:spcPts val="0"/>
                        </a:spcBef>
                        <a:spcAft>
                          <a:spcPts val="0"/>
                        </a:spcAft>
                        <a:buNone/>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Components can easily fit within the can</a:t>
                      </a:r>
                      <a:endParaRPr lang="en-US" sz="1200"/>
                    </a:p>
                    <a:p>
                      <a:pPr marR="0" lvl="0" algn="ctr">
                        <a:spcBef>
                          <a:spcPts val="0"/>
                        </a:spcBef>
                        <a:spcAft>
                          <a:spcPts val="0"/>
                        </a:spcAft>
                        <a:buNone/>
                      </a:pPr>
                      <a:r>
                        <a:rPr kumimoji="0" lang="en-US" sz="1200" b="0" i="0" u="none" strike="noStrike" kern="0" cap="none" spc="0" normalizeH="0" baseline="0" noProof="0">
                          <a:ln>
                            <a:noFill/>
                          </a:ln>
                          <a:solidFill>
                            <a:srgbClr val="000000"/>
                          </a:solidFill>
                          <a:effectLst/>
                          <a:uLnTx/>
                          <a:uFillTx/>
                          <a:latin typeface="Arial"/>
                          <a:ea typeface="Arial"/>
                          <a:cs typeface="Arial"/>
                          <a:sym typeface="Arial"/>
                        </a:rPr>
                        <a:t>Effortless parachute deployment</a:t>
                      </a:r>
                      <a:endParaRPr lang="en-US" sz="1200"/>
                    </a:p>
                  </a:txBody>
                  <a:tcPr marL="0" marR="0" marT="0" marB="0"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416109"/>
                  </a:ext>
                </a:extLst>
              </a:tr>
              <a:tr h="449684">
                <a:tc>
                  <a:txBody>
                    <a:bodyPr/>
                    <a:lstStyle/>
                    <a:p>
                      <a:pPr marR="0" algn="ctr" rtl="0" fontAlgn="base">
                        <a:spcBef>
                          <a:spcPts val="0"/>
                        </a:spcBef>
                        <a:spcAft>
                          <a:spcPts val="0"/>
                        </a:spcAft>
                      </a:pPr>
                      <a:r>
                        <a:rPr lang="en-US" sz="1200">
                          <a:effectLst/>
                        </a:rPr>
                        <a:t>Testing</a:t>
                      </a:r>
                    </a:p>
                  </a:txBody>
                  <a:tcPr marL="0" marR="0" marT="0" marB="0" anchor="ct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R="0" lvl="0" algn="ctr">
                        <a:spcBef>
                          <a:spcPts val="0"/>
                        </a:spcBef>
                        <a:spcAft>
                          <a:spcPts val="0"/>
                        </a:spcAft>
                        <a:buNone/>
                      </a:pPr>
                      <a:r>
                        <a:rPr lang="en-US" sz="1200"/>
                        <a:t>Parachute size tested</a:t>
                      </a:r>
                    </a:p>
                  </a:txBody>
                  <a:tcPr marL="0" marR="0" marT="0" marB="0"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22318906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482" name="Google Shape;482;p5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39</a:t>
            </a:fld>
            <a:endParaRPr sz="1000" b="0" i="0" u="none" strike="noStrike" cap="none">
              <a:solidFill>
                <a:schemeClr val="dk1"/>
              </a:solidFill>
              <a:latin typeface="Arial"/>
              <a:ea typeface="Arial"/>
              <a:cs typeface="Arial"/>
              <a:sym typeface="Arial"/>
            </a:endParaRPr>
          </a:p>
        </p:txBody>
      </p:sp>
      <p:sp>
        <p:nvSpPr>
          <p:cNvPr id="483" name="Google Shape;483;p5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Descent Rate Estimates (1/2)</a:t>
            </a:r>
            <a:endParaRPr/>
          </a:p>
        </p:txBody>
      </p:sp>
      <p:sp>
        <p:nvSpPr>
          <p:cNvPr id="485" name="Google Shape;485;p57"/>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Jovana Markovic</a:t>
            </a:r>
            <a:endParaRPr/>
          </a:p>
        </p:txBody>
      </p:sp>
      <p:sp>
        <p:nvSpPr>
          <p:cNvPr id="486" name="Google Shape;486;p5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 name="Google Shape;383;p41">
            <a:extLst>
              <a:ext uri="{FF2B5EF4-FFF2-40B4-BE49-F238E27FC236}">
                <a16:creationId xmlns:a16="http://schemas.microsoft.com/office/drawing/2014/main" id="{EB5FCA80-387F-8564-DFB4-D6C4CEEF9543}"/>
              </a:ext>
            </a:extLst>
          </p:cNvPr>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a:t>Decent Rate Estimates for the following Configurations</a:t>
            </a:r>
          </a:p>
          <a:p>
            <a:pPr marL="457200" lvl="1" indent="0">
              <a:buNone/>
            </a:pPr>
            <a:endParaRPr lang="en-US"/>
          </a:p>
          <a:p>
            <a:pPr marL="742950" lvl="1" indent="-285750"/>
            <a:endParaRPr lang="en-US"/>
          </a:p>
          <a:p>
            <a:pPr marL="342900" indent="-342900"/>
            <a:endParaRPr lang="en-US"/>
          </a:p>
          <a:p>
            <a:pPr marL="342900" indent="-342900"/>
            <a:endParaRPr lang="en-US"/>
          </a:p>
          <a:p>
            <a:pPr marL="0" indent="0">
              <a:buNone/>
            </a:pPr>
            <a:endParaRPr lang="en-US"/>
          </a:p>
          <a:p>
            <a:pPr marL="0" indent="0">
              <a:buNone/>
            </a:pPr>
            <a:endParaRPr lang="en-US"/>
          </a:p>
          <a:p>
            <a:pPr marL="0" indent="0">
              <a:buNone/>
            </a:pPr>
            <a:r>
              <a:rPr lang="en-US"/>
              <a:t>Assumptions</a:t>
            </a:r>
            <a:endParaRPr lang="en-US" sz="2400" b="1" i="0" u="none" strike="noStrike" cap="none">
              <a:latin typeface="Arial"/>
              <a:ea typeface="Arial"/>
              <a:cs typeface="Arial"/>
            </a:endParaRPr>
          </a:p>
          <a:p>
            <a:pPr marL="742950" lvl="1" indent="-285750">
              <a:buClr>
                <a:srgbClr val="000000"/>
              </a:buClr>
              <a:buFont typeface="Arial" panose="020B0604020202020204" pitchFamily="34" charset="0"/>
              <a:buChar char="•"/>
            </a:pPr>
            <a:r>
              <a:rPr lang="en-US" sz="1400">
                <a:solidFill>
                  <a:srgbClr val="000000"/>
                </a:solidFill>
              </a:rPr>
              <a:t>~2.7 m/s winds</a:t>
            </a:r>
          </a:p>
          <a:p>
            <a:pPr marL="800100" lvl="1" indent="-342900">
              <a:buClr>
                <a:srgbClr val="000000"/>
              </a:buClr>
              <a:buFont typeface="Arial" panose="020B0604020202020204" pitchFamily="34" charset="0"/>
              <a:buChar char="•"/>
            </a:pPr>
            <a:r>
              <a:rPr lang="en-US" sz="1400">
                <a:solidFill>
                  <a:srgbClr val="000000"/>
                </a:solidFill>
              </a:rPr>
              <a:t>Total weight is 700 grams</a:t>
            </a:r>
          </a:p>
          <a:p>
            <a:pPr marL="800100" lvl="1" indent="-342900">
              <a:buClr>
                <a:srgbClr val="000000"/>
              </a:buClr>
              <a:buFont typeface="Arial" panose="020B0604020202020204" pitchFamily="34" charset="0"/>
              <a:buChar char="•"/>
            </a:pPr>
            <a:r>
              <a:rPr lang="en-US" sz="1400">
                <a:solidFill>
                  <a:srgbClr val="000000"/>
                </a:solidFill>
              </a:rPr>
              <a:t>Payload weight is 300 grams </a:t>
            </a:r>
          </a:p>
          <a:p>
            <a:pPr marL="800100" lvl="1" indent="-342900">
              <a:buClr>
                <a:srgbClr val="000000"/>
              </a:buClr>
              <a:buFont typeface="Arial" panose="020B0604020202020204" pitchFamily="34" charset="0"/>
              <a:buChar char="•"/>
            </a:pPr>
            <a:r>
              <a:rPr lang="en-US" sz="1400">
                <a:solidFill>
                  <a:srgbClr val="000000"/>
                </a:solidFill>
              </a:rPr>
              <a:t>0.53m Hexagon Parachute for Payload</a:t>
            </a:r>
          </a:p>
          <a:p>
            <a:pPr marL="342900" indent="-342900">
              <a:buClr>
                <a:srgbClr val="000000"/>
              </a:buClr>
            </a:pPr>
            <a:endParaRPr lang="en-US" sz="1400" b="0">
              <a:solidFill>
                <a:srgbClr val="000000"/>
              </a:solidFill>
            </a:endParaRPr>
          </a:p>
        </p:txBody>
      </p:sp>
      <p:graphicFrame>
        <p:nvGraphicFramePr>
          <p:cNvPr id="8" name="Table 7">
            <a:extLst>
              <a:ext uri="{FF2B5EF4-FFF2-40B4-BE49-F238E27FC236}">
                <a16:creationId xmlns:a16="http://schemas.microsoft.com/office/drawing/2014/main" id="{84855358-0ED8-DA8B-9789-00651F78C045}"/>
              </a:ext>
            </a:extLst>
          </p:cNvPr>
          <p:cNvGraphicFramePr>
            <a:graphicFrameLocks noGrp="1"/>
          </p:cNvGraphicFramePr>
          <p:nvPr>
            <p:extLst>
              <p:ext uri="{D42A27DB-BD31-4B8C-83A1-F6EECF244321}">
                <p14:modId xmlns:p14="http://schemas.microsoft.com/office/powerpoint/2010/main" val="3597721580"/>
              </p:ext>
            </p:extLst>
          </p:nvPr>
        </p:nvGraphicFramePr>
        <p:xfrm>
          <a:off x="673100" y="1736488"/>
          <a:ext cx="7797797" cy="1965960"/>
        </p:xfrm>
        <a:graphic>
          <a:graphicData uri="http://schemas.openxmlformats.org/drawingml/2006/table">
            <a:tbl>
              <a:tblPr firstRow="1" bandRow="1"/>
              <a:tblGrid>
                <a:gridCol w="1828800">
                  <a:extLst>
                    <a:ext uri="{9D8B030D-6E8A-4147-A177-3AD203B41FA5}">
                      <a16:colId xmlns:a16="http://schemas.microsoft.com/office/drawing/2014/main" val="1488457733"/>
                    </a:ext>
                  </a:extLst>
                </a:gridCol>
                <a:gridCol w="1091045">
                  <a:extLst>
                    <a:ext uri="{9D8B030D-6E8A-4147-A177-3AD203B41FA5}">
                      <a16:colId xmlns:a16="http://schemas.microsoft.com/office/drawing/2014/main" val="3424889213"/>
                    </a:ext>
                  </a:extLst>
                </a:gridCol>
                <a:gridCol w="1448953">
                  <a:extLst>
                    <a:ext uri="{9D8B030D-6E8A-4147-A177-3AD203B41FA5}">
                      <a16:colId xmlns:a16="http://schemas.microsoft.com/office/drawing/2014/main" val="2992494551"/>
                    </a:ext>
                  </a:extLst>
                </a:gridCol>
                <a:gridCol w="1587500">
                  <a:extLst>
                    <a:ext uri="{9D8B030D-6E8A-4147-A177-3AD203B41FA5}">
                      <a16:colId xmlns:a16="http://schemas.microsoft.com/office/drawing/2014/main" val="2103517067"/>
                    </a:ext>
                  </a:extLst>
                </a:gridCol>
                <a:gridCol w="1841499">
                  <a:extLst>
                    <a:ext uri="{9D8B030D-6E8A-4147-A177-3AD203B41FA5}">
                      <a16:colId xmlns:a16="http://schemas.microsoft.com/office/drawing/2014/main" val="3971991079"/>
                    </a:ext>
                  </a:extLst>
                </a:gridCol>
              </a:tblGrid>
              <a:tr h="491490">
                <a:tc>
                  <a:txBody>
                    <a:bodyPr/>
                    <a:lstStyle/>
                    <a:p>
                      <a:pPr algn="ctr"/>
                      <a:r>
                        <a:rPr lang="en-US" b="1">
                          <a:solidFill>
                            <a:schemeClr val="bg1"/>
                          </a:solidFill>
                          <a:effectLst/>
                        </a:rPr>
                        <a:t>Configuration</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effectLst/>
                        </a:rPr>
                        <a:t> Device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effectLst/>
                        </a:rPr>
                        <a:t>Desired Rate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effectLst/>
                        </a:rPr>
                        <a:t>Decent Rate Estimate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effectLst/>
                        </a:rPr>
                        <a:t>Method of Calculation</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3774337389"/>
                  </a:ext>
                </a:extLst>
              </a:tr>
              <a:tr h="491490">
                <a:tc>
                  <a:txBody>
                    <a:bodyPr/>
                    <a:lstStyle/>
                    <a:p>
                      <a:pPr algn="ctr"/>
                      <a:r>
                        <a:rPr lang="en-US">
                          <a:effectLst/>
                        </a:rPr>
                        <a:t>CanSat with payload</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effectLst/>
                        </a:rPr>
                        <a:t>Parachute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15  ±  5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15.3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Parachute calculations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81211393"/>
                  </a:ext>
                </a:extLst>
              </a:tr>
              <a:tr h="491490">
                <a:tc>
                  <a:txBody>
                    <a:bodyPr/>
                    <a:lstStyle/>
                    <a:p>
                      <a:pPr algn="ctr"/>
                      <a:r>
                        <a:rPr lang="en-US">
                          <a:effectLst/>
                        </a:rPr>
                        <a:t>Payload aerobraking</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effectLst/>
                        </a:rPr>
                        <a:t>Umbrella Device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less than 20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11.3 ± 3.1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Drop Testing </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04192366"/>
                  </a:ext>
                </a:extLst>
              </a:tr>
              <a:tr h="491490">
                <a:tc>
                  <a:txBody>
                    <a:bodyPr/>
                    <a:lstStyle/>
                    <a:p>
                      <a:pPr algn="ctr"/>
                      <a:r>
                        <a:rPr lang="en-US">
                          <a:effectLst/>
                        </a:rPr>
                        <a:t>Payload parachute released</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n-US">
                          <a:effectLst/>
                        </a:rPr>
                        <a:t>Parachute</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5 ± 1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5.89 ± 1.1 m/s</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effectLst/>
                        </a:rPr>
                        <a:t>Drop Testing </a:t>
                      </a: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98053188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3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4</a:t>
            </a:fld>
            <a:endParaRPr sz="1000" b="0" i="0" u="none" strike="noStrike" cap="none">
              <a:solidFill>
                <a:schemeClr val="dk1"/>
              </a:solidFill>
              <a:latin typeface="Arial"/>
              <a:ea typeface="Arial"/>
              <a:cs typeface="Arial"/>
              <a:sym typeface="Arial"/>
            </a:endParaRPr>
          </a:p>
        </p:txBody>
      </p:sp>
      <p:sp>
        <p:nvSpPr>
          <p:cNvPr id="242" name="Google Shape;242;p3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Acronyms</a:t>
            </a:r>
            <a:endParaRPr/>
          </a:p>
        </p:txBody>
      </p:sp>
      <p:sp>
        <p:nvSpPr>
          <p:cNvPr id="244" name="Google Shape;244;p32"/>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 </a:t>
            </a:r>
            <a:endParaRPr/>
          </a:p>
        </p:txBody>
      </p:sp>
      <p:sp>
        <p:nvSpPr>
          <p:cNvPr id="3" name="Google Shape;209;p29">
            <a:extLst>
              <a:ext uri="{FF2B5EF4-FFF2-40B4-BE49-F238E27FC236}">
                <a16:creationId xmlns:a16="http://schemas.microsoft.com/office/drawing/2014/main" id="{2D626FC9-5A61-F68D-123F-DC3BA5286928}"/>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6" name="Table 5">
            <a:extLst>
              <a:ext uri="{FF2B5EF4-FFF2-40B4-BE49-F238E27FC236}">
                <a16:creationId xmlns:a16="http://schemas.microsoft.com/office/drawing/2014/main" id="{B2B6B317-7651-0E93-C73C-1BE94E10E7D7}"/>
              </a:ext>
            </a:extLst>
          </p:cNvPr>
          <p:cNvGraphicFramePr>
            <a:graphicFrameLocks noGrp="1"/>
          </p:cNvGraphicFramePr>
          <p:nvPr>
            <p:extLst>
              <p:ext uri="{D42A27DB-BD31-4B8C-83A1-F6EECF244321}">
                <p14:modId xmlns:p14="http://schemas.microsoft.com/office/powerpoint/2010/main" val="4289597784"/>
              </p:ext>
            </p:extLst>
          </p:nvPr>
        </p:nvGraphicFramePr>
        <p:xfrm>
          <a:off x="189628" y="1057690"/>
          <a:ext cx="4328338" cy="5293435"/>
        </p:xfrm>
        <a:graphic>
          <a:graphicData uri="http://schemas.openxmlformats.org/drawingml/2006/table">
            <a:tbl>
              <a:tblPr firstRow="1" bandRow="1"/>
              <a:tblGrid>
                <a:gridCol w="1093304">
                  <a:extLst>
                    <a:ext uri="{9D8B030D-6E8A-4147-A177-3AD203B41FA5}">
                      <a16:colId xmlns:a16="http://schemas.microsoft.com/office/drawing/2014/main" val="223519840"/>
                    </a:ext>
                  </a:extLst>
                </a:gridCol>
                <a:gridCol w="3235034">
                  <a:extLst>
                    <a:ext uri="{9D8B030D-6E8A-4147-A177-3AD203B41FA5}">
                      <a16:colId xmlns:a16="http://schemas.microsoft.com/office/drawing/2014/main" val="2367750184"/>
                    </a:ext>
                  </a:extLst>
                </a:gridCol>
              </a:tblGrid>
              <a:tr h="445604">
                <a:tc>
                  <a:txBody>
                    <a:bodyPr/>
                    <a:lstStyle/>
                    <a:p>
                      <a:pPr algn="ctr"/>
                      <a:r>
                        <a:rPr lang="en-US" b="1">
                          <a:solidFill>
                            <a:schemeClr val="bg1"/>
                          </a:solidFill>
                        </a:rPr>
                        <a:t>Acronym</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Meaning</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1651066151"/>
                  </a:ext>
                </a:extLst>
              </a:tr>
              <a:tr h="440857">
                <a:tc>
                  <a:txBody>
                    <a:bodyPr/>
                    <a:lstStyle/>
                    <a:p>
                      <a:r>
                        <a:rPr lang="en-US">
                          <a:solidFill>
                            <a:schemeClr val="tx1"/>
                          </a:solidFill>
                        </a:rPr>
                        <a:t>ABS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Acrylonitrile Butadiene Styrene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79362251"/>
                  </a:ext>
                </a:extLst>
              </a:tr>
              <a:tr h="422700">
                <a:tc>
                  <a:txBody>
                    <a:bodyPr/>
                    <a:lstStyle/>
                    <a:p>
                      <a:r>
                        <a:rPr lang="en-US">
                          <a:solidFill>
                            <a:schemeClr val="tx1"/>
                          </a:solidFill>
                        </a:rPr>
                        <a:t>CD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Drag Coefficient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97806333"/>
                  </a:ext>
                </a:extLst>
              </a:tr>
              <a:tr h="377735">
                <a:tc>
                  <a:txBody>
                    <a:bodyPr/>
                    <a:lstStyle/>
                    <a:p>
                      <a:r>
                        <a:rPr lang="en-US">
                          <a:solidFill>
                            <a:schemeClr val="tx1"/>
                          </a:solidFill>
                        </a:rPr>
                        <a:t>CDH</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Communication and Data Handling</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98739284"/>
                  </a:ext>
                </a:extLst>
              </a:tr>
              <a:tr h="429213">
                <a:tc>
                  <a:txBody>
                    <a:bodyPr/>
                    <a:lstStyle/>
                    <a:p>
                      <a:r>
                        <a:rPr lang="en-US">
                          <a:solidFill>
                            <a:schemeClr val="tx1"/>
                          </a:solidFill>
                        </a:rPr>
                        <a:t>CSV</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Comma-Separated Values</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48844183"/>
                  </a:ext>
                </a:extLst>
              </a:tr>
              <a:tr h="421938">
                <a:tc>
                  <a:txBody>
                    <a:bodyPr/>
                    <a:lstStyle/>
                    <a:p>
                      <a:pPr lvl="0">
                        <a:buNone/>
                      </a:pPr>
                      <a:r>
                        <a:rPr lang="en-US">
                          <a:solidFill>
                            <a:schemeClr val="tx1"/>
                          </a:solidFill>
                        </a:rPr>
                        <a:t>DAC</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Digital-to-Analog Converter</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493426220"/>
                  </a:ext>
                </a:extLst>
              </a:tr>
              <a:tr h="409883">
                <a:tc>
                  <a:txBody>
                    <a:bodyPr/>
                    <a:lstStyle/>
                    <a:p>
                      <a:r>
                        <a:rPr lang="en-US">
                          <a:solidFill>
                            <a:schemeClr val="tx1"/>
                          </a:solidFill>
                        </a:rPr>
                        <a:t>EPS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Electrical Power Subsystem</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73033400"/>
                  </a:ext>
                </a:extLst>
              </a:tr>
              <a:tr h="385772">
                <a:tc>
                  <a:txBody>
                    <a:bodyPr/>
                    <a:lstStyle/>
                    <a:p>
                      <a:r>
                        <a:rPr lang="en-US">
                          <a:solidFill>
                            <a:schemeClr val="tx1"/>
                          </a:solidFill>
                        </a:rPr>
                        <a:t>FSW</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Flight Software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43959133"/>
                  </a:ext>
                </a:extLst>
              </a:tr>
              <a:tr h="385772">
                <a:tc>
                  <a:txBody>
                    <a:bodyPr/>
                    <a:lstStyle/>
                    <a:p>
                      <a:pPr lvl="0">
                        <a:buNone/>
                      </a:pPr>
                      <a:r>
                        <a:rPr lang="en-US">
                          <a:solidFill>
                            <a:schemeClr val="tx1"/>
                          </a:solidFill>
                        </a:rPr>
                        <a:t>GCS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Ground Control System</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0529998"/>
                  </a:ext>
                </a:extLst>
              </a:tr>
              <a:tr h="409882">
                <a:tc>
                  <a:txBody>
                    <a:bodyPr/>
                    <a:lstStyle/>
                    <a:p>
                      <a:pPr lvl="0">
                        <a:buNone/>
                      </a:pPr>
                      <a:r>
                        <a:rPr lang="en-US">
                          <a:solidFill>
                            <a:schemeClr val="tx1"/>
                          </a:solidFill>
                        </a:rPr>
                        <a:t>GPS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Global Positioning System</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99608105"/>
                  </a:ext>
                </a:extLst>
              </a:tr>
              <a:tr h="377735">
                <a:tc>
                  <a:txBody>
                    <a:bodyPr/>
                    <a:lstStyle/>
                    <a:p>
                      <a:pPr lvl="0">
                        <a:buNone/>
                      </a:pPr>
                      <a:r>
                        <a:rPr lang="en-US">
                          <a:solidFill>
                            <a:schemeClr val="tx1"/>
                          </a:solidFill>
                        </a:rPr>
                        <a:t>IDE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Integrated Development Environment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63379523"/>
                  </a:ext>
                </a:extLst>
              </a:tr>
              <a:tr h="393810">
                <a:tc>
                  <a:txBody>
                    <a:bodyPr/>
                    <a:lstStyle/>
                    <a:p>
                      <a:pPr lvl="0">
                        <a:buNone/>
                      </a:pPr>
                      <a:r>
                        <a:rPr lang="en-US">
                          <a:solidFill>
                            <a:schemeClr val="tx1"/>
                          </a:solidFill>
                        </a:rPr>
                        <a:t>LED</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buNone/>
                      </a:pPr>
                      <a:r>
                        <a:rPr lang="en-US">
                          <a:solidFill>
                            <a:schemeClr val="tx1"/>
                          </a:solidFill>
                        </a:rPr>
                        <a:t>Light-Emitting Diode</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739941"/>
                  </a:ext>
                </a:extLst>
              </a:tr>
              <a:tr h="392534">
                <a:tc>
                  <a:txBody>
                    <a:bodyPr/>
                    <a:lstStyle/>
                    <a:p>
                      <a:pPr lvl="0">
                        <a:buNone/>
                      </a:pPr>
                      <a:r>
                        <a:rPr lang="en-US">
                          <a:solidFill>
                            <a:schemeClr val="tx1"/>
                          </a:solidFill>
                        </a:rPr>
                        <a:t>MAE</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solidFill>
                            <a:schemeClr val="tx1"/>
                          </a:solidFill>
                        </a:rPr>
                        <a:t>Mechanical &amp; Aerospace Engineering</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70309004"/>
                  </a:ext>
                </a:extLst>
              </a:tr>
            </a:tbl>
          </a:graphicData>
        </a:graphic>
      </p:graphicFrame>
      <p:graphicFrame>
        <p:nvGraphicFramePr>
          <p:cNvPr id="7" name="Table 2">
            <a:extLst>
              <a:ext uri="{FF2B5EF4-FFF2-40B4-BE49-F238E27FC236}">
                <a16:creationId xmlns:a16="http://schemas.microsoft.com/office/drawing/2014/main" id="{D14EB81C-5BBE-C7C4-4133-E3ED05C2C6E4}"/>
              </a:ext>
            </a:extLst>
          </p:cNvPr>
          <p:cNvGraphicFramePr>
            <a:graphicFrameLocks noGrp="1"/>
          </p:cNvGraphicFramePr>
          <p:nvPr>
            <p:extLst>
              <p:ext uri="{D42A27DB-BD31-4B8C-83A1-F6EECF244321}">
                <p14:modId xmlns:p14="http://schemas.microsoft.com/office/powerpoint/2010/main" val="730781527"/>
              </p:ext>
            </p:extLst>
          </p:nvPr>
        </p:nvGraphicFramePr>
        <p:xfrm>
          <a:off x="4626033" y="1058057"/>
          <a:ext cx="4328339" cy="5293434"/>
        </p:xfrm>
        <a:graphic>
          <a:graphicData uri="http://schemas.openxmlformats.org/drawingml/2006/table">
            <a:tbl>
              <a:tblPr firstRow="1" bandRow="1"/>
              <a:tblGrid>
                <a:gridCol w="1155422">
                  <a:extLst>
                    <a:ext uri="{9D8B030D-6E8A-4147-A177-3AD203B41FA5}">
                      <a16:colId xmlns:a16="http://schemas.microsoft.com/office/drawing/2014/main" val="223519840"/>
                    </a:ext>
                  </a:extLst>
                </a:gridCol>
                <a:gridCol w="3172917">
                  <a:extLst>
                    <a:ext uri="{9D8B030D-6E8A-4147-A177-3AD203B41FA5}">
                      <a16:colId xmlns:a16="http://schemas.microsoft.com/office/drawing/2014/main" val="2367750184"/>
                    </a:ext>
                  </a:extLst>
                </a:gridCol>
              </a:tblGrid>
              <a:tr h="428516">
                <a:tc>
                  <a:txBody>
                    <a:bodyPr/>
                    <a:lstStyle/>
                    <a:p>
                      <a:pPr algn="ctr"/>
                      <a:r>
                        <a:rPr lang="en-US" b="1">
                          <a:solidFill>
                            <a:schemeClr val="bg1"/>
                          </a:solidFill>
                        </a:rPr>
                        <a:t>Acronym</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Meaning</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1651066151"/>
                  </a:ext>
                </a:extLst>
              </a:tr>
              <a:tr h="428516">
                <a:tc>
                  <a:txBody>
                    <a:bodyPr/>
                    <a:lstStyle/>
                    <a:p>
                      <a:pPr lvl="0">
                        <a:buNone/>
                      </a:pPr>
                      <a:r>
                        <a:rPr lang="en-US">
                          <a:solidFill>
                            <a:schemeClr val="tx1"/>
                          </a:solidFill>
                        </a:rPr>
                        <a:t>MQTT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MQ Telemetry Transport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867633904"/>
                  </a:ext>
                </a:extLst>
              </a:tr>
              <a:tr h="428516">
                <a:tc>
                  <a:txBody>
                    <a:bodyPr/>
                    <a:lstStyle/>
                    <a:p>
                      <a:r>
                        <a:rPr lang="en-US">
                          <a:solidFill>
                            <a:schemeClr val="tx1"/>
                          </a:solidFill>
                        </a:rPr>
                        <a:t>OTS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Off-the-shelf</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679362251"/>
                  </a:ext>
                </a:extLst>
              </a:tr>
              <a:tr h="428516">
                <a:tc>
                  <a:txBody>
                    <a:bodyPr/>
                    <a:lstStyle/>
                    <a:p>
                      <a:r>
                        <a:rPr lang="en-US">
                          <a:solidFill>
                            <a:schemeClr val="tx1"/>
                          </a:solidFill>
                        </a:rPr>
                        <a:t>PDR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Preliminary Design Review</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97806333"/>
                  </a:ext>
                </a:extLst>
              </a:tr>
              <a:tr h="428516">
                <a:tc>
                  <a:txBody>
                    <a:bodyPr/>
                    <a:lstStyle/>
                    <a:p>
                      <a:pPr lvl="0">
                        <a:buNone/>
                      </a:pPr>
                      <a:r>
                        <a:rPr lang="en-US"/>
                        <a:t>PID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P</a:t>
                      </a:r>
                      <a:r>
                        <a:rPr lang="en-US" sz="1400" b="0" i="0" u="none" strike="noStrike" noProof="0">
                          <a:solidFill>
                            <a:schemeClr val="tx1"/>
                          </a:solidFill>
                          <a:latin typeface="Arial"/>
                        </a:rPr>
                        <a:t>roportional-Integral-Derivative</a:t>
                      </a:r>
                      <a:endParaRPr lang="en-US">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98739284"/>
                  </a:ext>
                </a:extLst>
              </a:tr>
              <a:tr h="428516">
                <a:tc>
                  <a:txBody>
                    <a:bodyPr/>
                    <a:lstStyle/>
                    <a:p>
                      <a:r>
                        <a:rPr lang="en-US">
                          <a:solidFill>
                            <a:schemeClr val="tx1"/>
                          </a:solidFill>
                        </a:rPr>
                        <a:t>PWM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Pulse-Width Modulation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48844183"/>
                  </a:ext>
                </a:extLst>
              </a:tr>
              <a:tr h="428516">
                <a:tc>
                  <a:txBody>
                    <a:bodyPr/>
                    <a:lstStyle/>
                    <a:p>
                      <a:pPr lvl="0">
                        <a:buNone/>
                      </a:pPr>
                      <a:r>
                        <a:rPr lang="en-US">
                          <a:solidFill>
                            <a:schemeClr val="tx1"/>
                          </a:solidFill>
                        </a:rPr>
                        <a:t>RPM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Revolutions per Minute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493426220"/>
                  </a:ext>
                </a:extLst>
              </a:tr>
              <a:tr h="428516">
                <a:tc>
                  <a:txBody>
                    <a:bodyPr/>
                    <a:lstStyle/>
                    <a:p>
                      <a:r>
                        <a:rPr lang="en-US">
                          <a:solidFill>
                            <a:schemeClr val="tx1"/>
                          </a:solidFill>
                        </a:rPr>
                        <a:t>SMA</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Subminiature Version 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73033400"/>
                  </a:ext>
                </a:extLst>
              </a:tr>
              <a:tr h="428516">
                <a:tc>
                  <a:txBody>
                    <a:bodyPr/>
                    <a:lstStyle/>
                    <a:p>
                      <a:r>
                        <a:rPr lang="en-US">
                          <a:solidFill>
                            <a:schemeClr val="tx1"/>
                          </a:solidFill>
                        </a:rPr>
                        <a:t>SPI</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solidFill>
                            <a:schemeClr val="tx1"/>
                          </a:solidFill>
                        </a:rPr>
                        <a:t>Serial Peripheral Interface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43959133"/>
                  </a:ext>
                </a:extLst>
              </a:tr>
              <a:tr h="428516">
                <a:tc>
                  <a:txBody>
                    <a:bodyPr/>
                    <a:lstStyle/>
                    <a:p>
                      <a:pPr lvl="0">
                        <a:buNone/>
                      </a:pPr>
                      <a:r>
                        <a:rPr lang="en-US">
                          <a:solidFill>
                            <a:schemeClr val="tx1"/>
                          </a:solidFill>
                        </a:rPr>
                        <a:t>SSDC</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Space Systems Design Club</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0529998"/>
                  </a:ext>
                </a:extLst>
              </a:tr>
              <a:tr h="579758">
                <a:tc>
                  <a:txBody>
                    <a:bodyPr/>
                    <a:lstStyle/>
                    <a:p>
                      <a:pPr lvl="0">
                        <a:buNone/>
                      </a:pPr>
                      <a:r>
                        <a:rPr lang="en-US">
                          <a:solidFill>
                            <a:schemeClr val="tx1"/>
                          </a:solidFill>
                        </a:rPr>
                        <a:t>STEM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Science, Technology, Engineering, and Mathematics</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99608105"/>
                  </a:ext>
                </a:extLst>
              </a:tr>
              <a:tr h="428516">
                <a:tc>
                  <a:txBody>
                    <a:bodyPr/>
                    <a:lstStyle/>
                    <a:p>
                      <a:pPr lvl="0">
                        <a:buNone/>
                      </a:pPr>
                      <a:r>
                        <a:rPr lang="en-US">
                          <a:solidFill>
                            <a:schemeClr val="tx1"/>
                          </a:solidFill>
                        </a:rPr>
                        <a:t>UF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solidFill>
                            <a:schemeClr val="tx1"/>
                          </a:solidFill>
                        </a:rPr>
                        <a:t>University of Florida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6337952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482" name="Google Shape;482;p5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40</a:t>
            </a:fld>
            <a:endParaRPr sz="1000" b="0" i="0" u="none" strike="noStrike" cap="none">
              <a:solidFill>
                <a:schemeClr val="dk1"/>
              </a:solidFill>
              <a:latin typeface="Arial"/>
              <a:ea typeface="Arial"/>
              <a:cs typeface="Arial"/>
              <a:sym typeface="Arial"/>
            </a:endParaRPr>
          </a:p>
        </p:txBody>
      </p:sp>
      <p:sp>
        <p:nvSpPr>
          <p:cNvPr id="483" name="Google Shape;483;p5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Descent Rate Estimates (2/2)</a:t>
            </a:r>
            <a:endParaRPr/>
          </a:p>
        </p:txBody>
      </p:sp>
      <p:sp>
        <p:nvSpPr>
          <p:cNvPr id="485" name="Google Shape;485;p57"/>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Jovana Markovic</a:t>
            </a:r>
            <a:endParaRPr/>
          </a:p>
        </p:txBody>
      </p:sp>
      <p:sp>
        <p:nvSpPr>
          <p:cNvPr id="486" name="Google Shape;486;p5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Google Shape;383;p41">
            <a:extLst>
              <a:ext uri="{FF2B5EF4-FFF2-40B4-BE49-F238E27FC236}">
                <a16:creationId xmlns:a16="http://schemas.microsoft.com/office/drawing/2014/main" id="{AF9752A5-FB21-8884-367A-9DF9ABC6E8F1}"/>
              </a:ext>
            </a:extLst>
          </p:cNvPr>
          <p:cNvSpPr txBox="1">
            <a:spLocks noGrp="1"/>
          </p:cNvSpPr>
          <p:nvPr>
            <p:ph type="body" idx="1"/>
          </p:nvPr>
        </p:nvSpPr>
        <p:spPr>
          <a:xfrm>
            <a:off x="228600" y="1092777"/>
            <a:ext cx="5015346" cy="2670464"/>
          </a:xfrm>
          <a:prstGeom prst="rect">
            <a:avLst/>
          </a:prstGeom>
          <a:noFill/>
          <a:ln>
            <a:noFill/>
          </a:ln>
        </p:spPr>
        <p:txBody>
          <a:bodyPr spcFirstLastPara="1" wrap="square" lIns="91425" tIns="45700" rIns="91425" bIns="45700" anchor="t" anchorCtr="0">
            <a:noAutofit/>
          </a:bodyPr>
          <a:lstStyle/>
          <a:p>
            <a:pPr marL="0" indent="0">
              <a:spcBef>
                <a:spcPts val="200"/>
              </a:spcBef>
              <a:buNone/>
            </a:pPr>
            <a:r>
              <a:rPr lang="en-US"/>
              <a:t>Testing Information</a:t>
            </a:r>
          </a:p>
          <a:p>
            <a:pPr marL="0" indent="0">
              <a:spcBef>
                <a:spcPts val="200"/>
              </a:spcBef>
              <a:buNone/>
            </a:pPr>
            <a:endParaRPr lang="en-US" sz="300" b="0"/>
          </a:p>
          <a:p>
            <a:pPr marL="342900" indent="-342900">
              <a:spcBef>
                <a:spcPts val="0"/>
              </a:spcBef>
            </a:pPr>
            <a:r>
              <a:rPr lang="en-US" sz="1400" b="0"/>
              <a:t>3D Printed Model of Container and Aerobraking device</a:t>
            </a:r>
          </a:p>
          <a:p>
            <a:pPr marL="342900" indent="-342900">
              <a:spcBef>
                <a:spcPts val="0"/>
              </a:spcBef>
            </a:pPr>
            <a:r>
              <a:rPr lang="en-US" sz="1400" b="0"/>
              <a:t>Brass weights were used to simulate the weight of the interior components (700 grams &amp; 300 grams)</a:t>
            </a:r>
          </a:p>
          <a:p>
            <a:pPr marL="342900" indent="-342900">
              <a:spcBef>
                <a:spcPts val="0"/>
              </a:spcBef>
            </a:pPr>
            <a:r>
              <a:rPr lang="en-US" sz="1400" b="0"/>
              <a:t>Parachutes used were those selected from the Trade Study</a:t>
            </a:r>
          </a:p>
          <a:p>
            <a:pPr marL="342900" indent="-342900">
              <a:spcBef>
                <a:spcPts val="0"/>
              </a:spcBef>
            </a:pPr>
            <a:r>
              <a:rPr lang="en-US" sz="1400" b="0"/>
              <a:t>Prototype was abruptly thrown in an attempt to mimic shock forces incurred at apogee</a:t>
            </a:r>
          </a:p>
          <a:p>
            <a:pPr marL="342900" indent="-342900">
              <a:spcBef>
                <a:spcPts val="0"/>
              </a:spcBef>
            </a:pPr>
            <a:r>
              <a:rPr lang="en-US" sz="1400" b="0"/>
              <a:t>Each protype was tested 10 times and outliers were removed from each data set</a:t>
            </a:r>
          </a:p>
          <a:p>
            <a:pPr marL="342900" indent="-342900">
              <a:spcBef>
                <a:spcPts val="0"/>
              </a:spcBef>
            </a:pPr>
            <a:endParaRPr lang="en-US" sz="1400"/>
          </a:p>
          <a:p>
            <a:pPr marL="342900" indent="-342900">
              <a:spcBef>
                <a:spcPts val="0"/>
              </a:spcBef>
            </a:pPr>
            <a:endParaRPr lang="en-US" sz="1400"/>
          </a:p>
        </p:txBody>
      </p:sp>
      <p:pic>
        <p:nvPicPr>
          <p:cNvPr id="3" name="Picture 3" descr="A picture containing roof&#10;&#10;Description automatically generated">
            <a:extLst>
              <a:ext uri="{FF2B5EF4-FFF2-40B4-BE49-F238E27FC236}">
                <a16:creationId xmlns:a16="http://schemas.microsoft.com/office/drawing/2014/main" id="{CF5BE952-6E8B-9347-E883-ED51E8321E2C}"/>
              </a:ext>
            </a:extLst>
          </p:cNvPr>
          <p:cNvPicPr>
            <a:picLocks noChangeAspect="1"/>
          </p:cNvPicPr>
          <p:nvPr/>
        </p:nvPicPr>
        <p:blipFill>
          <a:blip r:embed="rId3"/>
          <a:stretch>
            <a:fillRect/>
          </a:stretch>
        </p:blipFill>
        <p:spPr>
          <a:xfrm>
            <a:off x="5330537" y="1306810"/>
            <a:ext cx="3357995" cy="2382676"/>
          </a:xfrm>
          <a:prstGeom prst="rect">
            <a:avLst/>
          </a:prstGeom>
        </p:spPr>
      </p:pic>
      <p:sp>
        <p:nvSpPr>
          <p:cNvPr id="4" name="TextBox 3">
            <a:extLst>
              <a:ext uri="{FF2B5EF4-FFF2-40B4-BE49-F238E27FC236}">
                <a16:creationId xmlns:a16="http://schemas.microsoft.com/office/drawing/2014/main" id="{572DC9D9-F6D4-3C52-7975-67646D34385C}"/>
              </a:ext>
            </a:extLst>
          </p:cNvPr>
          <p:cNvSpPr txBox="1"/>
          <p:nvPr/>
        </p:nvSpPr>
        <p:spPr>
          <a:xfrm>
            <a:off x="316923" y="3858491"/>
            <a:ext cx="7756812"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dk1"/>
                </a:solidFill>
              </a:rPr>
              <a:t>Formulas Used </a:t>
            </a:r>
          </a:p>
          <a:p>
            <a:endParaRPr lang="en-US"/>
          </a:p>
        </p:txBody>
      </p:sp>
      <p:pic>
        <p:nvPicPr>
          <p:cNvPr id="6" name="Picture 5">
            <a:extLst>
              <a:ext uri="{FF2B5EF4-FFF2-40B4-BE49-F238E27FC236}">
                <a16:creationId xmlns:a16="http://schemas.microsoft.com/office/drawing/2014/main" id="{683911B4-4E3B-FED6-CC4F-50AE04879ACB}"/>
              </a:ext>
            </a:extLst>
          </p:cNvPr>
          <p:cNvPicPr>
            <a:picLocks noChangeAspect="1"/>
          </p:cNvPicPr>
          <p:nvPr/>
        </p:nvPicPr>
        <p:blipFill>
          <a:blip r:embed="rId4"/>
          <a:stretch>
            <a:fillRect/>
          </a:stretch>
        </p:blipFill>
        <p:spPr>
          <a:xfrm>
            <a:off x="369311" y="4352924"/>
            <a:ext cx="984539" cy="542060"/>
          </a:xfrm>
          <a:prstGeom prst="rect">
            <a:avLst/>
          </a:prstGeom>
        </p:spPr>
      </p:pic>
      <p:pic>
        <p:nvPicPr>
          <p:cNvPr id="7" name="Picture 6">
            <a:extLst>
              <a:ext uri="{FF2B5EF4-FFF2-40B4-BE49-F238E27FC236}">
                <a16:creationId xmlns:a16="http://schemas.microsoft.com/office/drawing/2014/main" id="{AFCBD340-1E5F-B384-21AE-AF7A1DF5EC04}"/>
              </a:ext>
            </a:extLst>
          </p:cNvPr>
          <p:cNvPicPr>
            <a:picLocks noChangeAspect="1"/>
          </p:cNvPicPr>
          <p:nvPr/>
        </p:nvPicPr>
        <p:blipFill>
          <a:blip r:embed="rId5"/>
          <a:stretch>
            <a:fillRect/>
          </a:stretch>
        </p:blipFill>
        <p:spPr>
          <a:xfrm>
            <a:off x="1543050" y="4338638"/>
            <a:ext cx="1589810" cy="553316"/>
          </a:xfrm>
          <a:prstGeom prst="rect">
            <a:avLst/>
          </a:prstGeom>
        </p:spPr>
      </p:pic>
      <p:pic>
        <p:nvPicPr>
          <p:cNvPr id="9" name="Picture 7" descr="Text&#10;&#10;Description automatically generated">
            <a:extLst>
              <a:ext uri="{FF2B5EF4-FFF2-40B4-BE49-F238E27FC236}">
                <a16:creationId xmlns:a16="http://schemas.microsoft.com/office/drawing/2014/main" id="{447EE1CC-F5AF-76A2-6458-08F2EE17069C}"/>
              </a:ext>
            </a:extLst>
          </p:cNvPr>
          <p:cNvPicPr>
            <a:picLocks noChangeAspect="1"/>
          </p:cNvPicPr>
          <p:nvPr/>
        </p:nvPicPr>
        <p:blipFill>
          <a:blip r:embed="rId6"/>
          <a:stretch>
            <a:fillRect/>
          </a:stretch>
        </p:blipFill>
        <p:spPr>
          <a:xfrm>
            <a:off x="3460173" y="4332748"/>
            <a:ext cx="1470314" cy="547775"/>
          </a:xfrm>
          <a:prstGeom prst="rect">
            <a:avLst/>
          </a:prstGeom>
        </p:spPr>
      </p:pic>
      <p:pic>
        <p:nvPicPr>
          <p:cNvPr id="10" name="Picture 8" descr="Text, letter&#10;&#10;Description automatically generated">
            <a:extLst>
              <a:ext uri="{FF2B5EF4-FFF2-40B4-BE49-F238E27FC236}">
                <a16:creationId xmlns:a16="http://schemas.microsoft.com/office/drawing/2014/main" id="{A7C93EF1-E4BC-6802-CE2A-3DCF60A934C2}"/>
              </a:ext>
            </a:extLst>
          </p:cNvPr>
          <p:cNvPicPr>
            <a:picLocks noChangeAspect="1"/>
          </p:cNvPicPr>
          <p:nvPr/>
        </p:nvPicPr>
        <p:blipFill>
          <a:blip r:embed="rId7"/>
          <a:stretch>
            <a:fillRect/>
          </a:stretch>
        </p:blipFill>
        <p:spPr>
          <a:xfrm>
            <a:off x="5200650" y="4283576"/>
            <a:ext cx="2743200" cy="680757"/>
          </a:xfrm>
          <a:prstGeom prst="rect">
            <a:avLst/>
          </a:prstGeom>
        </p:spPr>
      </p:pic>
      <p:pic>
        <p:nvPicPr>
          <p:cNvPr id="11" name="Picture 9" descr="A picture containing text, kitchenware, whisk&#10;&#10;Description automatically generated">
            <a:extLst>
              <a:ext uri="{FF2B5EF4-FFF2-40B4-BE49-F238E27FC236}">
                <a16:creationId xmlns:a16="http://schemas.microsoft.com/office/drawing/2014/main" id="{F569087A-9DDF-CE07-B984-0F6113D078E0}"/>
              </a:ext>
            </a:extLst>
          </p:cNvPr>
          <p:cNvPicPr>
            <a:picLocks noChangeAspect="1"/>
          </p:cNvPicPr>
          <p:nvPr/>
        </p:nvPicPr>
        <p:blipFill>
          <a:blip r:embed="rId8"/>
          <a:stretch>
            <a:fillRect/>
          </a:stretch>
        </p:blipFill>
        <p:spPr>
          <a:xfrm>
            <a:off x="410007" y="4962091"/>
            <a:ext cx="894485" cy="1315317"/>
          </a:xfrm>
          <a:prstGeom prst="rect">
            <a:avLst/>
          </a:prstGeom>
        </p:spPr>
      </p:pic>
      <p:pic>
        <p:nvPicPr>
          <p:cNvPr id="12" name="Picture 10" descr="A picture containing graphical user interface&#10;&#10;Description automatically generated">
            <a:extLst>
              <a:ext uri="{FF2B5EF4-FFF2-40B4-BE49-F238E27FC236}">
                <a16:creationId xmlns:a16="http://schemas.microsoft.com/office/drawing/2014/main" id="{D32543EF-9D4B-FBFE-6ABA-D3A25194F132}"/>
              </a:ext>
            </a:extLst>
          </p:cNvPr>
          <p:cNvPicPr>
            <a:picLocks noChangeAspect="1"/>
          </p:cNvPicPr>
          <p:nvPr/>
        </p:nvPicPr>
        <p:blipFill>
          <a:blip r:embed="rId9"/>
          <a:stretch>
            <a:fillRect/>
          </a:stretch>
        </p:blipFill>
        <p:spPr>
          <a:xfrm>
            <a:off x="1374198" y="5747471"/>
            <a:ext cx="949037" cy="567171"/>
          </a:xfrm>
          <a:prstGeom prst="rect">
            <a:avLst/>
          </a:prstGeom>
        </p:spPr>
      </p:pic>
      <p:pic>
        <p:nvPicPr>
          <p:cNvPr id="13" name="Picture 11" descr="Diagram&#10;&#10;Description automatically generated">
            <a:extLst>
              <a:ext uri="{FF2B5EF4-FFF2-40B4-BE49-F238E27FC236}">
                <a16:creationId xmlns:a16="http://schemas.microsoft.com/office/drawing/2014/main" id="{8191306C-42F0-AF4F-8D76-3254D50CF170}"/>
              </a:ext>
            </a:extLst>
          </p:cNvPr>
          <p:cNvPicPr>
            <a:picLocks noChangeAspect="1"/>
          </p:cNvPicPr>
          <p:nvPr/>
        </p:nvPicPr>
        <p:blipFill>
          <a:blip r:embed="rId10"/>
          <a:stretch>
            <a:fillRect/>
          </a:stretch>
        </p:blipFill>
        <p:spPr>
          <a:xfrm>
            <a:off x="2854036" y="4999583"/>
            <a:ext cx="2206337" cy="1231674"/>
          </a:xfrm>
          <a:prstGeom prst="rect">
            <a:avLst/>
          </a:prstGeom>
        </p:spPr>
      </p:pic>
      <p:pic>
        <p:nvPicPr>
          <p:cNvPr id="14" name="Picture 12">
            <a:extLst>
              <a:ext uri="{FF2B5EF4-FFF2-40B4-BE49-F238E27FC236}">
                <a16:creationId xmlns:a16="http://schemas.microsoft.com/office/drawing/2014/main" id="{B4221768-F6B0-B7B5-AA78-5A07F939CCE0}"/>
              </a:ext>
            </a:extLst>
          </p:cNvPr>
          <p:cNvPicPr>
            <a:picLocks noChangeAspect="1"/>
          </p:cNvPicPr>
          <p:nvPr/>
        </p:nvPicPr>
        <p:blipFill>
          <a:blip r:embed="rId11"/>
          <a:stretch>
            <a:fillRect/>
          </a:stretch>
        </p:blipFill>
        <p:spPr>
          <a:xfrm>
            <a:off x="4408776" y="6024996"/>
            <a:ext cx="1019175" cy="289214"/>
          </a:xfrm>
          <a:prstGeom prst="rect">
            <a:avLst/>
          </a:prstGeom>
        </p:spPr>
      </p:pic>
      <p:sp>
        <p:nvSpPr>
          <p:cNvPr id="15" name="TextBox 14">
            <a:extLst>
              <a:ext uri="{FF2B5EF4-FFF2-40B4-BE49-F238E27FC236}">
                <a16:creationId xmlns:a16="http://schemas.microsoft.com/office/drawing/2014/main" id="{8485E152-AC4D-B44C-FC0C-9E42E631A98C}"/>
              </a:ext>
            </a:extLst>
          </p:cNvPr>
          <p:cNvSpPr txBox="1"/>
          <p:nvPr/>
        </p:nvSpPr>
        <p:spPr>
          <a:xfrm>
            <a:off x="5114059" y="5832764"/>
            <a:ext cx="4526972"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i="1"/>
              <a:t>Formulas Retrieved from:</a:t>
            </a:r>
          </a:p>
          <a:p>
            <a:r>
              <a:rPr lang="en-US" sz="800" i="1"/>
              <a:t>Section 3.5 Recovery Systems: Parachutes 101 - Utah State University</a:t>
            </a:r>
            <a:r>
              <a:rPr lang="en-US" sz="800"/>
              <a:t>. http://mae-nas.eng.usu.edu/MAE_6530_Web/New_Course/launch_design/Section7.5.pdf. </a:t>
            </a:r>
            <a:endParaRPr lang="en-US"/>
          </a:p>
          <a:p>
            <a:endParaRPr lang="en-US"/>
          </a:p>
          <a:p>
            <a:endParaRPr lang="en-US"/>
          </a:p>
        </p:txBody>
      </p:sp>
    </p:spTree>
    <p:extLst>
      <p:ext uri="{BB962C8B-B14F-4D97-AF65-F5344CB8AC3E}">
        <p14:creationId xmlns:p14="http://schemas.microsoft.com/office/powerpoint/2010/main" val="2297743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2" name="Google Shape;492;p58"/>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41</a:t>
            </a:fld>
            <a:endParaRPr sz="1000" b="0" i="0" u="none" strike="noStrike" cap="none">
              <a:solidFill>
                <a:schemeClr val="dk1"/>
              </a:solidFill>
              <a:latin typeface="Arial"/>
              <a:ea typeface="Arial"/>
              <a:cs typeface="Arial"/>
              <a:sym typeface="Arial"/>
            </a:endParaRPr>
          </a:p>
        </p:txBody>
      </p:sp>
      <p:sp>
        <p:nvSpPr>
          <p:cNvPr id="493" name="Google Shape;493;p5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Mechanical Subsystem Design</a:t>
            </a:r>
            <a:endParaRPr/>
          </a:p>
        </p:txBody>
      </p:sp>
      <p:sp>
        <p:nvSpPr>
          <p:cNvPr id="494" name="Google Shape;494;p58"/>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fontAlgn="base"/>
            <a:r>
              <a:rPr lang="en-US" sz="2400" i="0">
                <a:solidFill>
                  <a:srgbClr val="000000"/>
                </a:solidFill>
                <a:effectLst/>
              </a:rPr>
              <a:t>Daniel Horton, Christian Roque, Savari Datta, Melissa </a:t>
            </a:r>
            <a:r>
              <a:rPr lang="en-US">
                <a:solidFill>
                  <a:srgbClr val="000000"/>
                </a:solidFill>
              </a:rPr>
              <a:t>Gonzalez</a:t>
            </a:r>
            <a:r>
              <a:rPr lang="en-US" sz="2400" i="0">
                <a:solidFill>
                  <a:srgbClr val="000000"/>
                </a:solidFill>
                <a:effectLst/>
              </a:rPr>
              <a:t> Grospe</a:t>
            </a:r>
          </a:p>
          <a:p>
            <a:pPr marL="0" marR="0" lvl="0" indent="0" algn="ctr" rtl="0">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2" name="Google Shape;209;p29">
            <a:extLst>
              <a:ext uri="{FF2B5EF4-FFF2-40B4-BE49-F238E27FC236}">
                <a16:creationId xmlns:a16="http://schemas.microsoft.com/office/drawing/2014/main" id="{A37CE73E-7453-999B-192C-F8860FB2F6AA}"/>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5124" name="Picture 4" descr="image">
            <a:extLst>
              <a:ext uri="{FF2B5EF4-FFF2-40B4-BE49-F238E27FC236}">
                <a16:creationId xmlns:a16="http://schemas.microsoft.com/office/drawing/2014/main" id="{F7059DBE-2A57-8F0F-F2EA-BEAB9D1A7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2215" y="1319801"/>
            <a:ext cx="2620208" cy="4971145"/>
          </a:xfrm>
          <a:prstGeom prst="rect">
            <a:avLst/>
          </a:prstGeom>
          <a:noFill/>
          <a:extLst>
            <a:ext uri="{909E8E84-426E-40DD-AFC4-6F175D3DCCD1}">
              <a14:hiddenFill xmlns:a14="http://schemas.microsoft.com/office/drawing/2010/main">
                <a:solidFill>
                  <a:srgbClr val="FFFFFF"/>
                </a:solidFill>
              </a14:hiddenFill>
            </a:ext>
          </a:extLst>
        </p:spPr>
      </p:pic>
      <p:sp>
        <p:nvSpPr>
          <p:cNvPr id="400" name="Google Shape;400;p4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Mechanical Subsystem Overview</a:t>
            </a:r>
            <a:endParaRPr/>
          </a:p>
        </p:txBody>
      </p:sp>
      <p:sp>
        <p:nvSpPr>
          <p:cNvPr id="398" name="Google Shape;398;p43"/>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r>
              <a:rPr lang="en-US" sz="1000" b="0" i="0" u="none" strike="noStrike" cap="none">
                <a:latin typeface="Arial"/>
                <a:ea typeface="Arial"/>
                <a:cs typeface="Arial"/>
                <a:sym typeface="Arial"/>
              </a:rPr>
              <a:t>CanSat 20</a:t>
            </a:r>
            <a:r>
              <a:rPr lang="en-US"/>
              <a:t>23</a:t>
            </a:r>
            <a:r>
              <a:rPr lang="en-US" sz="1000" b="0" i="0" u="none" strike="noStrike" cap="none">
                <a:latin typeface="Arial"/>
                <a:ea typeface="Arial"/>
                <a:cs typeface="Arial"/>
                <a:sym typeface="Arial"/>
              </a:rPr>
              <a:t> CDR: Team </a:t>
            </a:r>
            <a:r>
              <a:rPr lang="en-US"/>
              <a:t>1032</a:t>
            </a:r>
            <a:r>
              <a:rPr lang="en-US" sz="1000" b="0" i="0" u="none" strike="noStrike" cap="none">
                <a:latin typeface="Arial"/>
                <a:ea typeface="Arial"/>
                <a:cs typeface="Arial"/>
                <a:sym typeface="Arial"/>
              </a:rPr>
              <a:t> Yes we CANSAT</a:t>
            </a:r>
            <a:endParaRPr lang="nl-NL"/>
          </a:p>
        </p:txBody>
      </p:sp>
      <p:sp>
        <p:nvSpPr>
          <p:cNvPr id="399" name="Google Shape;399;p43"/>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42</a:t>
            </a:fld>
            <a:endParaRPr sz="1000" b="0" i="0" u="none" strike="noStrike" cap="none">
              <a:solidFill>
                <a:schemeClr val="dk1"/>
              </a:solidFill>
              <a:latin typeface="Arial"/>
              <a:ea typeface="Arial"/>
              <a:cs typeface="Arial"/>
              <a:sym typeface="Arial"/>
            </a:endParaRPr>
          </a:p>
        </p:txBody>
      </p:sp>
      <p:sp>
        <p:nvSpPr>
          <p:cNvPr id="402" name="Google Shape;402;p43"/>
          <p:cNvSpPr txBox="1"/>
          <p:nvPr/>
        </p:nvSpPr>
        <p:spPr>
          <a:xfrm>
            <a:off x="228600" y="6477000"/>
            <a:ext cx="2286000" cy="244474"/>
          </a:xfrm>
          <a:prstGeom prst="rect">
            <a:avLst/>
          </a:prstGeom>
          <a:noFill/>
          <a:ln>
            <a:noFill/>
          </a:ln>
        </p:spPr>
        <p:txBody>
          <a:bodyPr spcFirstLastPara="1" wrap="square" lIns="91425" tIns="45700" rIns="91425" bIns="45700" anchor="t" anchorCtr="0">
            <a:noAutofit/>
          </a:bodyPr>
          <a:lstStyle/>
          <a:p>
            <a:pPr>
              <a:buClr>
                <a:schemeClr val="dk1"/>
              </a:buClr>
            </a:pPr>
            <a:r>
              <a:rPr lang="en-US" sz="1000" b="0" i="0" u="none" strike="noStrike" cap="none">
                <a:solidFill>
                  <a:schemeClr val="dk1"/>
                </a:solidFill>
                <a:latin typeface="Arial"/>
                <a:ea typeface="Arial"/>
                <a:cs typeface="Arial"/>
                <a:sym typeface="Arial"/>
              </a:rPr>
              <a:t>Presenter:</a:t>
            </a:r>
            <a:r>
              <a:rPr lang="en-US" sz="1000">
                <a:solidFill>
                  <a:schemeClr val="dk1"/>
                </a:solidFill>
              </a:rPr>
              <a:t>  Daniel Horton</a:t>
            </a:r>
            <a:endParaRPr/>
          </a:p>
        </p:txBody>
      </p:sp>
      <p:sp>
        <p:nvSpPr>
          <p:cNvPr id="403" name="Google Shape;403;p4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0E88D927-943D-6A0F-A213-C59B11ED6BBA}"/>
              </a:ext>
            </a:extLst>
          </p:cNvPr>
          <p:cNvPicPr>
            <a:picLocks noChangeAspect="1"/>
          </p:cNvPicPr>
          <p:nvPr/>
        </p:nvPicPr>
        <p:blipFill>
          <a:blip r:embed="rId4"/>
          <a:stretch>
            <a:fillRect/>
          </a:stretch>
        </p:blipFill>
        <p:spPr>
          <a:xfrm>
            <a:off x="66288" y="43797"/>
            <a:ext cx="1533912" cy="884099"/>
          </a:xfrm>
          <a:prstGeom prst="rect">
            <a:avLst/>
          </a:prstGeom>
        </p:spPr>
      </p:pic>
      <p:sp>
        <p:nvSpPr>
          <p:cNvPr id="7" name="TextBox 6">
            <a:extLst>
              <a:ext uri="{FF2B5EF4-FFF2-40B4-BE49-F238E27FC236}">
                <a16:creationId xmlns:a16="http://schemas.microsoft.com/office/drawing/2014/main" id="{75C22E1C-270A-248C-FD23-EB5760098DCD}"/>
              </a:ext>
            </a:extLst>
          </p:cNvPr>
          <p:cNvSpPr txBox="1"/>
          <p:nvPr/>
        </p:nvSpPr>
        <p:spPr>
          <a:xfrm>
            <a:off x="6187059" y="2151213"/>
            <a:ext cx="2663504" cy="2031325"/>
          </a:xfrm>
          <a:prstGeom prst="rect">
            <a:avLst/>
          </a:prstGeom>
          <a:noFill/>
        </p:spPr>
        <p:txBody>
          <a:bodyPr wrap="square" lIns="91440" tIns="45720" rIns="91440" bIns="45720" rtlCol="0" anchor="t">
            <a:spAutoFit/>
          </a:bodyPr>
          <a:lstStyle/>
          <a:p>
            <a:r>
              <a:rPr lang="en-US" b="1"/>
              <a:t>ABS Hexagonal Canister </a:t>
            </a:r>
            <a:r>
              <a:rPr lang="en-US"/>
              <a:t>- </a:t>
            </a:r>
          </a:p>
          <a:p>
            <a:r>
              <a:rPr lang="en-US"/>
              <a:t>3D-printed six-sided canister structure with separate compartments for containing the payload and avionics. Bottom is hollow to facilitate payload deployment. Wrapped in plastic wrap to enclose sides.</a:t>
            </a:r>
          </a:p>
        </p:txBody>
      </p:sp>
      <p:sp>
        <p:nvSpPr>
          <p:cNvPr id="9" name="TextBox 8">
            <a:extLst>
              <a:ext uri="{FF2B5EF4-FFF2-40B4-BE49-F238E27FC236}">
                <a16:creationId xmlns:a16="http://schemas.microsoft.com/office/drawing/2014/main" id="{EB6BB51F-7AC1-13B1-C302-8C702DA1E605}"/>
              </a:ext>
            </a:extLst>
          </p:cNvPr>
          <p:cNvSpPr txBox="1"/>
          <p:nvPr/>
        </p:nvSpPr>
        <p:spPr>
          <a:xfrm>
            <a:off x="495854" y="1079450"/>
            <a:ext cx="2663504" cy="1169551"/>
          </a:xfrm>
          <a:prstGeom prst="rect">
            <a:avLst/>
          </a:prstGeom>
          <a:noFill/>
        </p:spPr>
        <p:txBody>
          <a:bodyPr wrap="square" lIns="91440" tIns="45720" rIns="91440" bIns="45720" rtlCol="0" anchor="t">
            <a:spAutoFit/>
          </a:bodyPr>
          <a:lstStyle/>
          <a:p>
            <a:r>
              <a:rPr lang="en-US" b="1"/>
              <a:t>Parachute Attachment </a:t>
            </a:r>
            <a:r>
              <a:rPr lang="en-US"/>
              <a:t>- </a:t>
            </a:r>
          </a:p>
          <a:p>
            <a:r>
              <a:rPr lang="en-US"/>
              <a:t>Lightweight fiberglass eyebolt providing mechanical connection between parachute and can.</a:t>
            </a:r>
          </a:p>
        </p:txBody>
      </p:sp>
      <p:sp>
        <p:nvSpPr>
          <p:cNvPr id="11" name="TextBox 10">
            <a:extLst>
              <a:ext uri="{FF2B5EF4-FFF2-40B4-BE49-F238E27FC236}">
                <a16:creationId xmlns:a16="http://schemas.microsoft.com/office/drawing/2014/main" id="{FF0BABA9-A1E7-2AF5-8C00-2AA2C166AE81}"/>
              </a:ext>
            </a:extLst>
          </p:cNvPr>
          <p:cNvSpPr txBox="1"/>
          <p:nvPr/>
        </p:nvSpPr>
        <p:spPr>
          <a:xfrm>
            <a:off x="6029392" y="4412512"/>
            <a:ext cx="2663504" cy="1384995"/>
          </a:xfrm>
          <a:prstGeom prst="rect">
            <a:avLst/>
          </a:prstGeom>
          <a:noFill/>
        </p:spPr>
        <p:txBody>
          <a:bodyPr wrap="square" lIns="91440" tIns="45720" rIns="91440" bIns="45720" rtlCol="0" anchor="t">
            <a:spAutoFit/>
          </a:bodyPr>
          <a:lstStyle/>
          <a:p>
            <a:r>
              <a:rPr lang="en-US" b="1"/>
              <a:t>Linear Actuator </a:t>
            </a:r>
            <a:r>
              <a:rPr lang="en-US"/>
              <a:t>-</a:t>
            </a:r>
            <a:r>
              <a:rPr lang="en-US" b="1"/>
              <a:t> </a:t>
            </a:r>
            <a:endParaRPr lang="en-US"/>
          </a:p>
          <a:p>
            <a:r>
              <a:rPr lang="en-US"/>
              <a:t>Holds the payload inside the container through parachute ring when deployed. Can be retracted to release payload at the desired altitude. </a:t>
            </a:r>
          </a:p>
        </p:txBody>
      </p:sp>
      <p:sp>
        <p:nvSpPr>
          <p:cNvPr id="17" name="TextBox 16">
            <a:extLst>
              <a:ext uri="{FF2B5EF4-FFF2-40B4-BE49-F238E27FC236}">
                <a16:creationId xmlns:a16="http://schemas.microsoft.com/office/drawing/2014/main" id="{0E200D34-951D-BDDC-88FE-02FD865E0481}"/>
              </a:ext>
            </a:extLst>
          </p:cNvPr>
          <p:cNvSpPr txBox="1"/>
          <p:nvPr/>
        </p:nvSpPr>
        <p:spPr>
          <a:xfrm>
            <a:off x="432906" y="4690508"/>
            <a:ext cx="2663504" cy="1600438"/>
          </a:xfrm>
          <a:prstGeom prst="rect">
            <a:avLst/>
          </a:prstGeom>
          <a:noFill/>
        </p:spPr>
        <p:txBody>
          <a:bodyPr wrap="square" lIns="91440" tIns="45720" rIns="91440" bIns="45720" rtlCol="0" anchor="t">
            <a:spAutoFit/>
          </a:bodyPr>
          <a:lstStyle/>
          <a:p>
            <a:r>
              <a:rPr lang="en-US" b="1"/>
              <a:t>Flag Spring Deployment </a:t>
            </a:r>
            <a:r>
              <a:rPr lang="en-US"/>
              <a:t>-</a:t>
            </a:r>
          </a:p>
          <a:p>
            <a:r>
              <a:rPr lang="en-US"/>
              <a:t>a container will house a clock spring that will be used in reverse to simulate a tape measure that pushes outwards rather than inwards, raising the flag</a:t>
            </a:r>
            <a:r>
              <a:rPr lang="en-US" b="1"/>
              <a:t> </a:t>
            </a:r>
            <a:endParaRPr lang="en-US"/>
          </a:p>
        </p:txBody>
      </p:sp>
      <p:sp>
        <p:nvSpPr>
          <p:cNvPr id="21" name="TextBox 20">
            <a:extLst>
              <a:ext uri="{FF2B5EF4-FFF2-40B4-BE49-F238E27FC236}">
                <a16:creationId xmlns:a16="http://schemas.microsoft.com/office/drawing/2014/main" id="{98583E31-9B8B-8B4E-E769-20596E8842A2}"/>
              </a:ext>
            </a:extLst>
          </p:cNvPr>
          <p:cNvSpPr txBox="1"/>
          <p:nvPr/>
        </p:nvSpPr>
        <p:spPr>
          <a:xfrm>
            <a:off x="495483" y="2405265"/>
            <a:ext cx="2663504" cy="954107"/>
          </a:xfrm>
          <a:prstGeom prst="rect">
            <a:avLst/>
          </a:prstGeom>
          <a:noFill/>
        </p:spPr>
        <p:txBody>
          <a:bodyPr wrap="square" lIns="91440" tIns="45720" rIns="91440" bIns="45720" rtlCol="0" anchor="t">
            <a:spAutoFit/>
          </a:bodyPr>
          <a:lstStyle/>
          <a:p>
            <a:r>
              <a:rPr lang="en-US" b="1"/>
              <a:t>Payload Securement Ring</a:t>
            </a:r>
            <a:r>
              <a:rPr lang="en-US"/>
              <a:t> -</a:t>
            </a:r>
          </a:p>
          <a:p>
            <a:r>
              <a:rPr lang="en-US"/>
              <a:t>Used to stop payload from sliding off linear actuator arm pre-deployment.</a:t>
            </a:r>
          </a:p>
        </p:txBody>
      </p:sp>
      <p:cxnSp>
        <p:nvCxnSpPr>
          <p:cNvPr id="4" name="Straight Arrow Connector 3">
            <a:extLst>
              <a:ext uri="{FF2B5EF4-FFF2-40B4-BE49-F238E27FC236}">
                <a16:creationId xmlns:a16="http://schemas.microsoft.com/office/drawing/2014/main" id="{112C7FF9-EAEB-26EC-3B5D-7EEAD5107CBC}"/>
              </a:ext>
            </a:extLst>
          </p:cNvPr>
          <p:cNvCxnSpPr>
            <a:cxnSpLocks/>
          </p:cNvCxnSpPr>
          <p:nvPr/>
        </p:nvCxnSpPr>
        <p:spPr>
          <a:xfrm flipH="1" flipV="1">
            <a:off x="5648849" y="2428044"/>
            <a:ext cx="484632" cy="15237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3" name="Straight Arrow Connector 22">
            <a:extLst>
              <a:ext uri="{FF2B5EF4-FFF2-40B4-BE49-F238E27FC236}">
                <a16:creationId xmlns:a16="http://schemas.microsoft.com/office/drawing/2014/main" id="{28001AD0-D41F-A2D7-FA56-BD62B9F719F4}"/>
              </a:ext>
            </a:extLst>
          </p:cNvPr>
          <p:cNvCxnSpPr>
            <a:cxnSpLocks/>
          </p:cNvCxnSpPr>
          <p:nvPr/>
        </p:nvCxnSpPr>
        <p:spPr>
          <a:xfrm flipH="1" flipV="1">
            <a:off x="5312229" y="3515333"/>
            <a:ext cx="701094" cy="88293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7" name="Straight Arrow Connector 26">
            <a:extLst>
              <a:ext uri="{FF2B5EF4-FFF2-40B4-BE49-F238E27FC236}">
                <a16:creationId xmlns:a16="http://schemas.microsoft.com/office/drawing/2014/main" id="{01F97B30-36AA-319D-D9F3-65645EF308A0}"/>
              </a:ext>
            </a:extLst>
          </p:cNvPr>
          <p:cNvCxnSpPr>
            <a:cxnSpLocks/>
          </p:cNvCxnSpPr>
          <p:nvPr/>
        </p:nvCxnSpPr>
        <p:spPr>
          <a:xfrm>
            <a:off x="2902443" y="1619362"/>
            <a:ext cx="1384787" cy="1109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4" name="Straight Arrow Connector 33">
            <a:extLst>
              <a:ext uri="{FF2B5EF4-FFF2-40B4-BE49-F238E27FC236}">
                <a16:creationId xmlns:a16="http://schemas.microsoft.com/office/drawing/2014/main" id="{2589F641-2328-AC19-A329-4F4EFD0987E6}"/>
              </a:ext>
            </a:extLst>
          </p:cNvPr>
          <p:cNvCxnSpPr>
            <a:cxnSpLocks/>
          </p:cNvCxnSpPr>
          <p:nvPr/>
        </p:nvCxnSpPr>
        <p:spPr>
          <a:xfrm>
            <a:off x="2994780" y="2955502"/>
            <a:ext cx="1043368" cy="52358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6" name="Straight Arrow Connector 35">
            <a:extLst>
              <a:ext uri="{FF2B5EF4-FFF2-40B4-BE49-F238E27FC236}">
                <a16:creationId xmlns:a16="http://schemas.microsoft.com/office/drawing/2014/main" id="{7A6319CF-40B8-A6CF-1D02-97450966E6A0}"/>
              </a:ext>
            </a:extLst>
          </p:cNvPr>
          <p:cNvCxnSpPr>
            <a:cxnSpLocks/>
          </p:cNvCxnSpPr>
          <p:nvPr/>
        </p:nvCxnSpPr>
        <p:spPr>
          <a:xfrm>
            <a:off x="2743200" y="5238638"/>
            <a:ext cx="1743004" cy="3293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5" name="TextBox 4">
            <a:extLst>
              <a:ext uri="{FF2B5EF4-FFF2-40B4-BE49-F238E27FC236}">
                <a16:creationId xmlns:a16="http://schemas.microsoft.com/office/drawing/2014/main" id="{0CACA5B8-F4B8-1D77-74E3-17BA4C7903CE}"/>
              </a:ext>
            </a:extLst>
          </p:cNvPr>
          <p:cNvSpPr txBox="1"/>
          <p:nvPr/>
        </p:nvSpPr>
        <p:spPr>
          <a:xfrm>
            <a:off x="172301" y="3428635"/>
            <a:ext cx="2732084" cy="1169551"/>
          </a:xfrm>
          <a:prstGeom prst="rect">
            <a:avLst/>
          </a:prstGeom>
          <a:noFill/>
        </p:spPr>
        <p:txBody>
          <a:bodyPr wrap="square" lIns="91440" tIns="45720" rIns="91440" bIns="45720" rtlCol="0" anchor="t">
            <a:spAutoFit/>
          </a:bodyPr>
          <a:lstStyle/>
          <a:p>
            <a:r>
              <a:rPr lang="en-US" b="1"/>
              <a:t>Flag Deployment Servo </a:t>
            </a:r>
            <a:r>
              <a:rPr lang="en-US"/>
              <a:t>-</a:t>
            </a:r>
          </a:p>
          <a:p>
            <a:r>
              <a:rPr lang="en-US"/>
              <a:t>Holds flag inside of the payload until landing. When moved out of the way, the flag will deploy from the payload.</a:t>
            </a:r>
          </a:p>
        </p:txBody>
      </p:sp>
      <p:cxnSp>
        <p:nvCxnSpPr>
          <p:cNvPr id="6" name="Straight Arrow Connector 5">
            <a:extLst>
              <a:ext uri="{FF2B5EF4-FFF2-40B4-BE49-F238E27FC236}">
                <a16:creationId xmlns:a16="http://schemas.microsoft.com/office/drawing/2014/main" id="{24EF2851-529E-84D0-86A2-D398E4A5FA95}"/>
              </a:ext>
            </a:extLst>
          </p:cNvPr>
          <p:cNvCxnSpPr>
            <a:cxnSpLocks/>
          </p:cNvCxnSpPr>
          <p:nvPr/>
        </p:nvCxnSpPr>
        <p:spPr>
          <a:xfrm>
            <a:off x="2791000" y="3989745"/>
            <a:ext cx="1398023" cy="13803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0"/>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Mechanical Subsystem </a:t>
            </a:r>
            <a:br>
              <a:rPr lang="en-US" sz="2400" b="1" i="0" u="none" strike="noStrike" cap="none">
                <a:solidFill>
                  <a:schemeClr val="accent2"/>
                </a:solidFill>
                <a:latin typeface="Arial"/>
                <a:ea typeface="Arial"/>
                <a:cs typeface="Arial"/>
                <a:sym typeface="Arial"/>
              </a:rPr>
            </a:br>
            <a:r>
              <a:rPr lang="en-US" sz="2400" b="1" i="0" u="none" strike="noStrike" cap="none">
                <a:solidFill>
                  <a:schemeClr val="accent2"/>
                </a:solidFill>
                <a:latin typeface="Arial"/>
                <a:ea typeface="Arial"/>
                <a:cs typeface="Arial"/>
                <a:sym typeface="Arial"/>
              </a:rPr>
              <a:t>Changes Since PDR</a:t>
            </a:r>
            <a:endParaRPr/>
          </a:p>
        </p:txBody>
      </p:sp>
      <p:sp>
        <p:nvSpPr>
          <p:cNvPr id="511" name="Google Shape;511;p60"/>
          <p:cNvSpPr txBox="1">
            <a:spLocks noGrp="1"/>
          </p:cNvSpPr>
          <p:nvPr>
            <p:ph type="body" idx="1"/>
          </p:nvPr>
        </p:nvSpPr>
        <p:spPr>
          <a:xfrm>
            <a:off x="228600" y="1385225"/>
            <a:ext cx="8686800" cy="382741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The shape and structure of the can has been redesigned to withstand more force and allow for the can to be sealed </a:t>
            </a:r>
          </a:p>
          <a:p>
            <a:pPr marL="342900" marR="0" lvl="0" indent="-342900" algn="l" rtl="0">
              <a:spcBef>
                <a:spcPts val="0"/>
              </a:spcBef>
              <a:spcAft>
                <a:spcPts val="0"/>
              </a:spcAft>
              <a:buClr>
                <a:schemeClr val="dk1"/>
              </a:buClr>
              <a:buSzPts val="2400"/>
              <a:buFont typeface="Arial"/>
              <a:buChar char="•"/>
            </a:pPr>
            <a:endParaRPr lang="en-US" b="0"/>
          </a:p>
          <a:p>
            <a:pPr marL="342900" marR="0" lvl="0" indent="-342900" algn="l" rtl="0">
              <a:spcBef>
                <a:spcPts val="0"/>
              </a:spcBef>
              <a:spcAft>
                <a:spcPts val="0"/>
              </a:spcAft>
              <a:buClr>
                <a:schemeClr val="dk1"/>
              </a:buClr>
              <a:buSzPts val="2400"/>
              <a:buFont typeface="Arial"/>
              <a:buChar char="•"/>
            </a:pPr>
            <a:r>
              <a:rPr lang="en-US" b="0"/>
              <a:t>A platform has been removed from the probe design to have more room for electronics </a:t>
            </a:r>
          </a:p>
          <a:p>
            <a:pPr marL="342900" marR="0" lvl="0" indent="-342900" algn="l" rtl="0">
              <a:spcBef>
                <a:spcPts val="0"/>
              </a:spcBef>
              <a:spcAft>
                <a:spcPts val="0"/>
              </a:spcAft>
              <a:buClr>
                <a:schemeClr val="dk1"/>
              </a:buClr>
              <a:buSzPts val="2400"/>
              <a:buFont typeface="Arial"/>
              <a:buChar char="•"/>
            </a:pPr>
            <a:endParaRPr lang="en-US" b="0"/>
          </a:p>
          <a:p>
            <a:pPr marL="342900" marR="0" lvl="0" indent="-342900" algn="l" rtl="0">
              <a:spcBef>
                <a:spcPts val="0"/>
              </a:spcBef>
              <a:spcAft>
                <a:spcPts val="0"/>
              </a:spcAft>
              <a:buClr>
                <a:schemeClr val="dk1"/>
              </a:buClr>
              <a:buSzPts val="2400"/>
              <a:buFont typeface="Arial"/>
              <a:buChar char="•"/>
            </a:pPr>
            <a:r>
              <a:rPr lang="en-US" b="0"/>
              <a:t>Flag deployment mechanism moved to the bottom platform on the probe</a:t>
            </a:r>
          </a:p>
          <a:p>
            <a:pPr marL="342900" marR="0" lvl="0" indent="-342900" algn="l" rtl="0">
              <a:spcBef>
                <a:spcPts val="0"/>
              </a:spcBef>
              <a:spcAft>
                <a:spcPts val="0"/>
              </a:spcAft>
              <a:buClr>
                <a:schemeClr val="dk1"/>
              </a:buClr>
              <a:buSzPts val="2400"/>
              <a:buFont typeface="Arial"/>
              <a:buChar char="•"/>
            </a:pPr>
            <a:endParaRPr lang="en-US" b="0"/>
          </a:p>
          <a:p>
            <a:pPr marL="342900" marR="0" lvl="0" indent="-342900" algn="l" rtl="0">
              <a:spcBef>
                <a:spcPts val="0"/>
              </a:spcBef>
              <a:spcAft>
                <a:spcPts val="0"/>
              </a:spcAft>
              <a:buClr>
                <a:schemeClr val="dk1"/>
              </a:buClr>
              <a:buSzPts val="2400"/>
              <a:buFont typeface="Arial"/>
              <a:buChar char="•"/>
            </a:pPr>
            <a:r>
              <a:rPr lang="en-US" b="0"/>
              <a:t>Exit hole for the flag widened to fit the flag </a:t>
            </a:r>
          </a:p>
        </p:txBody>
      </p:sp>
      <p:sp>
        <p:nvSpPr>
          <p:cNvPr id="513" name="Google Shape;513;p6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43</a:t>
            </a:fld>
            <a:endParaRPr sz="1000" b="0" i="0" u="none" strike="noStrike" cap="none">
              <a:solidFill>
                <a:schemeClr val="dk1"/>
              </a:solidFill>
              <a:latin typeface="Arial"/>
              <a:ea typeface="Arial"/>
              <a:cs typeface="Arial"/>
              <a:sym typeface="Arial"/>
            </a:endParaRPr>
          </a:p>
        </p:txBody>
      </p:sp>
      <p:sp>
        <p:nvSpPr>
          <p:cNvPr id="514" name="Google Shape;514;p60"/>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16" name="Google Shape;516;p60"/>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43</a:t>
            </a:fld>
            <a:endParaRPr sz="1000" b="0" i="0" u="none" strike="noStrike" cap="none">
              <a:solidFill>
                <a:schemeClr val="dk1"/>
              </a:solidFill>
              <a:latin typeface="Arial"/>
              <a:ea typeface="Arial"/>
              <a:cs typeface="Arial"/>
              <a:sym typeface="Arial"/>
            </a:endParaRPr>
          </a:p>
        </p:txBody>
      </p:sp>
      <p:sp>
        <p:nvSpPr>
          <p:cNvPr id="517" name="Google Shape;517;p6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Daniel Horton </a:t>
            </a:r>
            <a:endParaRPr/>
          </a:p>
        </p:txBody>
      </p:sp>
      <p:sp>
        <p:nvSpPr>
          <p:cNvPr id="3" name="Google Shape;209;p29">
            <a:extLst>
              <a:ext uri="{FF2B5EF4-FFF2-40B4-BE49-F238E27FC236}">
                <a16:creationId xmlns:a16="http://schemas.microsoft.com/office/drawing/2014/main" id="{98D35FF0-F74B-DF2F-23F4-9F0249E24BFD}"/>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Container </a:t>
            </a:r>
            <a:r>
              <a:rPr lang="en-US" sz="2400" b="1" i="0" u="none" strike="noStrike" cap="none">
                <a:solidFill>
                  <a:schemeClr val="accent2"/>
                </a:solidFill>
                <a:latin typeface="Arial"/>
                <a:ea typeface="Arial"/>
                <a:cs typeface="Arial"/>
                <a:sym typeface="Arial"/>
              </a:rPr>
              <a:t>Mechanical Layout of Components</a:t>
            </a:r>
            <a:endParaRPr/>
          </a:p>
        </p:txBody>
      </p:sp>
      <p:sp>
        <p:nvSpPr>
          <p:cNvPr id="525" name="Google Shape;525;p6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44</a:t>
            </a:fld>
            <a:endParaRPr sz="1000" b="0" i="0" u="none" strike="noStrike" cap="none">
              <a:solidFill>
                <a:schemeClr val="dk1"/>
              </a:solidFill>
              <a:latin typeface="Arial"/>
              <a:ea typeface="Arial"/>
              <a:cs typeface="Arial"/>
              <a:sym typeface="Arial"/>
            </a:endParaRPr>
          </a:p>
        </p:txBody>
      </p:sp>
      <p:sp>
        <p:nvSpPr>
          <p:cNvPr id="526" name="Google Shape;526;p6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7" name="Google Shape;527;p61"/>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Daniel Horton </a:t>
            </a:r>
            <a:endParaRPr/>
          </a:p>
        </p:txBody>
      </p:sp>
      <p:sp>
        <p:nvSpPr>
          <p:cNvPr id="2" name="Google Shape;209;p29">
            <a:extLst>
              <a:ext uri="{FF2B5EF4-FFF2-40B4-BE49-F238E27FC236}">
                <a16:creationId xmlns:a16="http://schemas.microsoft.com/office/drawing/2014/main" id="{1D27AC12-F978-AEA4-A971-FD20282A179F}"/>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pic>
        <p:nvPicPr>
          <p:cNvPr id="6146" name="Picture 2">
            <a:extLst>
              <a:ext uri="{FF2B5EF4-FFF2-40B4-BE49-F238E27FC236}">
                <a16:creationId xmlns:a16="http://schemas.microsoft.com/office/drawing/2014/main" id="{9A416168-8663-1BD2-065D-72963A765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454" y="1123408"/>
            <a:ext cx="3161590" cy="515982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BD70F385-5A80-3F72-ECCB-0B8A1BEAA659}"/>
              </a:ext>
            </a:extLst>
          </p:cNvPr>
          <p:cNvCxnSpPr>
            <a:cxnSpLocks/>
            <a:stCxn id="11" idx="3"/>
          </p:cNvCxnSpPr>
          <p:nvPr/>
        </p:nvCxnSpPr>
        <p:spPr>
          <a:xfrm>
            <a:off x="3159358" y="1438044"/>
            <a:ext cx="1073008" cy="17666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a:extLst>
              <a:ext uri="{FF2B5EF4-FFF2-40B4-BE49-F238E27FC236}">
                <a16:creationId xmlns:a16="http://schemas.microsoft.com/office/drawing/2014/main" id="{469929F7-7347-8274-26FB-F06A45A1BFBA}"/>
              </a:ext>
            </a:extLst>
          </p:cNvPr>
          <p:cNvCxnSpPr>
            <a:cxnSpLocks/>
          </p:cNvCxnSpPr>
          <p:nvPr/>
        </p:nvCxnSpPr>
        <p:spPr>
          <a:xfrm flipV="1">
            <a:off x="2879454" y="3435713"/>
            <a:ext cx="1803630" cy="62647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1" name="TextBox 10">
            <a:extLst>
              <a:ext uri="{FF2B5EF4-FFF2-40B4-BE49-F238E27FC236}">
                <a16:creationId xmlns:a16="http://schemas.microsoft.com/office/drawing/2014/main" id="{C2333808-9129-B432-B53D-6B0D35EF7E26}"/>
              </a:ext>
            </a:extLst>
          </p:cNvPr>
          <p:cNvSpPr txBox="1"/>
          <p:nvPr/>
        </p:nvSpPr>
        <p:spPr>
          <a:xfrm>
            <a:off x="495854" y="1053323"/>
            <a:ext cx="2663504" cy="769441"/>
          </a:xfrm>
          <a:prstGeom prst="rect">
            <a:avLst/>
          </a:prstGeom>
          <a:noFill/>
        </p:spPr>
        <p:txBody>
          <a:bodyPr wrap="square" lIns="91440" tIns="45720" rIns="91440" bIns="45720" rtlCol="0" anchor="t">
            <a:spAutoFit/>
          </a:bodyPr>
          <a:lstStyle/>
          <a:p>
            <a:r>
              <a:rPr lang="en-US" sz="1100" b="1"/>
              <a:t>Parachute Attachment </a:t>
            </a:r>
            <a:r>
              <a:rPr lang="en-US" sz="1100"/>
              <a:t>- </a:t>
            </a:r>
          </a:p>
          <a:p>
            <a:r>
              <a:rPr lang="en-US" sz="1100"/>
              <a:t>Lightweight fiberglass eyebolt providing mechanical connection between parachute and can.</a:t>
            </a:r>
          </a:p>
        </p:txBody>
      </p:sp>
      <p:sp>
        <p:nvSpPr>
          <p:cNvPr id="13" name="TextBox 12">
            <a:extLst>
              <a:ext uri="{FF2B5EF4-FFF2-40B4-BE49-F238E27FC236}">
                <a16:creationId xmlns:a16="http://schemas.microsoft.com/office/drawing/2014/main" id="{BAA6C367-B94E-D091-219E-38D7DC3FF087}"/>
              </a:ext>
            </a:extLst>
          </p:cNvPr>
          <p:cNvSpPr txBox="1"/>
          <p:nvPr/>
        </p:nvSpPr>
        <p:spPr>
          <a:xfrm>
            <a:off x="311792" y="2789484"/>
            <a:ext cx="2663504" cy="769441"/>
          </a:xfrm>
          <a:prstGeom prst="rect">
            <a:avLst/>
          </a:prstGeom>
          <a:noFill/>
        </p:spPr>
        <p:txBody>
          <a:bodyPr wrap="square" lIns="91440" tIns="45720" rIns="91440" bIns="45720" rtlCol="0" anchor="t">
            <a:spAutoFit/>
          </a:bodyPr>
          <a:lstStyle/>
          <a:p>
            <a:r>
              <a:rPr lang="en-US" sz="1100" b="1"/>
              <a:t>Linear Actuator </a:t>
            </a:r>
            <a:r>
              <a:rPr lang="en-US" sz="1100"/>
              <a:t>-</a:t>
            </a:r>
            <a:r>
              <a:rPr lang="en-US" sz="1100" b="1"/>
              <a:t> </a:t>
            </a:r>
            <a:endParaRPr lang="en-US" sz="1100"/>
          </a:p>
          <a:p>
            <a:r>
              <a:rPr lang="en-US" sz="1100"/>
              <a:t>Holds the payload inside the container when deployed. Can be retracted to release payload at desired altitude. </a:t>
            </a:r>
          </a:p>
        </p:txBody>
      </p:sp>
      <p:sp>
        <p:nvSpPr>
          <p:cNvPr id="14" name="TextBox 13">
            <a:extLst>
              <a:ext uri="{FF2B5EF4-FFF2-40B4-BE49-F238E27FC236}">
                <a16:creationId xmlns:a16="http://schemas.microsoft.com/office/drawing/2014/main" id="{08390C8E-9FFC-D969-57DB-EE6346B9EE26}"/>
              </a:ext>
            </a:extLst>
          </p:cNvPr>
          <p:cNvSpPr txBox="1"/>
          <p:nvPr/>
        </p:nvSpPr>
        <p:spPr>
          <a:xfrm>
            <a:off x="469727" y="3764032"/>
            <a:ext cx="2663504" cy="600164"/>
          </a:xfrm>
          <a:prstGeom prst="rect">
            <a:avLst/>
          </a:prstGeom>
          <a:noFill/>
        </p:spPr>
        <p:txBody>
          <a:bodyPr wrap="square" lIns="91440" tIns="45720" rIns="91440" bIns="45720" rtlCol="0" anchor="t">
            <a:spAutoFit/>
          </a:bodyPr>
          <a:lstStyle/>
          <a:p>
            <a:r>
              <a:rPr lang="en-US" sz="1100" b="1"/>
              <a:t>Payload Securement Ring</a:t>
            </a:r>
            <a:r>
              <a:rPr lang="en-US" sz="1100"/>
              <a:t> -</a:t>
            </a:r>
          </a:p>
          <a:p>
            <a:r>
              <a:rPr lang="en-US" sz="1100"/>
              <a:t>Used to stop payload from sliding off linear actuator arm pre-deployment.</a:t>
            </a:r>
          </a:p>
        </p:txBody>
      </p:sp>
      <p:cxnSp>
        <p:nvCxnSpPr>
          <p:cNvPr id="16" name="Straight Arrow Connector 15">
            <a:extLst>
              <a:ext uri="{FF2B5EF4-FFF2-40B4-BE49-F238E27FC236}">
                <a16:creationId xmlns:a16="http://schemas.microsoft.com/office/drawing/2014/main" id="{B4261DCD-A36F-53E1-A1E7-07C5B1643EE1}"/>
              </a:ext>
            </a:extLst>
          </p:cNvPr>
          <p:cNvCxnSpPr>
            <a:cxnSpLocks/>
          </p:cNvCxnSpPr>
          <p:nvPr/>
        </p:nvCxnSpPr>
        <p:spPr>
          <a:xfrm>
            <a:off x="2975296" y="3042720"/>
            <a:ext cx="1257070" cy="18855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8" name="TextBox 17">
            <a:extLst>
              <a:ext uri="{FF2B5EF4-FFF2-40B4-BE49-F238E27FC236}">
                <a16:creationId xmlns:a16="http://schemas.microsoft.com/office/drawing/2014/main" id="{7BD503D1-0329-A35B-0661-27899C987113}"/>
              </a:ext>
            </a:extLst>
          </p:cNvPr>
          <p:cNvSpPr txBox="1"/>
          <p:nvPr/>
        </p:nvSpPr>
        <p:spPr>
          <a:xfrm>
            <a:off x="565044" y="1899145"/>
            <a:ext cx="2404412" cy="769441"/>
          </a:xfrm>
          <a:prstGeom prst="rect">
            <a:avLst/>
          </a:prstGeom>
          <a:noFill/>
        </p:spPr>
        <p:txBody>
          <a:bodyPr wrap="square" lIns="91440" tIns="45720" rIns="91440" bIns="45720" rtlCol="0" anchor="t">
            <a:spAutoFit/>
          </a:bodyPr>
          <a:lstStyle/>
          <a:p>
            <a:r>
              <a:rPr lang="en-US" sz="1100" b="1"/>
              <a:t>Container PCB </a:t>
            </a:r>
            <a:r>
              <a:rPr lang="en-US" sz="1100"/>
              <a:t>-</a:t>
            </a:r>
            <a:r>
              <a:rPr lang="en-US" sz="1100" b="1"/>
              <a:t> </a:t>
            </a:r>
            <a:endParaRPr lang="en-US" sz="1100"/>
          </a:p>
          <a:p>
            <a:r>
              <a:rPr lang="en-US" sz="1100"/>
              <a:t>Mounted in container avionics bay and holds electrical components </a:t>
            </a:r>
          </a:p>
          <a:p>
            <a:r>
              <a:rPr lang="en-US" sz="1100"/>
              <a:t>used to control various subsystems.</a:t>
            </a:r>
          </a:p>
        </p:txBody>
      </p:sp>
      <p:cxnSp>
        <p:nvCxnSpPr>
          <p:cNvPr id="19" name="Straight Arrow Connector 18">
            <a:extLst>
              <a:ext uri="{FF2B5EF4-FFF2-40B4-BE49-F238E27FC236}">
                <a16:creationId xmlns:a16="http://schemas.microsoft.com/office/drawing/2014/main" id="{D91C5CE3-96AE-9E8F-2D26-4CA44D2089C3}"/>
              </a:ext>
            </a:extLst>
          </p:cNvPr>
          <p:cNvCxnSpPr>
            <a:cxnSpLocks/>
          </p:cNvCxnSpPr>
          <p:nvPr/>
        </p:nvCxnSpPr>
        <p:spPr>
          <a:xfrm>
            <a:off x="2853030" y="2368731"/>
            <a:ext cx="1452270" cy="45172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1" name="TextBox 20">
            <a:extLst>
              <a:ext uri="{FF2B5EF4-FFF2-40B4-BE49-F238E27FC236}">
                <a16:creationId xmlns:a16="http://schemas.microsoft.com/office/drawing/2014/main" id="{28E50690-3A63-3375-994B-3B614D409CF4}"/>
              </a:ext>
            </a:extLst>
          </p:cNvPr>
          <p:cNvSpPr txBox="1"/>
          <p:nvPr/>
        </p:nvSpPr>
        <p:spPr>
          <a:xfrm>
            <a:off x="210641" y="4541936"/>
            <a:ext cx="2663504" cy="600164"/>
          </a:xfrm>
          <a:prstGeom prst="rect">
            <a:avLst/>
          </a:prstGeom>
          <a:noFill/>
        </p:spPr>
        <p:txBody>
          <a:bodyPr wrap="square" lIns="91440" tIns="45720" rIns="91440" bIns="45720" rtlCol="0" anchor="t">
            <a:spAutoFit/>
          </a:bodyPr>
          <a:lstStyle/>
          <a:p>
            <a:r>
              <a:rPr lang="en-US" sz="1100" b="1"/>
              <a:t>ABS Structure</a:t>
            </a:r>
            <a:r>
              <a:rPr lang="en-US" sz="1100"/>
              <a:t> – </a:t>
            </a:r>
          </a:p>
          <a:p>
            <a:r>
              <a:rPr lang="en-US" sz="1100"/>
              <a:t>Container is hexagonal shaped made of ABS plastic and colored pink.</a:t>
            </a:r>
          </a:p>
        </p:txBody>
      </p:sp>
      <p:cxnSp>
        <p:nvCxnSpPr>
          <p:cNvPr id="22" name="Straight Arrow Connector 21">
            <a:extLst>
              <a:ext uri="{FF2B5EF4-FFF2-40B4-BE49-F238E27FC236}">
                <a16:creationId xmlns:a16="http://schemas.microsoft.com/office/drawing/2014/main" id="{261480F9-F50E-CC15-BAC1-590DFCBA465D}"/>
              </a:ext>
            </a:extLst>
          </p:cNvPr>
          <p:cNvCxnSpPr>
            <a:cxnSpLocks/>
            <a:stCxn id="21" idx="3"/>
          </p:cNvCxnSpPr>
          <p:nvPr/>
        </p:nvCxnSpPr>
        <p:spPr>
          <a:xfrm>
            <a:off x="2874145" y="4842018"/>
            <a:ext cx="1697855" cy="13131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4" name="Straight Arrow Connector 23">
            <a:extLst>
              <a:ext uri="{FF2B5EF4-FFF2-40B4-BE49-F238E27FC236}">
                <a16:creationId xmlns:a16="http://schemas.microsoft.com/office/drawing/2014/main" id="{5DF6BD0F-12A1-CA13-7997-3EF494A0D4D4}"/>
              </a:ext>
            </a:extLst>
          </p:cNvPr>
          <p:cNvCxnSpPr>
            <a:cxnSpLocks/>
          </p:cNvCxnSpPr>
          <p:nvPr/>
        </p:nvCxnSpPr>
        <p:spPr>
          <a:xfrm>
            <a:off x="6358293" y="2080394"/>
            <a:ext cx="0" cy="405205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6945576-36A5-78AF-F186-A5C2618B9D56}"/>
              </a:ext>
            </a:extLst>
          </p:cNvPr>
          <p:cNvSpPr txBox="1"/>
          <p:nvPr/>
        </p:nvSpPr>
        <p:spPr>
          <a:xfrm>
            <a:off x="6072492" y="3958659"/>
            <a:ext cx="647222" cy="215444"/>
          </a:xfrm>
          <a:prstGeom prst="rect">
            <a:avLst/>
          </a:prstGeom>
          <a:solidFill>
            <a:schemeClr val="bg1"/>
          </a:solidFill>
        </p:spPr>
        <p:txBody>
          <a:bodyPr wrap="square" rtlCol="0">
            <a:spAutoFit/>
          </a:bodyPr>
          <a:lstStyle/>
          <a:p>
            <a:pPr algn="ctr"/>
            <a:r>
              <a:rPr lang="en-US" sz="800"/>
              <a:t>210.0 mm</a:t>
            </a:r>
          </a:p>
        </p:txBody>
      </p:sp>
      <p:cxnSp>
        <p:nvCxnSpPr>
          <p:cNvPr id="26" name="Straight Arrow Connector 25">
            <a:extLst>
              <a:ext uri="{FF2B5EF4-FFF2-40B4-BE49-F238E27FC236}">
                <a16:creationId xmlns:a16="http://schemas.microsoft.com/office/drawing/2014/main" id="{D0A5A1E5-5968-5B78-8636-9E1B5A18B57D}"/>
              </a:ext>
            </a:extLst>
          </p:cNvPr>
          <p:cNvCxnSpPr>
            <a:cxnSpLocks/>
          </p:cNvCxnSpPr>
          <p:nvPr/>
        </p:nvCxnSpPr>
        <p:spPr>
          <a:xfrm>
            <a:off x="6005936" y="3202556"/>
            <a:ext cx="0" cy="292892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385FC8E-E7BD-D6F8-C1AA-0AAF052E928A}"/>
              </a:ext>
            </a:extLst>
          </p:cNvPr>
          <p:cNvSpPr txBox="1"/>
          <p:nvPr/>
        </p:nvSpPr>
        <p:spPr>
          <a:xfrm>
            <a:off x="5681623" y="4767228"/>
            <a:ext cx="647222" cy="215444"/>
          </a:xfrm>
          <a:prstGeom prst="rect">
            <a:avLst/>
          </a:prstGeom>
          <a:solidFill>
            <a:schemeClr val="bg1"/>
          </a:solidFill>
        </p:spPr>
        <p:txBody>
          <a:bodyPr wrap="square" rtlCol="0">
            <a:spAutoFit/>
          </a:bodyPr>
          <a:lstStyle/>
          <a:p>
            <a:pPr algn="ctr"/>
            <a:r>
              <a:rPr lang="en-US" sz="800"/>
              <a:t>150.0 mm</a:t>
            </a:r>
          </a:p>
        </p:txBody>
      </p:sp>
      <p:cxnSp>
        <p:nvCxnSpPr>
          <p:cNvPr id="28" name="Straight Arrow Connector 27">
            <a:extLst>
              <a:ext uri="{FF2B5EF4-FFF2-40B4-BE49-F238E27FC236}">
                <a16:creationId xmlns:a16="http://schemas.microsoft.com/office/drawing/2014/main" id="{54277096-8A16-3342-9EE5-84F6B8E6790A}"/>
              </a:ext>
            </a:extLst>
          </p:cNvPr>
          <p:cNvCxnSpPr>
            <a:cxnSpLocks/>
          </p:cNvCxnSpPr>
          <p:nvPr/>
        </p:nvCxnSpPr>
        <p:spPr>
          <a:xfrm>
            <a:off x="6714404" y="1297938"/>
            <a:ext cx="0" cy="48398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19103CFA-89DB-CE02-DC12-843FEC79EE5D}"/>
              </a:ext>
            </a:extLst>
          </p:cNvPr>
          <p:cNvSpPr txBox="1"/>
          <p:nvPr/>
        </p:nvSpPr>
        <p:spPr>
          <a:xfrm>
            <a:off x="6376700" y="3343481"/>
            <a:ext cx="743204" cy="215444"/>
          </a:xfrm>
          <a:prstGeom prst="rect">
            <a:avLst/>
          </a:prstGeom>
          <a:solidFill>
            <a:schemeClr val="bg1"/>
          </a:solidFill>
        </p:spPr>
        <p:txBody>
          <a:bodyPr wrap="square" rtlCol="0">
            <a:spAutoFit/>
          </a:bodyPr>
          <a:lstStyle/>
          <a:p>
            <a:pPr algn="ctr"/>
            <a:r>
              <a:rPr lang="en-US" sz="800"/>
              <a:t>251.45 mm</a:t>
            </a:r>
          </a:p>
        </p:txBody>
      </p:sp>
      <p:cxnSp>
        <p:nvCxnSpPr>
          <p:cNvPr id="30" name="Straight Arrow Connector 29">
            <a:extLst>
              <a:ext uri="{FF2B5EF4-FFF2-40B4-BE49-F238E27FC236}">
                <a16:creationId xmlns:a16="http://schemas.microsoft.com/office/drawing/2014/main" id="{FF8F6578-FAC1-B0C2-4F7D-17161B8DD48C}"/>
              </a:ext>
            </a:extLst>
          </p:cNvPr>
          <p:cNvCxnSpPr>
            <a:cxnSpLocks/>
          </p:cNvCxnSpPr>
          <p:nvPr/>
        </p:nvCxnSpPr>
        <p:spPr>
          <a:xfrm>
            <a:off x="3294010" y="6294910"/>
            <a:ext cx="2335354"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324E2281-73BA-9B36-2E99-91C64AB0C1B9}"/>
              </a:ext>
            </a:extLst>
          </p:cNvPr>
          <p:cNvSpPr txBox="1"/>
          <p:nvPr/>
        </p:nvSpPr>
        <p:spPr>
          <a:xfrm>
            <a:off x="4124956" y="6159570"/>
            <a:ext cx="647222" cy="215444"/>
          </a:xfrm>
          <a:prstGeom prst="rect">
            <a:avLst/>
          </a:prstGeom>
          <a:solidFill>
            <a:schemeClr val="bg1"/>
          </a:solidFill>
        </p:spPr>
        <p:txBody>
          <a:bodyPr wrap="square" rtlCol="0">
            <a:spAutoFit/>
          </a:bodyPr>
          <a:lstStyle/>
          <a:p>
            <a:pPr algn="ctr"/>
            <a:r>
              <a:rPr lang="en-US" sz="800"/>
              <a:t>120.1 mm</a:t>
            </a:r>
          </a:p>
        </p:txBody>
      </p:sp>
      <p:sp>
        <p:nvSpPr>
          <p:cNvPr id="35" name="TextBox 34">
            <a:extLst>
              <a:ext uri="{FF2B5EF4-FFF2-40B4-BE49-F238E27FC236}">
                <a16:creationId xmlns:a16="http://schemas.microsoft.com/office/drawing/2014/main" id="{769B1EFC-5730-0B46-906B-C85EEE19C9D9}"/>
              </a:ext>
            </a:extLst>
          </p:cNvPr>
          <p:cNvSpPr txBox="1"/>
          <p:nvPr/>
        </p:nvSpPr>
        <p:spPr>
          <a:xfrm>
            <a:off x="311792" y="5349652"/>
            <a:ext cx="2663504" cy="769441"/>
          </a:xfrm>
          <a:prstGeom prst="rect">
            <a:avLst/>
          </a:prstGeom>
          <a:noFill/>
        </p:spPr>
        <p:txBody>
          <a:bodyPr wrap="square" lIns="91440" tIns="45720" rIns="91440" bIns="45720" rtlCol="0" anchor="t">
            <a:spAutoFit/>
          </a:bodyPr>
          <a:lstStyle/>
          <a:p>
            <a:r>
              <a:rPr lang="en-US" sz="1100" b="1"/>
              <a:t>Plastic Wrap </a:t>
            </a:r>
            <a:r>
              <a:rPr lang="en-US" sz="1100"/>
              <a:t>– </a:t>
            </a:r>
          </a:p>
          <a:p>
            <a:r>
              <a:rPr lang="en-US" sz="1100"/>
              <a:t>Container is wrapped in plastic wrap, which will be heated to create a tight casing.</a:t>
            </a:r>
          </a:p>
        </p:txBody>
      </p:sp>
      <p:cxnSp>
        <p:nvCxnSpPr>
          <p:cNvPr id="36" name="Straight Arrow Connector 35">
            <a:extLst>
              <a:ext uri="{FF2B5EF4-FFF2-40B4-BE49-F238E27FC236}">
                <a16:creationId xmlns:a16="http://schemas.microsoft.com/office/drawing/2014/main" id="{42CEBD16-D7DF-57A1-A00D-40FB00B78B89}"/>
              </a:ext>
            </a:extLst>
          </p:cNvPr>
          <p:cNvCxnSpPr>
            <a:cxnSpLocks/>
          </p:cNvCxnSpPr>
          <p:nvPr/>
        </p:nvCxnSpPr>
        <p:spPr>
          <a:xfrm flipV="1">
            <a:off x="2747712" y="5863539"/>
            <a:ext cx="1697855" cy="4566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5D7F9B61-45E7-542A-54AC-39F096C14BF7}"/>
              </a:ext>
            </a:extLst>
          </p:cNvPr>
          <p:cNvPicPr>
            <a:picLocks noChangeAspect="1"/>
          </p:cNvPicPr>
          <p:nvPr/>
        </p:nvPicPr>
        <p:blipFill>
          <a:blip r:embed="rId3"/>
          <a:stretch>
            <a:fillRect/>
          </a:stretch>
        </p:blipFill>
        <p:spPr>
          <a:xfrm>
            <a:off x="6297951" y="2793492"/>
            <a:ext cx="868637" cy="1344168"/>
          </a:xfrm>
          <a:prstGeom prst="rect">
            <a:avLst/>
          </a:prstGeom>
        </p:spPr>
      </p:pic>
      <p:pic>
        <p:nvPicPr>
          <p:cNvPr id="3" name="Picture 3" descr="Logo&#10;&#10;Description automatically generated">
            <a:extLst>
              <a:ext uri="{FF2B5EF4-FFF2-40B4-BE49-F238E27FC236}">
                <a16:creationId xmlns:a16="http://schemas.microsoft.com/office/drawing/2014/main" id="{EA488A96-1CD8-E98E-23F1-CD2895EA7CAB}"/>
              </a:ext>
            </a:extLst>
          </p:cNvPr>
          <p:cNvPicPr>
            <a:picLocks noChangeAspect="1"/>
          </p:cNvPicPr>
          <p:nvPr/>
        </p:nvPicPr>
        <p:blipFill>
          <a:blip r:embed="rId4"/>
          <a:stretch>
            <a:fillRect/>
          </a:stretch>
        </p:blipFill>
        <p:spPr>
          <a:xfrm>
            <a:off x="603504" y="3406873"/>
            <a:ext cx="2743200" cy="1690174"/>
          </a:xfrm>
          <a:prstGeom prst="rect">
            <a:avLst/>
          </a:prstGeom>
        </p:spPr>
      </p:pic>
      <p:pic>
        <p:nvPicPr>
          <p:cNvPr id="28" name="Picture 4">
            <a:extLst>
              <a:ext uri="{FF2B5EF4-FFF2-40B4-BE49-F238E27FC236}">
                <a16:creationId xmlns:a16="http://schemas.microsoft.com/office/drawing/2014/main" id="{EA3D6A35-CF5B-0E0D-4BDA-0F85C713763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700" b="96317" l="8333" r="89744"/>
                    </a14:imgEffect>
                  </a14:imgLayer>
                </a14:imgProps>
              </a:ext>
              <a:ext uri="{28A0092B-C50C-407E-A947-70E740481C1C}">
                <a14:useLocalDpi xmlns:a14="http://schemas.microsoft.com/office/drawing/2010/main" val="0"/>
              </a:ext>
            </a:extLst>
          </a:blip>
          <a:srcRect/>
          <a:stretch>
            <a:fillRect/>
          </a:stretch>
        </p:blipFill>
        <p:spPr bwMode="auto">
          <a:xfrm>
            <a:off x="7995424" y="4856028"/>
            <a:ext cx="615176" cy="1392033"/>
          </a:xfrm>
          <a:prstGeom prst="rect">
            <a:avLst/>
          </a:prstGeom>
          <a:noFill/>
          <a:extLst>
            <a:ext uri="{909E8E84-426E-40DD-AFC4-6F175D3DCCD1}">
              <a14:hiddenFill xmlns:a14="http://schemas.microsoft.com/office/drawing/2010/main">
                <a:solidFill>
                  <a:srgbClr val="FFFFFF"/>
                </a:solidFill>
              </a14:hiddenFill>
            </a:ext>
          </a:extLst>
        </p:spPr>
      </p:pic>
      <p:sp>
        <p:nvSpPr>
          <p:cNvPr id="533" name="Google Shape;533;p6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45</a:t>
            </a:fld>
            <a:endParaRPr sz="1000" b="0" i="0" u="none" strike="noStrike" cap="none">
              <a:solidFill>
                <a:schemeClr val="dk1"/>
              </a:solidFill>
              <a:latin typeface="Arial"/>
              <a:ea typeface="Arial"/>
              <a:cs typeface="Arial"/>
              <a:sym typeface="Arial"/>
            </a:endParaRPr>
          </a:p>
        </p:txBody>
      </p:sp>
      <p:sp>
        <p:nvSpPr>
          <p:cNvPr id="534" name="Google Shape;534;p6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Container Parachute</a:t>
            </a:r>
            <a:r>
              <a:rPr lang="en-US" sz="2400" b="1" i="0" u="none" strike="noStrike" cap="none">
                <a:solidFill>
                  <a:schemeClr val="accent2"/>
                </a:solidFill>
                <a:latin typeface="Arial"/>
                <a:ea typeface="Arial"/>
                <a:cs typeface="Arial"/>
                <a:sym typeface="Arial"/>
              </a:rPr>
              <a:t> </a:t>
            </a:r>
            <a:r>
              <a:rPr lang="en-US"/>
              <a:t>Attachment Mechanism</a:t>
            </a:r>
            <a:endParaRPr/>
          </a:p>
        </p:txBody>
      </p:sp>
      <p:sp>
        <p:nvSpPr>
          <p:cNvPr id="536" name="Google Shape;536;p6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Christian Roque</a:t>
            </a:r>
            <a:endParaRPr/>
          </a:p>
        </p:txBody>
      </p:sp>
      <p:sp>
        <p:nvSpPr>
          <p:cNvPr id="537" name="Google Shape;537;p62"/>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Google Shape;209;p29">
            <a:extLst>
              <a:ext uri="{FF2B5EF4-FFF2-40B4-BE49-F238E27FC236}">
                <a16:creationId xmlns:a16="http://schemas.microsoft.com/office/drawing/2014/main" id="{522EDF31-1270-6F8F-E277-1FB105C51315}"/>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
        <p:nvSpPr>
          <p:cNvPr id="10" name="Google Shape;421;p45">
            <a:extLst>
              <a:ext uri="{FF2B5EF4-FFF2-40B4-BE49-F238E27FC236}">
                <a16:creationId xmlns:a16="http://schemas.microsoft.com/office/drawing/2014/main" id="{13643292-F1BA-B65F-B4DC-71C7F53FE884}"/>
              </a:ext>
            </a:extLst>
          </p:cNvPr>
          <p:cNvSpPr txBox="1">
            <a:spLocks noGrp="1"/>
          </p:cNvSpPr>
          <p:nvPr>
            <p:ph type="body" idx="1"/>
          </p:nvPr>
        </p:nvSpPr>
        <p:spPr>
          <a:xfrm>
            <a:off x="343892" y="1215333"/>
            <a:ext cx="4560869" cy="1399456"/>
          </a:xfrm>
          <a:prstGeom prst="rect">
            <a:avLst/>
          </a:prstGeom>
          <a:ln>
            <a:solidFill>
              <a:schemeClr val="tx1"/>
            </a:solidFill>
          </a:ln>
        </p:spPr>
        <p:txBody>
          <a:bodyPr spcFirstLastPara="1" wrap="square" lIns="91425" tIns="91425" rIns="91425" bIns="91425" anchor="t" anchorCtr="0">
            <a:noAutofit/>
          </a:bodyPr>
          <a:lstStyle/>
          <a:p>
            <a:pPr marL="0" indent="0">
              <a:spcBef>
                <a:spcPts val="0"/>
              </a:spcBef>
              <a:buNone/>
            </a:pPr>
            <a:r>
              <a:rPr lang="en-US" sz="2000" b="0"/>
              <a:t>The parachute for the container will be connected via a fiberglass routing eyebolt that is attached to the top of the container using a nut.</a:t>
            </a:r>
          </a:p>
          <a:p>
            <a:pPr marL="0" indent="0" algn="l">
              <a:spcBef>
                <a:spcPts val="0"/>
              </a:spcBef>
              <a:spcAft>
                <a:spcPts val="0"/>
              </a:spcAft>
              <a:buSzPts val="2400"/>
              <a:buNone/>
            </a:pPr>
            <a:endParaRPr lang="en-US" sz="2000"/>
          </a:p>
          <a:p>
            <a:pPr marL="742950" lvl="1" indent="-285750" algn="l" rtl="0">
              <a:spcBef>
                <a:spcPts val="480"/>
              </a:spcBef>
              <a:spcAft>
                <a:spcPts val="0"/>
              </a:spcAft>
              <a:buSzPts val="2400"/>
              <a:buChar char="–"/>
            </a:pPr>
            <a:endParaRPr lang="en-US" sz="2000"/>
          </a:p>
          <a:p>
            <a:pPr marL="742950" lvl="1" indent="-285750"/>
            <a:endParaRPr lang="en-US" sz="2000"/>
          </a:p>
        </p:txBody>
      </p:sp>
      <p:sp>
        <p:nvSpPr>
          <p:cNvPr id="12" name="Arrow: Left 11">
            <a:extLst>
              <a:ext uri="{FF2B5EF4-FFF2-40B4-BE49-F238E27FC236}">
                <a16:creationId xmlns:a16="http://schemas.microsoft.com/office/drawing/2014/main" id="{F0C3E4A6-1C1E-A21B-7622-B8777F33E8EE}"/>
              </a:ext>
            </a:extLst>
          </p:cNvPr>
          <p:cNvSpPr/>
          <p:nvPr/>
        </p:nvSpPr>
        <p:spPr>
          <a:xfrm>
            <a:off x="2530980" y="3744220"/>
            <a:ext cx="649432" cy="119408"/>
          </a:xfrm>
          <a:prstGeom prst="lef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B107A3A-448D-7525-FD6C-CD0FF5A2C8A7}"/>
              </a:ext>
            </a:extLst>
          </p:cNvPr>
          <p:cNvSpPr txBox="1"/>
          <p:nvPr/>
        </p:nvSpPr>
        <p:spPr>
          <a:xfrm>
            <a:off x="148370" y="3567528"/>
            <a:ext cx="16457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Parachute lines</a:t>
            </a:r>
            <a:endParaRPr lang="en-US"/>
          </a:p>
        </p:txBody>
      </p:sp>
      <p:sp>
        <p:nvSpPr>
          <p:cNvPr id="14" name="Arrow: Left 13">
            <a:extLst>
              <a:ext uri="{FF2B5EF4-FFF2-40B4-BE49-F238E27FC236}">
                <a16:creationId xmlns:a16="http://schemas.microsoft.com/office/drawing/2014/main" id="{8CB8B2DC-B92D-9E6D-518A-8EA2B010A4FF}"/>
              </a:ext>
            </a:extLst>
          </p:cNvPr>
          <p:cNvSpPr/>
          <p:nvPr/>
        </p:nvSpPr>
        <p:spPr>
          <a:xfrm rot="7680000">
            <a:off x="1120276" y="4914913"/>
            <a:ext cx="692727" cy="132254"/>
          </a:xfrm>
          <a:prstGeom prst="lef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A923FB-D6C6-9D87-58F9-BB584F21C995}"/>
              </a:ext>
            </a:extLst>
          </p:cNvPr>
          <p:cNvSpPr txBox="1"/>
          <p:nvPr/>
        </p:nvSpPr>
        <p:spPr>
          <a:xfrm>
            <a:off x="738548" y="5354809"/>
            <a:ext cx="29787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Nut – </a:t>
            </a:r>
            <a:r>
              <a:rPr lang="en-US"/>
              <a:t>Tightly secures the Eyebolt to the container.</a:t>
            </a:r>
          </a:p>
        </p:txBody>
      </p:sp>
      <p:cxnSp>
        <p:nvCxnSpPr>
          <p:cNvPr id="16" name="Straight Connector 15">
            <a:extLst>
              <a:ext uri="{FF2B5EF4-FFF2-40B4-BE49-F238E27FC236}">
                <a16:creationId xmlns:a16="http://schemas.microsoft.com/office/drawing/2014/main" id="{04C40631-8EC2-D6DF-DB4E-372EFA346361}"/>
              </a:ext>
            </a:extLst>
          </p:cNvPr>
          <p:cNvCxnSpPr/>
          <p:nvPr/>
        </p:nvCxnSpPr>
        <p:spPr>
          <a:xfrm flipH="1" flipV="1">
            <a:off x="1411798" y="2991316"/>
            <a:ext cx="468086" cy="774581"/>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cxnSp>
        <p:nvCxnSpPr>
          <p:cNvPr id="17" name="Straight Connector 16">
            <a:extLst>
              <a:ext uri="{FF2B5EF4-FFF2-40B4-BE49-F238E27FC236}">
                <a16:creationId xmlns:a16="http://schemas.microsoft.com/office/drawing/2014/main" id="{4005A04A-3573-2018-37FB-EFE3C2C1BF17}"/>
              </a:ext>
            </a:extLst>
          </p:cNvPr>
          <p:cNvCxnSpPr>
            <a:cxnSpLocks/>
          </p:cNvCxnSpPr>
          <p:nvPr/>
        </p:nvCxnSpPr>
        <p:spPr>
          <a:xfrm flipV="1">
            <a:off x="2131400" y="3009818"/>
            <a:ext cx="604158" cy="737576"/>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cxnSp>
        <p:nvCxnSpPr>
          <p:cNvPr id="18" name="Straight Connector 17">
            <a:extLst>
              <a:ext uri="{FF2B5EF4-FFF2-40B4-BE49-F238E27FC236}">
                <a16:creationId xmlns:a16="http://schemas.microsoft.com/office/drawing/2014/main" id="{CAC97195-99BA-A0C1-7802-42D5EDA8A231}"/>
              </a:ext>
            </a:extLst>
          </p:cNvPr>
          <p:cNvCxnSpPr>
            <a:cxnSpLocks/>
          </p:cNvCxnSpPr>
          <p:nvPr/>
        </p:nvCxnSpPr>
        <p:spPr>
          <a:xfrm flipV="1">
            <a:off x="2030614" y="2991316"/>
            <a:ext cx="28823" cy="730101"/>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sp>
        <p:nvSpPr>
          <p:cNvPr id="19" name="Arrow: Left 18">
            <a:extLst>
              <a:ext uri="{FF2B5EF4-FFF2-40B4-BE49-F238E27FC236}">
                <a16:creationId xmlns:a16="http://schemas.microsoft.com/office/drawing/2014/main" id="{CAE423E7-DA5D-88A9-7884-D639DE168311}"/>
              </a:ext>
            </a:extLst>
          </p:cNvPr>
          <p:cNvSpPr/>
          <p:nvPr/>
        </p:nvSpPr>
        <p:spPr>
          <a:xfrm rot="7680000">
            <a:off x="1102456" y="3370139"/>
            <a:ext cx="455064" cy="71205"/>
          </a:xfrm>
          <a:prstGeom prst="lef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56660FF-8034-2128-7FA9-EF3510D828BA}"/>
              </a:ext>
            </a:extLst>
          </p:cNvPr>
          <p:cNvSpPr txBox="1"/>
          <p:nvPr/>
        </p:nvSpPr>
        <p:spPr>
          <a:xfrm>
            <a:off x="3180412" y="3649754"/>
            <a:ext cx="297872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Eyebolt – </a:t>
            </a:r>
            <a:r>
              <a:rPr lang="en-US"/>
              <a:t>Serves as the connection between the parachute and the container.</a:t>
            </a:r>
          </a:p>
        </p:txBody>
      </p:sp>
      <p:pic>
        <p:nvPicPr>
          <p:cNvPr id="21" name="Picture 20">
            <a:extLst>
              <a:ext uri="{FF2B5EF4-FFF2-40B4-BE49-F238E27FC236}">
                <a16:creationId xmlns:a16="http://schemas.microsoft.com/office/drawing/2014/main" id="{F42947A1-C598-232D-D2E0-4E06126AC485}"/>
              </a:ext>
            </a:extLst>
          </p:cNvPr>
          <p:cNvPicPr>
            <a:picLocks noChangeAspect="1"/>
          </p:cNvPicPr>
          <p:nvPr/>
        </p:nvPicPr>
        <p:blipFill rotWithShape="1">
          <a:blip r:embed="rId7"/>
          <a:srcRect l="9038" t="15317" r="15446" b="4613"/>
          <a:stretch/>
        </p:blipFill>
        <p:spPr>
          <a:xfrm flipH="1">
            <a:off x="8230433" y="5354809"/>
            <a:ext cx="113466" cy="177648"/>
          </a:xfrm>
          <a:prstGeom prst="rect">
            <a:avLst/>
          </a:prstGeom>
        </p:spPr>
      </p:pic>
      <p:cxnSp>
        <p:nvCxnSpPr>
          <p:cNvPr id="22" name="Straight Connector 21">
            <a:extLst>
              <a:ext uri="{FF2B5EF4-FFF2-40B4-BE49-F238E27FC236}">
                <a16:creationId xmlns:a16="http://schemas.microsoft.com/office/drawing/2014/main" id="{6605518A-84F3-890C-4426-1D8DBA8605AF}"/>
              </a:ext>
            </a:extLst>
          </p:cNvPr>
          <p:cNvCxnSpPr>
            <a:stCxn id="21" idx="0"/>
          </p:cNvCxnSpPr>
          <p:nvPr/>
        </p:nvCxnSpPr>
        <p:spPr>
          <a:xfrm flipH="1" flipV="1">
            <a:off x="7609398" y="4019086"/>
            <a:ext cx="677768" cy="1335723"/>
          </a:xfrm>
          <a:prstGeom prst="line">
            <a:avLst/>
          </a:prstGeom>
        </p:spPr>
        <p:style>
          <a:lnRef idx="2">
            <a:schemeClr val="accent4"/>
          </a:lnRef>
          <a:fillRef idx="0">
            <a:schemeClr val="accent4"/>
          </a:fillRef>
          <a:effectRef idx="1">
            <a:schemeClr val="accent4"/>
          </a:effectRef>
          <a:fontRef idx="minor">
            <a:schemeClr val="tx1"/>
          </a:fontRef>
        </p:style>
      </p:cxnSp>
      <p:pic>
        <p:nvPicPr>
          <p:cNvPr id="24" name="Picture 23">
            <a:extLst>
              <a:ext uri="{FF2B5EF4-FFF2-40B4-BE49-F238E27FC236}">
                <a16:creationId xmlns:a16="http://schemas.microsoft.com/office/drawing/2014/main" id="{6026F3FF-73A9-BC04-AEB5-E1A85F312E09}"/>
              </a:ext>
            </a:extLst>
          </p:cNvPr>
          <p:cNvPicPr>
            <a:picLocks noChangeAspect="1"/>
          </p:cNvPicPr>
          <p:nvPr/>
        </p:nvPicPr>
        <p:blipFill>
          <a:blip r:embed="rId8"/>
          <a:stretch>
            <a:fillRect/>
          </a:stretch>
        </p:blipFill>
        <p:spPr>
          <a:xfrm>
            <a:off x="5257068" y="2498342"/>
            <a:ext cx="3095903" cy="351556"/>
          </a:xfrm>
          <a:prstGeom prst="rect">
            <a:avLst/>
          </a:prstGeom>
        </p:spPr>
      </p:pic>
      <p:sp>
        <p:nvSpPr>
          <p:cNvPr id="25" name="TextBox 24">
            <a:extLst>
              <a:ext uri="{FF2B5EF4-FFF2-40B4-BE49-F238E27FC236}">
                <a16:creationId xmlns:a16="http://schemas.microsoft.com/office/drawing/2014/main" id="{043D4D49-B5CA-68B4-868B-B8324A4B7AC7}"/>
              </a:ext>
            </a:extLst>
          </p:cNvPr>
          <p:cNvSpPr txBox="1"/>
          <p:nvPr/>
        </p:nvSpPr>
        <p:spPr>
          <a:xfrm>
            <a:off x="5831684" y="2039482"/>
            <a:ext cx="2064344" cy="415498"/>
          </a:xfrm>
          <a:prstGeom prst="rect">
            <a:avLst/>
          </a:prstGeom>
          <a:solidFill>
            <a:schemeClr val="bg1"/>
          </a:solidFill>
        </p:spPr>
        <p:txBody>
          <a:bodyPr wrap="square" rtlCol="0">
            <a:spAutoFit/>
          </a:bodyPr>
          <a:lstStyle/>
          <a:p>
            <a:r>
              <a:rPr lang="en-US" sz="1050" b="1"/>
              <a:t>Parachute</a:t>
            </a:r>
            <a:r>
              <a:rPr lang="en-US" sz="1050"/>
              <a:t>- folded and placed on top of can within the rocket</a:t>
            </a:r>
          </a:p>
        </p:txBody>
      </p:sp>
      <p:cxnSp>
        <p:nvCxnSpPr>
          <p:cNvPr id="26" name="Straight Arrow Connector 25">
            <a:extLst>
              <a:ext uri="{FF2B5EF4-FFF2-40B4-BE49-F238E27FC236}">
                <a16:creationId xmlns:a16="http://schemas.microsoft.com/office/drawing/2014/main" id="{7E083175-40A4-ADCC-815B-649F9303F4FF}"/>
              </a:ext>
            </a:extLst>
          </p:cNvPr>
          <p:cNvCxnSpPr>
            <a:cxnSpLocks/>
          </p:cNvCxnSpPr>
          <p:nvPr/>
        </p:nvCxnSpPr>
        <p:spPr>
          <a:xfrm>
            <a:off x="6281928" y="2414016"/>
            <a:ext cx="301752" cy="13565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7" name="Oval 26">
            <a:extLst>
              <a:ext uri="{FF2B5EF4-FFF2-40B4-BE49-F238E27FC236}">
                <a16:creationId xmlns:a16="http://schemas.microsoft.com/office/drawing/2014/main" id="{81C11563-428E-FE5A-229C-89FE565EF8CC}"/>
              </a:ext>
            </a:extLst>
          </p:cNvPr>
          <p:cNvSpPr/>
          <p:nvPr/>
        </p:nvSpPr>
        <p:spPr>
          <a:xfrm>
            <a:off x="4904761" y="1944795"/>
            <a:ext cx="3772893" cy="21911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cxnSp>
        <p:nvCxnSpPr>
          <p:cNvPr id="41" name="Straight Arrow Connector 40">
            <a:extLst>
              <a:ext uri="{FF2B5EF4-FFF2-40B4-BE49-F238E27FC236}">
                <a16:creationId xmlns:a16="http://schemas.microsoft.com/office/drawing/2014/main" id="{EF51537C-1763-E5AF-9C50-EF23E39200CB}"/>
              </a:ext>
            </a:extLst>
          </p:cNvPr>
          <p:cNvCxnSpPr>
            <a:cxnSpLocks/>
          </p:cNvCxnSpPr>
          <p:nvPr/>
        </p:nvCxnSpPr>
        <p:spPr>
          <a:xfrm>
            <a:off x="2941293" y="6228028"/>
            <a:ext cx="3131200"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42" name="Google Shape;542;p6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Payload </a:t>
            </a:r>
            <a:r>
              <a:rPr lang="en-US" sz="2400" b="1" i="0" u="none" strike="noStrike" cap="none">
                <a:latin typeface="Arial"/>
                <a:ea typeface="Arial"/>
                <a:cs typeface="Arial"/>
                <a:sym typeface="Arial"/>
              </a:rPr>
              <a:t>Mechanical Layout of Components</a:t>
            </a:r>
            <a:r>
              <a:rPr lang="en-US"/>
              <a:t> (1/2) </a:t>
            </a:r>
          </a:p>
        </p:txBody>
      </p:sp>
      <p:sp>
        <p:nvSpPr>
          <p:cNvPr id="545" name="Google Shape;545;p63"/>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46</a:t>
            </a:fld>
            <a:endParaRPr sz="1000" b="0" i="0" u="none" strike="noStrike" cap="none">
              <a:solidFill>
                <a:schemeClr val="dk1"/>
              </a:solidFill>
              <a:latin typeface="Arial"/>
              <a:ea typeface="Arial"/>
              <a:cs typeface="Arial"/>
              <a:sym typeface="Arial"/>
            </a:endParaRPr>
          </a:p>
        </p:txBody>
      </p:sp>
      <p:sp>
        <p:nvSpPr>
          <p:cNvPr id="546" name="Google Shape;546;p6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7" name="Google Shape;547;p6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Melissa Gonzalez Grospe </a:t>
            </a:r>
            <a:endParaRPr/>
          </a:p>
        </p:txBody>
      </p:sp>
      <p:sp>
        <p:nvSpPr>
          <p:cNvPr id="2" name="Google Shape;209;p29">
            <a:extLst>
              <a:ext uri="{FF2B5EF4-FFF2-40B4-BE49-F238E27FC236}">
                <a16:creationId xmlns:a16="http://schemas.microsoft.com/office/drawing/2014/main" id="{33424425-6217-2EDD-4633-710CDC2D7677}"/>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pic>
        <p:nvPicPr>
          <p:cNvPr id="7170" name="Picture 2">
            <a:extLst>
              <a:ext uri="{FF2B5EF4-FFF2-40B4-BE49-F238E27FC236}">
                <a16:creationId xmlns:a16="http://schemas.microsoft.com/office/drawing/2014/main" id="{3FC52078-2361-E27B-A8C1-C3AE72A5A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494" y="1034859"/>
            <a:ext cx="3728384" cy="494068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65377D8F-B7E2-2D10-41BE-8D6455CEA3EF}"/>
              </a:ext>
            </a:extLst>
          </p:cNvPr>
          <p:cNvCxnSpPr>
            <a:cxnSpLocks/>
          </p:cNvCxnSpPr>
          <p:nvPr/>
        </p:nvCxnSpPr>
        <p:spPr>
          <a:xfrm>
            <a:off x="3102344" y="6039955"/>
            <a:ext cx="2812534"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1FE855F-DD94-0344-FCE1-30B943FBB737}"/>
              </a:ext>
            </a:extLst>
          </p:cNvPr>
          <p:cNvCxnSpPr>
            <a:cxnSpLocks/>
          </p:cNvCxnSpPr>
          <p:nvPr/>
        </p:nvCxnSpPr>
        <p:spPr>
          <a:xfrm>
            <a:off x="3259149" y="5851716"/>
            <a:ext cx="2497967"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BAE3D7D3-61DB-8F11-5A36-30463E7AB9B5}"/>
              </a:ext>
            </a:extLst>
          </p:cNvPr>
          <p:cNvSpPr txBox="1"/>
          <p:nvPr/>
        </p:nvSpPr>
        <p:spPr>
          <a:xfrm>
            <a:off x="4224625" y="5710952"/>
            <a:ext cx="647222" cy="623504"/>
          </a:xfrm>
          <a:prstGeom prst="rect">
            <a:avLst/>
          </a:prstGeom>
          <a:solidFill>
            <a:schemeClr val="bg1"/>
          </a:solidFill>
        </p:spPr>
        <p:txBody>
          <a:bodyPr wrap="square" rtlCol="0">
            <a:spAutoFit/>
          </a:bodyPr>
          <a:lstStyle/>
          <a:p>
            <a:pPr algn="ctr">
              <a:lnSpc>
                <a:spcPct val="150000"/>
              </a:lnSpc>
            </a:pPr>
            <a:r>
              <a:rPr lang="en-US" sz="800"/>
              <a:t>80.0 mm</a:t>
            </a:r>
          </a:p>
          <a:p>
            <a:pPr algn="ctr">
              <a:lnSpc>
                <a:spcPct val="150000"/>
              </a:lnSpc>
            </a:pPr>
            <a:r>
              <a:rPr lang="en-US" sz="800"/>
              <a:t>90.0 mm</a:t>
            </a:r>
          </a:p>
          <a:p>
            <a:pPr algn="ctr">
              <a:lnSpc>
                <a:spcPct val="150000"/>
              </a:lnSpc>
            </a:pPr>
            <a:r>
              <a:rPr lang="en-US" sz="800"/>
              <a:t>100.0 mm</a:t>
            </a:r>
          </a:p>
        </p:txBody>
      </p:sp>
      <p:cxnSp>
        <p:nvCxnSpPr>
          <p:cNvPr id="34" name="Straight Connector 33">
            <a:extLst>
              <a:ext uri="{FF2B5EF4-FFF2-40B4-BE49-F238E27FC236}">
                <a16:creationId xmlns:a16="http://schemas.microsoft.com/office/drawing/2014/main" id="{DF68D101-9B82-6B56-6368-154B53731E60}"/>
              </a:ext>
            </a:extLst>
          </p:cNvPr>
          <p:cNvCxnSpPr>
            <a:cxnSpLocks/>
          </p:cNvCxnSpPr>
          <p:nvPr/>
        </p:nvCxnSpPr>
        <p:spPr>
          <a:xfrm>
            <a:off x="3259149" y="5503334"/>
            <a:ext cx="0" cy="406469"/>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6315940-1F8E-E143-1D84-0C60D42CA44E}"/>
              </a:ext>
            </a:extLst>
          </p:cNvPr>
          <p:cNvCxnSpPr>
            <a:cxnSpLocks/>
          </p:cNvCxnSpPr>
          <p:nvPr/>
        </p:nvCxnSpPr>
        <p:spPr>
          <a:xfrm>
            <a:off x="5757116" y="5503194"/>
            <a:ext cx="0" cy="406469"/>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3B629995-F182-959B-ED72-129555AA2924}"/>
              </a:ext>
            </a:extLst>
          </p:cNvPr>
          <p:cNvCxnSpPr>
            <a:cxnSpLocks/>
          </p:cNvCxnSpPr>
          <p:nvPr/>
        </p:nvCxnSpPr>
        <p:spPr>
          <a:xfrm>
            <a:off x="5914878" y="3115919"/>
            <a:ext cx="0" cy="297268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D435FE99-1D56-8710-2C20-A0079AA605CA}"/>
              </a:ext>
            </a:extLst>
          </p:cNvPr>
          <p:cNvCxnSpPr>
            <a:cxnSpLocks/>
          </p:cNvCxnSpPr>
          <p:nvPr/>
        </p:nvCxnSpPr>
        <p:spPr>
          <a:xfrm>
            <a:off x="3102344" y="3124630"/>
            <a:ext cx="0" cy="2963969"/>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D826F05-AC48-594D-16BB-19B9BA5432BC}"/>
              </a:ext>
            </a:extLst>
          </p:cNvPr>
          <p:cNvCxnSpPr>
            <a:cxnSpLocks/>
          </p:cNvCxnSpPr>
          <p:nvPr/>
        </p:nvCxnSpPr>
        <p:spPr>
          <a:xfrm>
            <a:off x="2941293" y="3938827"/>
            <a:ext cx="0" cy="2350164"/>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6361516-E11B-AA30-94B5-18E563180FB5}"/>
              </a:ext>
            </a:extLst>
          </p:cNvPr>
          <p:cNvCxnSpPr>
            <a:cxnSpLocks/>
          </p:cNvCxnSpPr>
          <p:nvPr/>
        </p:nvCxnSpPr>
        <p:spPr>
          <a:xfrm>
            <a:off x="6072493" y="3934153"/>
            <a:ext cx="0" cy="2354838"/>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4A044E11-299D-8AFB-3F4A-7CBDF951BCB7}"/>
              </a:ext>
            </a:extLst>
          </p:cNvPr>
          <p:cNvCxnSpPr>
            <a:cxnSpLocks/>
          </p:cNvCxnSpPr>
          <p:nvPr/>
        </p:nvCxnSpPr>
        <p:spPr>
          <a:xfrm>
            <a:off x="7309681" y="1846217"/>
            <a:ext cx="0" cy="38515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A0CF2134-FA41-3E65-D0EF-CC2394B94E9C}"/>
              </a:ext>
            </a:extLst>
          </p:cNvPr>
          <p:cNvSpPr txBox="1"/>
          <p:nvPr/>
        </p:nvSpPr>
        <p:spPr>
          <a:xfrm>
            <a:off x="6978603" y="3629713"/>
            <a:ext cx="730617" cy="215444"/>
          </a:xfrm>
          <a:prstGeom prst="rect">
            <a:avLst/>
          </a:prstGeom>
          <a:solidFill>
            <a:schemeClr val="bg1"/>
          </a:solidFill>
        </p:spPr>
        <p:txBody>
          <a:bodyPr wrap="square" rtlCol="0">
            <a:spAutoFit/>
          </a:bodyPr>
          <a:lstStyle/>
          <a:p>
            <a:pPr algn="ctr"/>
            <a:r>
              <a:rPr lang="en-US" sz="800"/>
              <a:t>122.58 mm</a:t>
            </a:r>
          </a:p>
        </p:txBody>
      </p:sp>
      <p:cxnSp>
        <p:nvCxnSpPr>
          <p:cNvPr id="61" name="Straight Arrow Connector 60">
            <a:extLst>
              <a:ext uri="{FF2B5EF4-FFF2-40B4-BE49-F238E27FC236}">
                <a16:creationId xmlns:a16="http://schemas.microsoft.com/office/drawing/2014/main" id="{42F40BC4-7D25-801C-DA36-8BC089E6ED76}"/>
              </a:ext>
            </a:extLst>
          </p:cNvPr>
          <p:cNvCxnSpPr>
            <a:cxnSpLocks/>
          </p:cNvCxnSpPr>
          <p:nvPr/>
        </p:nvCxnSpPr>
        <p:spPr>
          <a:xfrm flipH="1">
            <a:off x="6486889" y="3737435"/>
            <a:ext cx="9848" cy="196028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173" name="Straight Arrow Connector 7172">
            <a:extLst>
              <a:ext uri="{FF2B5EF4-FFF2-40B4-BE49-F238E27FC236}">
                <a16:creationId xmlns:a16="http://schemas.microsoft.com/office/drawing/2014/main" id="{F4B06748-87FF-6919-89E0-1234F1B36131}"/>
              </a:ext>
            </a:extLst>
          </p:cNvPr>
          <p:cNvCxnSpPr>
            <a:cxnSpLocks/>
          </p:cNvCxnSpPr>
          <p:nvPr/>
        </p:nvCxnSpPr>
        <p:spPr>
          <a:xfrm flipH="1">
            <a:off x="6889934" y="3115921"/>
            <a:ext cx="7618" cy="2581798"/>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7174" name="TextBox 7173">
            <a:extLst>
              <a:ext uri="{FF2B5EF4-FFF2-40B4-BE49-F238E27FC236}">
                <a16:creationId xmlns:a16="http://schemas.microsoft.com/office/drawing/2014/main" id="{40067704-AE60-693A-B076-B73A93F17415}"/>
              </a:ext>
            </a:extLst>
          </p:cNvPr>
          <p:cNvSpPr txBox="1"/>
          <p:nvPr/>
        </p:nvSpPr>
        <p:spPr>
          <a:xfrm>
            <a:off x="6532494" y="4234645"/>
            <a:ext cx="730617" cy="215444"/>
          </a:xfrm>
          <a:prstGeom prst="rect">
            <a:avLst/>
          </a:prstGeom>
          <a:solidFill>
            <a:schemeClr val="bg1"/>
          </a:solidFill>
        </p:spPr>
        <p:txBody>
          <a:bodyPr wrap="square" rtlCol="0">
            <a:spAutoFit/>
          </a:bodyPr>
          <a:lstStyle/>
          <a:p>
            <a:pPr algn="ctr"/>
            <a:r>
              <a:rPr lang="en-US" sz="800"/>
              <a:t>82.0 mm</a:t>
            </a:r>
          </a:p>
        </p:txBody>
      </p:sp>
      <p:sp>
        <p:nvSpPr>
          <p:cNvPr id="7176" name="TextBox 7175">
            <a:extLst>
              <a:ext uri="{FF2B5EF4-FFF2-40B4-BE49-F238E27FC236}">
                <a16:creationId xmlns:a16="http://schemas.microsoft.com/office/drawing/2014/main" id="{F8895F3F-551A-E2D7-F79E-F1D2364440F4}"/>
              </a:ext>
            </a:extLst>
          </p:cNvPr>
          <p:cNvSpPr txBox="1"/>
          <p:nvPr/>
        </p:nvSpPr>
        <p:spPr>
          <a:xfrm>
            <a:off x="6148082" y="4584980"/>
            <a:ext cx="730617" cy="215444"/>
          </a:xfrm>
          <a:prstGeom prst="rect">
            <a:avLst/>
          </a:prstGeom>
          <a:solidFill>
            <a:schemeClr val="bg1"/>
          </a:solidFill>
        </p:spPr>
        <p:txBody>
          <a:bodyPr wrap="square" rtlCol="0">
            <a:spAutoFit/>
          </a:bodyPr>
          <a:lstStyle/>
          <a:p>
            <a:pPr algn="ctr"/>
            <a:r>
              <a:rPr lang="en-US" sz="800"/>
              <a:t>62.47 mm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Payload </a:t>
            </a:r>
            <a:r>
              <a:rPr lang="en-US" sz="2400" b="1" i="0" u="none" strike="noStrike" cap="none">
                <a:latin typeface="Arial"/>
                <a:ea typeface="Arial"/>
                <a:cs typeface="Arial"/>
                <a:sym typeface="Arial"/>
              </a:rPr>
              <a:t>Mechanical Layout of Components</a:t>
            </a:r>
            <a:r>
              <a:rPr lang="en-US"/>
              <a:t> (2/2)</a:t>
            </a:r>
            <a:endParaRPr/>
          </a:p>
        </p:txBody>
      </p:sp>
      <p:sp>
        <p:nvSpPr>
          <p:cNvPr id="545" name="Google Shape;545;p63"/>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47</a:t>
            </a:fld>
            <a:endParaRPr sz="1000" b="0" i="0" u="none" strike="noStrike" cap="none">
              <a:solidFill>
                <a:schemeClr val="dk1"/>
              </a:solidFill>
              <a:latin typeface="Arial"/>
              <a:ea typeface="Arial"/>
              <a:cs typeface="Arial"/>
              <a:sym typeface="Arial"/>
            </a:endParaRPr>
          </a:p>
        </p:txBody>
      </p:sp>
      <p:sp>
        <p:nvSpPr>
          <p:cNvPr id="546" name="Google Shape;546;p6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7" name="Google Shape;547;p6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Melissa Gonzalez Grospe </a:t>
            </a:r>
            <a:endParaRPr/>
          </a:p>
        </p:txBody>
      </p:sp>
      <p:sp>
        <p:nvSpPr>
          <p:cNvPr id="2" name="Google Shape;209;p29">
            <a:extLst>
              <a:ext uri="{FF2B5EF4-FFF2-40B4-BE49-F238E27FC236}">
                <a16:creationId xmlns:a16="http://schemas.microsoft.com/office/drawing/2014/main" id="{33424425-6217-2EDD-4633-710CDC2D7677}"/>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pic>
        <p:nvPicPr>
          <p:cNvPr id="7170" name="Picture 2">
            <a:extLst>
              <a:ext uri="{FF2B5EF4-FFF2-40B4-BE49-F238E27FC236}">
                <a16:creationId xmlns:a16="http://schemas.microsoft.com/office/drawing/2014/main" id="{3FC52078-2361-E27B-A8C1-C3AE72A5A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494" y="1034859"/>
            <a:ext cx="3728384" cy="49406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6E146E-8B2E-3618-F2EB-822673D5C0EA}"/>
              </a:ext>
            </a:extLst>
          </p:cNvPr>
          <p:cNvSpPr txBox="1"/>
          <p:nvPr/>
        </p:nvSpPr>
        <p:spPr>
          <a:xfrm>
            <a:off x="466962" y="1164814"/>
            <a:ext cx="2989802"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Tie-Down Ring </a:t>
            </a:r>
            <a:r>
              <a:rPr lang="en-US" sz="1100"/>
              <a:t>–</a:t>
            </a:r>
            <a:r>
              <a:rPr lang="en-US" sz="1100" b="1"/>
              <a:t> </a:t>
            </a:r>
            <a:r>
              <a:rPr lang="en-US" sz="1100"/>
              <a:t>Used to connect parachute to the payload. Additionally used to hold the payload inside the can pre-deployment.</a:t>
            </a:r>
            <a:endParaRPr lang="en-US" sz="1100" b="1"/>
          </a:p>
        </p:txBody>
      </p:sp>
      <p:cxnSp>
        <p:nvCxnSpPr>
          <p:cNvPr id="5" name="Straight Arrow Connector 4">
            <a:extLst>
              <a:ext uri="{FF2B5EF4-FFF2-40B4-BE49-F238E27FC236}">
                <a16:creationId xmlns:a16="http://schemas.microsoft.com/office/drawing/2014/main" id="{E4DA1652-E97F-EF2E-4964-60CB5630B4A8}"/>
              </a:ext>
            </a:extLst>
          </p:cNvPr>
          <p:cNvCxnSpPr>
            <a:cxnSpLocks/>
          </p:cNvCxnSpPr>
          <p:nvPr/>
        </p:nvCxnSpPr>
        <p:spPr>
          <a:xfrm>
            <a:off x="3456764" y="1464896"/>
            <a:ext cx="852261" cy="1126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F7D0A0CE-CC87-4522-A1BC-C6FAC9622FB3}"/>
              </a:ext>
            </a:extLst>
          </p:cNvPr>
          <p:cNvSpPr txBox="1"/>
          <p:nvPr/>
        </p:nvSpPr>
        <p:spPr>
          <a:xfrm>
            <a:off x="411466" y="2092586"/>
            <a:ext cx="238674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10-32 Aluminum Rods </a:t>
            </a:r>
            <a:r>
              <a:rPr lang="en-US" sz="1100"/>
              <a:t>– Used to provide a rigid support structure to the payload design and connect the ABS plates. </a:t>
            </a:r>
          </a:p>
        </p:txBody>
      </p:sp>
      <p:cxnSp>
        <p:nvCxnSpPr>
          <p:cNvPr id="7" name="Straight Arrow Connector 6">
            <a:extLst>
              <a:ext uri="{FF2B5EF4-FFF2-40B4-BE49-F238E27FC236}">
                <a16:creationId xmlns:a16="http://schemas.microsoft.com/office/drawing/2014/main" id="{021E2D41-E573-A6EC-537E-6EB46B114FE9}"/>
              </a:ext>
            </a:extLst>
          </p:cNvPr>
          <p:cNvCxnSpPr>
            <a:cxnSpLocks/>
          </p:cNvCxnSpPr>
          <p:nvPr/>
        </p:nvCxnSpPr>
        <p:spPr>
          <a:xfrm>
            <a:off x="2773045" y="2447109"/>
            <a:ext cx="769132" cy="2438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96C9F7B8-A1A6-2EA3-0760-04007FFDE113}"/>
              </a:ext>
            </a:extLst>
          </p:cNvPr>
          <p:cNvCxnSpPr>
            <a:cxnSpLocks/>
            <a:stCxn id="9" idx="1"/>
          </p:cNvCxnSpPr>
          <p:nvPr/>
        </p:nvCxnSpPr>
        <p:spPr>
          <a:xfrm flipH="1">
            <a:off x="5133743" y="2042462"/>
            <a:ext cx="1267057" cy="526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E9EC16F9-0F3C-4742-BF30-D87D8E078811}"/>
              </a:ext>
            </a:extLst>
          </p:cNvPr>
          <p:cNvSpPr txBox="1"/>
          <p:nvPr/>
        </p:nvSpPr>
        <p:spPr>
          <a:xfrm>
            <a:off x="6400800" y="1827018"/>
            <a:ext cx="243351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Servo Motor </a:t>
            </a:r>
            <a:r>
              <a:rPr lang="en-US" sz="1100"/>
              <a:t>– Used to release the flag out of the top of the payload.</a:t>
            </a:r>
          </a:p>
        </p:txBody>
      </p:sp>
      <p:cxnSp>
        <p:nvCxnSpPr>
          <p:cNvPr id="10" name="Straight Arrow Connector 9">
            <a:extLst>
              <a:ext uri="{FF2B5EF4-FFF2-40B4-BE49-F238E27FC236}">
                <a16:creationId xmlns:a16="http://schemas.microsoft.com/office/drawing/2014/main" id="{6B9E6F74-3150-0715-777B-38CDB1773388}"/>
              </a:ext>
            </a:extLst>
          </p:cNvPr>
          <p:cNvCxnSpPr>
            <a:cxnSpLocks/>
            <a:stCxn id="11" idx="3"/>
          </p:cNvCxnSpPr>
          <p:nvPr/>
        </p:nvCxnSpPr>
        <p:spPr>
          <a:xfrm>
            <a:off x="2687975" y="4038165"/>
            <a:ext cx="1019650" cy="293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3DE4A2FC-B8B4-10B9-16B0-FD3C87296C21}"/>
              </a:ext>
            </a:extLst>
          </p:cNvPr>
          <p:cNvSpPr txBox="1"/>
          <p:nvPr/>
        </p:nvSpPr>
        <p:spPr>
          <a:xfrm>
            <a:off x="418346" y="3568805"/>
            <a:ext cx="2269629"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Payload PCB </a:t>
            </a:r>
            <a:r>
              <a:rPr lang="en-US" sz="1100"/>
              <a:t>– Mounted upside down, holds necessary avionics. Hole in center allows the flag deployment mechanism to run through it.</a:t>
            </a:r>
          </a:p>
        </p:txBody>
      </p:sp>
      <p:cxnSp>
        <p:nvCxnSpPr>
          <p:cNvPr id="12" name="Straight Arrow Connector 11">
            <a:extLst>
              <a:ext uri="{FF2B5EF4-FFF2-40B4-BE49-F238E27FC236}">
                <a16:creationId xmlns:a16="http://schemas.microsoft.com/office/drawing/2014/main" id="{3329C353-14B2-9916-E861-48F4A9BE708A}"/>
              </a:ext>
            </a:extLst>
          </p:cNvPr>
          <p:cNvCxnSpPr>
            <a:cxnSpLocks/>
          </p:cNvCxnSpPr>
          <p:nvPr/>
        </p:nvCxnSpPr>
        <p:spPr>
          <a:xfrm flipH="1">
            <a:off x="5133743" y="4706356"/>
            <a:ext cx="1237135" cy="7800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DFC3BD59-52AE-917F-2472-13BD61731819}"/>
              </a:ext>
            </a:extLst>
          </p:cNvPr>
          <p:cNvSpPr txBox="1"/>
          <p:nvPr/>
        </p:nvSpPr>
        <p:spPr>
          <a:xfrm>
            <a:off x="6400800" y="4406274"/>
            <a:ext cx="1967705"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Camera </a:t>
            </a:r>
            <a:r>
              <a:rPr lang="en-US" sz="1100"/>
              <a:t>– Hole cut in bottom plate to point lens at the ground.</a:t>
            </a:r>
          </a:p>
        </p:txBody>
      </p:sp>
      <p:cxnSp>
        <p:nvCxnSpPr>
          <p:cNvPr id="16" name="Straight Arrow Connector 15">
            <a:extLst>
              <a:ext uri="{FF2B5EF4-FFF2-40B4-BE49-F238E27FC236}">
                <a16:creationId xmlns:a16="http://schemas.microsoft.com/office/drawing/2014/main" id="{80674C44-B06A-ABFA-01B9-9CB85ED42223}"/>
              </a:ext>
            </a:extLst>
          </p:cNvPr>
          <p:cNvCxnSpPr>
            <a:cxnSpLocks/>
            <a:stCxn id="17" idx="1"/>
          </p:cNvCxnSpPr>
          <p:nvPr/>
        </p:nvCxnSpPr>
        <p:spPr>
          <a:xfrm flipH="1">
            <a:off x="6091337" y="3424526"/>
            <a:ext cx="309463" cy="5465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39D8FF59-7F3D-8C37-C0D9-D3A07FFF56E2}"/>
              </a:ext>
            </a:extLst>
          </p:cNvPr>
          <p:cNvSpPr txBox="1"/>
          <p:nvPr/>
        </p:nvSpPr>
        <p:spPr>
          <a:xfrm>
            <a:off x="6400800" y="2870528"/>
            <a:ext cx="226962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Heatshield mechanism </a:t>
            </a:r>
            <a:r>
              <a:rPr lang="en-US" sz="1100"/>
              <a:t>– 6 ABS arms that will be deployed using springs once the payload leaves the can to open the heatshield and increase its aerobraking effect.</a:t>
            </a:r>
          </a:p>
        </p:txBody>
      </p:sp>
      <p:cxnSp>
        <p:nvCxnSpPr>
          <p:cNvPr id="18" name="Straight Arrow Connector 17">
            <a:extLst>
              <a:ext uri="{FF2B5EF4-FFF2-40B4-BE49-F238E27FC236}">
                <a16:creationId xmlns:a16="http://schemas.microsoft.com/office/drawing/2014/main" id="{83586BD3-B41F-C8E4-622A-9373CED88A7D}"/>
              </a:ext>
            </a:extLst>
          </p:cNvPr>
          <p:cNvCxnSpPr>
            <a:cxnSpLocks/>
          </p:cNvCxnSpPr>
          <p:nvPr/>
        </p:nvCxnSpPr>
        <p:spPr>
          <a:xfrm>
            <a:off x="2612572" y="5390606"/>
            <a:ext cx="637868" cy="1567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E0B4B2B0-78DC-38DF-4790-88DF050AEF56}"/>
              </a:ext>
            </a:extLst>
          </p:cNvPr>
          <p:cNvSpPr txBox="1"/>
          <p:nvPr/>
        </p:nvSpPr>
        <p:spPr>
          <a:xfrm>
            <a:off x="478170" y="5036821"/>
            <a:ext cx="2269629"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ABS Plates  </a:t>
            </a:r>
            <a:r>
              <a:rPr lang="en-US" sz="1100"/>
              <a:t>– Plates provide mounting points for electronic and mechanical components. Flat-bottomed design provides level surface for landing.</a:t>
            </a:r>
          </a:p>
        </p:txBody>
      </p:sp>
    </p:spTree>
    <p:extLst>
      <p:ext uri="{BB962C8B-B14F-4D97-AF65-F5344CB8AC3E}">
        <p14:creationId xmlns:p14="http://schemas.microsoft.com/office/powerpoint/2010/main" val="3509667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4"/>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Payload Pre Deployment Configuration</a:t>
            </a:r>
            <a:endParaRPr/>
          </a:p>
        </p:txBody>
      </p:sp>
      <p:sp>
        <p:nvSpPr>
          <p:cNvPr id="555" name="Google Shape;555;p64"/>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
        <p:nvSpPr>
          <p:cNvPr id="557" name="Google Shape;557;p64"/>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Melissa Gonzalez Grospe </a:t>
            </a:r>
            <a:endParaRPr/>
          </a:p>
        </p:txBody>
      </p:sp>
      <p:sp>
        <p:nvSpPr>
          <p:cNvPr id="2" name="Google Shape;209;p29">
            <a:extLst>
              <a:ext uri="{FF2B5EF4-FFF2-40B4-BE49-F238E27FC236}">
                <a16:creationId xmlns:a16="http://schemas.microsoft.com/office/drawing/2014/main" id="{CC44B887-F2FB-A740-7C12-2CE5CB6447B2}"/>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pic>
        <p:nvPicPr>
          <p:cNvPr id="8194" name="Picture 2">
            <a:extLst>
              <a:ext uri="{FF2B5EF4-FFF2-40B4-BE49-F238E27FC236}">
                <a16:creationId xmlns:a16="http://schemas.microsoft.com/office/drawing/2014/main" id="{9F872CD0-9741-5723-F915-E9E935B7B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318" y="1356361"/>
            <a:ext cx="3137363" cy="4484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8AC0E1-10B9-861B-5786-B29826A6EFC7}"/>
              </a:ext>
            </a:extLst>
          </p:cNvPr>
          <p:cNvSpPr txBox="1"/>
          <p:nvPr/>
        </p:nvSpPr>
        <p:spPr>
          <a:xfrm>
            <a:off x="6145035" y="2987328"/>
            <a:ext cx="2571090" cy="1384995"/>
          </a:xfrm>
          <a:prstGeom prst="rect">
            <a:avLst/>
          </a:prstGeom>
          <a:noFill/>
          <a:ln>
            <a:solidFill>
              <a:schemeClr val="tx1"/>
            </a:solidFill>
          </a:ln>
        </p:spPr>
        <p:txBody>
          <a:bodyPr wrap="square" lIns="91440" tIns="45720" rIns="91440" bIns="45720" rtlCol="0" anchor="t">
            <a:spAutoFit/>
          </a:bodyPr>
          <a:lstStyle/>
          <a:p>
            <a:pPr algn="ctr"/>
            <a:r>
              <a:rPr lang="en-US"/>
              <a:t>PCB, Flag Deployment, Camera, Servo Motor are mounted to the payload to be secured in place. The Tie-down Ring is secured through a hex-nut and screw.</a:t>
            </a:r>
          </a:p>
        </p:txBody>
      </p:sp>
      <p:sp>
        <p:nvSpPr>
          <p:cNvPr id="6" name="TextBox 5">
            <a:extLst>
              <a:ext uri="{FF2B5EF4-FFF2-40B4-BE49-F238E27FC236}">
                <a16:creationId xmlns:a16="http://schemas.microsoft.com/office/drawing/2014/main" id="{89122AC3-9BF2-B426-CF86-142EA61E7628}"/>
              </a:ext>
            </a:extLst>
          </p:cNvPr>
          <p:cNvSpPr txBox="1"/>
          <p:nvPr/>
        </p:nvSpPr>
        <p:spPr>
          <a:xfrm>
            <a:off x="432228" y="1720230"/>
            <a:ext cx="2571090" cy="738664"/>
          </a:xfrm>
          <a:prstGeom prst="rect">
            <a:avLst/>
          </a:prstGeom>
          <a:noFill/>
          <a:ln>
            <a:solidFill>
              <a:schemeClr val="tx1"/>
            </a:solidFill>
          </a:ln>
        </p:spPr>
        <p:txBody>
          <a:bodyPr wrap="square" lIns="91440" tIns="45720" rIns="91440" bIns="45720" rtlCol="0" anchor="t">
            <a:spAutoFit/>
          </a:bodyPr>
          <a:lstStyle/>
          <a:p>
            <a:pPr algn="ctr"/>
            <a:r>
              <a:rPr lang="en-US"/>
              <a:t>Tie-down Ring is used to keep the payload inside the container until deployment.</a:t>
            </a:r>
          </a:p>
        </p:txBody>
      </p:sp>
      <p:sp>
        <p:nvSpPr>
          <p:cNvPr id="7" name="TextBox 6">
            <a:extLst>
              <a:ext uri="{FF2B5EF4-FFF2-40B4-BE49-F238E27FC236}">
                <a16:creationId xmlns:a16="http://schemas.microsoft.com/office/drawing/2014/main" id="{294D00C3-D01A-C56E-E9E2-7128B3364B67}"/>
              </a:ext>
            </a:extLst>
          </p:cNvPr>
          <p:cNvSpPr txBox="1"/>
          <p:nvPr/>
        </p:nvSpPr>
        <p:spPr>
          <a:xfrm>
            <a:off x="430051" y="4002991"/>
            <a:ext cx="2571090" cy="954107"/>
          </a:xfrm>
          <a:prstGeom prst="rect">
            <a:avLst/>
          </a:prstGeom>
          <a:noFill/>
          <a:ln>
            <a:solidFill>
              <a:schemeClr val="tx1"/>
            </a:solidFill>
          </a:ln>
        </p:spPr>
        <p:txBody>
          <a:bodyPr wrap="square" rtlCol="0">
            <a:spAutoFit/>
          </a:bodyPr>
          <a:lstStyle/>
          <a:p>
            <a:pPr algn="ctr"/>
            <a:r>
              <a:rPr lang="en-US"/>
              <a:t>Spring Loaded Arms are kept in pre deployment positioning by pushing on the inside walls of the container.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5"/>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Payload Aerobraking Deployment Configuration</a:t>
            </a:r>
            <a:endParaRPr/>
          </a:p>
        </p:txBody>
      </p:sp>
      <p:sp>
        <p:nvSpPr>
          <p:cNvPr id="565" name="Google Shape;565;p65"/>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49</a:t>
            </a:fld>
            <a:endParaRPr/>
          </a:p>
        </p:txBody>
      </p:sp>
      <p:sp>
        <p:nvSpPr>
          <p:cNvPr id="567" name="Google Shape;567;p6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Melissa Gonzalez Grospe </a:t>
            </a:r>
            <a:endParaRPr/>
          </a:p>
        </p:txBody>
      </p:sp>
      <p:sp>
        <p:nvSpPr>
          <p:cNvPr id="2" name="Google Shape;209;p29">
            <a:extLst>
              <a:ext uri="{FF2B5EF4-FFF2-40B4-BE49-F238E27FC236}">
                <a16:creationId xmlns:a16="http://schemas.microsoft.com/office/drawing/2014/main" id="{29745714-A601-46DE-CFA3-9A03CE170116}"/>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pic>
        <p:nvPicPr>
          <p:cNvPr id="9218" name="Picture 2">
            <a:extLst>
              <a:ext uri="{FF2B5EF4-FFF2-40B4-BE49-F238E27FC236}">
                <a16:creationId xmlns:a16="http://schemas.microsoft.com/office/drawing/2014/main" id="{8B1103C1-29B1-4DB5-C7E5-0E7DB5C55B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0"/>
          <a:stretch/>
        </p:blipFill>
        <p:spPr bwMode="auto">
          <a:xfrm>
            <a:off x="2372190" y="1322758"/>
            <a:ext cx="4399620" cy="47807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6DF51F-DF30-0957-00E5-8532637270EE}"/>
              </a:ext>
            </a:extLst>
          </p:cNvPr>
          <p:cNvSpPr txBox="1"/>
          <p:nvPr/>
        </p:nvSpPr>
        <p:spPr>
          <a:xfrm>
            <a:off x="508428" y="1407837"/>
            <a:ext cx="2571090" cy="1384995"/>
          </a:xfrm>
          <a:prstGeom prst="rect">
            <a:avLst/>
          </a:prstGeom>
          <a:noFill/>
          <a:ln>
            <a:solidFill>
              <a:schemeClr val="tx1"/>
            </a:solidFill>
          </a:ln>
        </p:spPr>
        <p:txBody>
          <a:bodyPr wrap="square" rtlCol="0">
            <a:spAutoFit/>
          </a:bodyPr>
          <a:lstStyle/>
          <a:p>
            <a:pPr algn="ctr"/>
            <a:r>
              <a:rPr lang="en-US"/>
              <a:t>Spring Loaded Arms are released once payload is deployed from container. This creates a hexagonal prism shape which implements the heat shield.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3"/>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5</a:t>
            </a:fld>
            <a:endParaRPr sz="1000" b="0" i="0" u="none" strike="noStrike" cap="none">
              <a:solidFill>
                <a:schemeClr val="dk1"/>
              </a:solidFill>
              <a:latin typeface="Arial"/>
              <a:ea typeface="Arial"/>
              <a:cs typeface="Arial"/>
              <a:sym typeface="Arial"/>
            </a:endParaRPr>
          </a:p>
        </p:txBody>
      </p:sp>
      <p:sp>
        <p:nvSpPr>
          <p:cNvPr id="251" name="Google Shape;251;p3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System Overview</a:t>
            </a:r>
            <a:endParaRPr/>
          </a:p>
        </p:txBody>
      </p:sp>
      <p:sp>
        <p:nvSpPr>
          <p:cNvPr id="252" name="Google Shape;252;p33"/>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it-IT" sz="2400" b="1" i="0" u="none" strike="noStrike" cap="none">
                <a:solidFill>
                  <a:schemeClr val="dk1"/>
                </a:solidFill>
                <a:latin typeface="Arial"/>
                <a:ea typeface="Arial"/>
                <a:cs typeface="Arial"/>
                <a:sym typeface="Arial"/>
              </a:rPr>
              <a:t>Savari Datta, Jordi Rey, Daniel Horton</a:t>
            </a:r>
            <a:endParaRPr lang="it-IT"/>
          </a:p>
        </p:txBody>
      </p:sp>
      <p:sp>
        <p:nvSpPr>
          <p:cNvPr id="2" name="Google Shape;209;p29">
            <a:extLst>
              <a:ext uri="{FF2B5EF4-FFF2-40B4-BE49-F238E27FC236}">
                <a16:creationId xmlns:a16="http://schemas.microsoft.com/office/drawing/2014/main" id="{00C928F4-B56E-6663-27F3-361ECE04D18D}"/>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6"/>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Payload Parachute Deployment Configuration</a:t>
            </a:r>
            <a:endParaRPr/>
          </a:p>
        </p:txBody>
      </p:sp>
      <p:sp>
        <p:nvSpPr>
          <p:cNvPr id="575" name="Google Shape;575;p66"/>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50</a:t>
            </a:fld>
            <a:endParaRPr/>
          </a:p>
        </p:txBody>
      </p:sp>
      <p:sp>
        <p:nvSpPr>
          <p:cNvPr id="577" name="Google Shape;577;p66"/>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Christian Roque</a:t>
            </a:r>
            <a:endParaRPr/>
          </a:p>
        </p:txBody>
      </p:sp>
      <p:sp>
        <p:nvSpPr>
          <p:cNvPr id="2" name="Google Shape;209;p29">
            <a:extLst>
              <a:ext uri="{FF2B5EF4-FFF2-40B4-BE49-F238E27FC236}">
                <a16:creationId xmlns:a16="http://schemas.microsoft.com/office/drawing/2014/main" id="{A8EA22AA-0C38-4720-0EB6-A38F5B9B7523}"/>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pic>
        <p:nvPicPr>
          <p:cNvPr id="5" name="Picture 2">
            <a:extLst>
              <a:ext uri="{FF2B5EF4-FFF2-40B4-BE49-F238E27FC236}">
                <a16:creationId xmlns:a16="http://schemas.microsoft.com/office/drawing/2014/main" id="{7CDAE8EC-CC5B-C7A3-8061-4EC42B9498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00" b="55669"/>
          <a:stretch/>
        </p:blipFill>
        <p:spPr bwMode="auto">
          <a:xfrm>
            <a:off x="329156" y="4305300"/>
            <a:ext cx="4370887" cy="179832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2066CB3-4C73-A477-8502-1A62DBEFB17E}"/>
              </a:ext>
            </a:extLst>
          </p:cNvPr>
          <p:cNvCxnSpPr>
            <a:cxnSpLocks/>
          </p:cNvCxnSpPr>
          <p:nvPr/>
        </p:nvCxnSpPr>
        <p:spPr>
          <a:xfrm flipV="1">
            <a:off x="2371316" y="4152900"/>
            <a:ext cx="0" cy="599440"/>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cxnSp>
        <p:nvCxnSpPr>
          <p:cNvPr id="9" name="Straight Connector 8">
            <a:extLst>
              <a:ext uri="{FF2B5EF4-FFF2-40B4-BE49-F238E27FC236}">
                <a16:creationId xmlns:a16="http://schemas.microsoft.com/office/drawing/2014/main" id="{08C9FF67-ADD2-ABAA-D55D-E9AABA5BB91C}"/>
              </a:ext>
            </a:extLst>
          </p:cNvPr>
          <p:cNvCxnSpPr>
            <a:cxnSpLocks/>
          </p:cNvCxnSpPr>
          <p:nvPr/>
        </p:nvCxnSpPr>
        <p:spPr>
          <a:xfrm flipV="1">
            <a:off x="2514599" y="4152900"/>
            <a:ext cx="0" cy="558800"/>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32B0BB8B-C492-72AF-229A-F862DABD9AD6}"/>
              </a:ext>
            </a:extLst>
          </p:cNvPr>
          <p:cNvCxnSpPr>
            <a:cxnSpLocks/>
          </p:cNvCxnSpPr>
          <p:nvPr/>
        </p:nvCxnSpPr>
        <p:spPr>
          <a:xfrm flipV="1">
            <a:off x="2696436" y="4152900"/>
            <a:ext cx="0" cy="518160"/>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pic>
        <p:nvPicPr>
          <p:cNvPr id="1026" name="Picture 2" descr="Jolly Logic Chute Release [JL CR] - $139.95 : Sirius Rocketry Online Store,  For the Serious Rocketeer!">
            <a:extLst>
              <a:ext uri="{FF2B5EF4-FFF2-40B4-BE49-F238E27FC236}">
                <a16:creationId xmlns:a16="http://schemas.microsoft.com/office/drawing/2014/main" id="{7754731E-46F9-D242-9C3C-B3B32ADA54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507"/>
          <a:stretch/>
        </p:blipFill>
        <p:spPr bwMode="auto">
          <a:xfrm rot="5400000">
            <a:off x="3244531" y="1775145"/>
            <a:ext cx="2121537" cy="952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7844E56-9368-C51E-512B-D2FBCC3C0E29}"/>
              </a:ext>
            </a:extLst>
          </p:cNvPr>
          <p:cNvSpPr/>
          <p:nvPr/>
        </p:nvSpPr>
        <p:spPr>
          <a:xfrm>
            <a:off x="2158999" y="3395980"/>
            <a:ext cx="711200" cy="802640"/>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0C9E0A4-4164-E076-A20F-C84BF7EAA396}"/>
              </a:ext>
            </a:extLst>
          </p:cNvPr>
          <p:cNvCxnSpPr>
            <a:stCxn id="11" idx="1"/>
            <a:endCxn id="11" idx="3"/>
          </p:cNvCxnSpPr>
          <p:nvPr/>
        </p:nvCxnSpPr>
        <p:spPr>
          <a:xfrm>
            <a:off x="2158999" y="3797300"/>
            <a:ext cx="711200" cy="0"/>
          </a:xfrm>
          <a:prstGeom prst="line">
            <a:avLst/>
          </a:prstGeom>
          <a:ln>
            <a:solidFill>
              <a:srgbClr val="00B050"/>
            </a:solidFill>
          </a:ln>
        </p:spPr>
        <p:style>
          <a:lnRef idx="2">
            <a:schemeClr val="accent4"/>
          </a:lnRef>
          <a:fillRef idx="0">
            <a:schemeClr val="accent4"/>
          </a:fillRef>
          <a:effectRef idx="1">
            <a:schemeClr val="accent4"/>
          </a:effectRef>
          <a:fontRef idx="minor">
            <a:schemeClr val="tx1"/>
          </a:fontRef>
        </p:style>
      </p:cxnSp>
      <p:sp>
        <p:nvSpPr>
          <p:cNvPr id="17" name="Rectangle 16">
            <a:extLst>
              <a:ext uri="{FF2B5EF4-FFF2-40B4-BE49-F238E27FC236}">
                <a16:creationId xmlns:a16="http://schemas.microsoft.com/office/drawing/2014/main" id="{3D4404A0-45B0-E8C7-2E6C-2ADB604BC58B}"/>
              </a:ext>
            </a:extLst>
          </p:cNvPr>
          <p:cNvSpPr/>
          <p:nvPr/>
        </p:nvSpPr>
        <p:spPr>
          <a:xfrm>
            <a:off x="2594836" y="3716020"/>
            <a:ext cx="275354" cy="1327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2664E55C-AF5C-0E64-1523-FAF0E817BA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19" t="2800" r="18596" b="55669"/>
          <a:stretch/>
        </p:blipFill>
        <p:spPr bwMode="auto">
          <a:xfrm>
            <a:off x="5750560" y="4262120"/>
            <a:ext cx="2844800" cy="179832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88BFD100-9853-CD50-B00B-185F18328E92}"/>
              </a:ext>
            </a:extLst>
          </p:cNvPr>
          <p:cNvSpPr/>
          <p:nvPr/>
        </p:nvSpPr>
        <p:spPr>
          <a:xfrm>
            <a:off x="3393440" y="1056640"/>
            <a:ext cx="1869440" cy="23723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DAEBF5A-182D-954C-7789-8A28F79A8419}"/>
              </a:ext>
            </a:extLst>
          </p:cNvPr>
          <p:cNvCxnSpPr>
            <a:cxnSpLocks/>
            <a:endCxn id="17" idx="2"/>
          </p:cNvCxnSpPr>
          <p:nvPr/>
        </p:nvCxnSpPr>
        <p:spPr>
          <a:xfrm flipH="1">
            <a:off x="2732513" y="3373598"/>
            <a:ext cx="667031" cy="4751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Freeform: Shape 22">
            <a:extLst>
              <a:ext uri="{FF2B5EF4-FFF2-40B4-BE49-F238E27FC236}">
                <a16:creationId xmlns:a16="http://schemas.microsoft.com/office/drawing/2014/main" id="{9CAA1E09-22C1-EEB9-3A45-EA8CC5427ED3}"/>
              </a:ext>
            </a:extLst>
          </p:cNvPr>
          <p:cNvSpPr/>
          <p:nvPr/>
        </p:nvSpPr>
        <p:spPr>
          <a:xfrm>
            <a:off x="6195972" y="2299983"/>
            <a:ext cx="1953976" cy="1193795"/>
          </a:xfrm>
          <a:custGeom>
            <a:avLst/>
            <a:gdLst>
              <a:gd name="connsiteX0" fmla="*/ 10204 w 880271"/>
              <a:gd name="connsiteY0" fmla="*/ 497153 h 567363"/>
              <a:gd name="connsiteX1" fmla="*/ 427455 w 880271"/>
              <a:gd name="connsiteY1" fmla="*/ 3 h 567363"/>
              <a:gd name="connsiteX2" fmla="*/ 871338 w 880271"/>
              <a:gd name="connsiteY2" fmla="*/ 506030 h 567363"/>
              <a:gd name="connsiteX3" fmla="*/ 10204 w 880271"/>
              <a:gd name="connsiteY3" fmla="*/ 497153 h 567363"/>
            </a:gdLst>
            <a:ahLst/>
            <a:cxnLst>
              <a:cxn ang="0">
                <a:pos x="connsiteX0" y="connsiteY0"/>
              </a:cxn>
              <a:cxn ang="0">
                <a:pos x="connsiteX1" y="connsiteY1"/>
              </a:cxn>
              <a:cxn ang="0">
                <a:pos x="connsiteX2" y="connsiteY2"/>
              </a:cxn>
              <a:cxn ang="0">
                <a:pos x="connsiteX3" y="connsiteY3"/>
              </a:cxn>
            </a:cxnLst>
            <a:rect l="l" t="t" r="r" b="b"/>
            <a:pathLst>
              <a:path w="880271" h="567363">
                <a:moveTo>
                  <a:pt x="10204" y="497153"/>
                </a:moveTo>
                <a:cubicBezTo>
                  <a:pt x="-63776" y="412815"/>
                  <a:pt x="283933" y="-1477"/>
                  <a:pt x="427455" y="3"/>
                </a:cubicBezTo>
                <a:cubicBezTo>
                  <a:pt x="570977" y="1483"/>
                  <a:pt x="942359" y="415774"/>
                  <a:pt x="871338" y="506030"/>
                </a:cubicBezTo>
                <a:cubicBezTo>
                  <a:pt x="800317" y="596286"/>
                  <a:pt x="84184" y="581491"/>
                  <a:pt x="10204" y="497153"/>
                </a:cubicBezTo>
                <a:close/>
              </a:path>
            </a:pathLst>
          </a:cu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C1600C78-B4AF-16A9-78CE-3E2CEF92F5F6}"/>
              </a:ext>
            </a:extLst>
          </p:cNvPr>
          <p:cNvCxnSpPr>
            <a:cxnSpLocks/>
            <a:endCxn id="23" idx="0"/>
          </p:cNvCxnSpPr>
          <p:nvPr/>
        </p:nvCxnSpPr>
        <p:spPr>
          <a:xfrm flipH="1" flipV="1">
            <a:off x="6218622" y="3346048"/>
            <a:ext cx="1039654" cy="1297072"/>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cxnSp>
        <p:nvCxnSpPr>
          <p:cNvPr id="26" name="Straight Connector 25">
            <a:extLst>
              <a:ext uri="{FF2B5EF4-FFF2-40B4-BE49-F238E27FC236}">
                <a16:creationId xmlns:a16="http://schemas.microsoft.com/office/drawing/2014/main" id="{BDE7CA04-A49A-D62C-234A-D154952566E8}"/>
              </a:ext>
            </a:extLst>
          </p:cNvPr>
          <p:cNvCxnSpPr>
            <a:cxnSpLocks/>
            <a:endCxn id="23" idx="2"/>
          </p:cNvCxnSpPr>
          <p:nvPr/>
        </p:nvCxnSpPr>
        <p:spPr>
          <a:xfrm flipV="1">
            <a:off x="7258276" y="3364727"/>
            <a:ext cx="871843" cy="1278393"/>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sp>
        <p:nvSpPr>
          <p:cNvPr id="29" name="Arrow: Right 28">
            <a:extLst>
              <a:ext uri="{FF2B5EF4-FFF2-40B4-BE49-F238E27FC236}">
                <a16:creationId xmlns:a16="http://schemas.microsoft.com/office/drawing/2014/main" id="{1941F364-183F-FFF3-D0E5-F905BECBF261}"/>
              </a:ext>
            </a:extLst>
          </p:cNvPr>
          <p:cNvSpPr/>
          <p:nvPr/>
        </p:nvSpPr>
        <p:spPr>
          <a:xfrm>
            <a:off x="4043680" y="4643120"/>
            <a:ext cx="1381758" cy="51816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77A38C5-259B-DFE5-3562-CEDF61CB6061}"/>
              </a:ext>
            </a:extLst>
          </p:cNvPr>
          <p:cNvSpPr txBox="1"/>
          <p:nvPr/>
        </p:nvSpPr>
        <p:spPr>
          <a:xfrm>
            <a:off x="323032" y="1766233"/>
            <a:ext cx="2820444" cy="954107"/>
          </a:xfrm>
          <a:prstGeom prst="rect">
            <a:avLst/>
          </a:prstGeom>
          <a:noFill/>
          <a:ln>
            <a:solidFill>
              <a:schemeClr val="tx1"/>
            </a:solidFill>
          </a:ln>
        </p:spPr>
        <p:txBody>
          <a:bodyPr wrap="square" rtlCol="0">
            <a:spAutoFit/>
          </a:bodyPr>
          <a:lstStyle/>
          <a:p>
            <a:r>
              <a:rPr lang="en-US"/>
              <a:t>The parachute will originally be held shut by the </a:t>
            </a:r>
            <a:r>
              <a:rPr lang="en-US" err="1"/>
              <a:t>ChuteRelease</a:t>
            </a:r>
            <a:r>
              <a:rPr lang="en-US"/>
              <a:t> device, as seen in the first configuration</a:t>
            </a:r>
          </a:p>
        </p:txBody>
      </p:sp>
      <p:sp>
        <p:nvSpPr>
          <p:cNvPr id="32" name="TextBox 31">
            <a:extLst>
              <a:ext uri="{FF2B5EF4-FFF2-40B4-BE49-F238E27FC236}">
                <a16:creationId xmlns:a16="http://schemas.microsoft.com/office/drawing/2014/main" id="{47464577-D204-A594-3EC5-A5F89D000564}"/>
              </a:ext>
            </a:extLst>
          </p:cNvPr>
          <p:cNvSpPr txBox="1"/>
          <p:nvPr/>
        </p:nvSpPr>
        <p:spPr>
          <a:xfrm>
            <a:off x="5750560" y="1078955"/>
            <a:ext cx="3070408" cy="1169551"/>
          </a:xfrm>
          <a:prstGeom prst="rect">
            <a:avLst/>
          </a:prstGeom>
          <a:noFill/>
          <a:ln>
            <a:solidFill>
              <a:schemeClr val="tx1"/>
            </a:solidFill>
          </a:ln>
        </p:spPr>
        <p:txBody>
          <a:bodyPr wrap="square" rtlCol="0">
            <a:spAutoFit/>
          </a:bodyPr>
          <a:lstStyle/>
          <a:p>
            <a:r>
              <a:rPr lang="en-US"/>
              <a:t>At 200m altitude, the Chute release will open and deploy the parachute. The </a:t>
            </a:r>
            <a:r>
              <a:rPr lang="en-US" err="1"/>
              <a:t>ChuteRelease</a:t>
            </a:r>
            <a:r>
              <a:rPr lang="en-US"/>
              <a:t> device will remain attached to the probe through a line (shown in green).</a:t>
            </a:r>
          </a:p>
        </p:txBody>
      </p:sp>
      <p:cxnSp>
        <p:nvCxnSpPr>
          <p:cNvPr id="34" name="Straight Connector 33">
            <a:extLst>
              <a:ext uri="{FF2B5EF4-FFF2-40B4-BE49-F238E27FC236}">
                <a16:creationId xmlns:a16="http://schemas.microsoft.com/office/drawing/2014/main" id="{FCC0592C-7B56-F358-DE40-0B2FB1CB9C49}"/>
              </a:ext>
            </a:extLst>
          </p:cNvPr>
          <p:cNvCxnSpPr>
            <a:cxnSpLocks/>
            <a:stCxn id="17" idx="2"/>
          </p:cNvCxnSpPr>
          <p:nvPr/>
        </p:nvCxnSpPr>
        <p:spPr>
          <a:xfrm flipH="1">
            <a:off x="2594836" y="3848735"/>
            <a:ext cx="137677" cy="82232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FD5A714-9825-4780-FFAD-163403B6614D}"/>
              </a:ext>
            </a:extLst>
          </p:cNvPr>
          <p:cNvCxnSpPr>
            <a:cxnSpLocks/>
          </p:cNvCxnSpPr>
          <p:nvPr/>
        </p:nvCxnSpPr>
        <p:spPr>
          <a:xfrm flipH="1" flipV="1">
            <a:off x="7280926" y="4597401"/>
            <a:ext cx="542274" cy="462279"/>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56F942AB-7827-0C4F-2103-7B45D6FE640A}"/>
              </a:ext>
            </a:extLst>
          </p:cNvPr>
          <p:cNvSpPr/>
          <p:nvPr/>
        </p:nvSpPr>
        <p:spPr>
          <a:xfrm>
            <a:off x="7818110" y="4993322"/>
            <a:ext cx="275354" cy="1327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F172F7FA-846C-CAE2-1F32-5E8F3BB0FFE0}"/>
              </a:ext>
            </a:extLst>
          </p:cNvPr>
          <p:cNvCxnSpPr/>
          <p:nvPr/>
        </p:nvCxnSpPr>
        <p:spPr>
          <a:xfrm>
            <a:off x="1600200" y="4411980"/>
            <a:ext cx="771116" cy="203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2" name="TextBox 41">
            <a:extLst>
              <a:ext uri="{FF2B5EF4-FFF2-40B4-BE49-F238E27FC236}">
                <a16:creationId xmlns:a16="http://schemas.microsoft.com/office/drawing/2014/main" id="{63A4093D-E2B1-EFB6-1709-4E4B274A281D}"/>
              </a:ext>
            </a:extLst>
          </p:cNvPr>
          <p:cNvSpPr txBox="1"/>
          <p:nvPr/>
        </p:nvSpPr>
        <p:spPr>
          <a:xfrm>
            <a:off x="515961" y="4259897"/>
            <a:ext cx="1369763" cy="261610"/>
          </a:xfrm>
          <a:prstGeom prst="rect">
            <a:avLst/>
          </a:prstGeom>
          <a:noFill/>
        </p:spPr>
        <p:txBody>
          <a:bodyPr wrap="square" rtlCol="0">
            <a:spAutoFit/>
          </a:bodyPr>
          <a:lstStyle/>
          <a:p>
            <a:r>
              <a:rPr lang="en-US" sz="1100"/>
              <a:t>Parachute lines</a:t>
            </a:r>
          </a:p>
        </p:txBody>
      </p:sp>
      <p:cxnSp>
        <p:nvCxnSpPr>
          <p:cNvPr id="43" name="Straight Arrow Connector 42">
            <a:extLst>
              <a:ext uri="{FF2B5EF4-FFF2-40B4-BE49-F238E27FC236}">
                <a16:creationId xmlns:a16="http://schemas.microsoft.com/office/drawing/2014/main" id="{E8D025D0-CCB5-BFF1-978A-210CEC1BEB3F}"/>
              </a:ext>
            </a:extLst>
          </p:cNvPr>
          <p:cNvCxnSpPr>
            <a:cxnSpLocks/>
            <a:endCxn id="38" idx="0"/>
          </p:cNvCxnSpPr>
          <p:nvPr/>
        </p:nvCxnSpPr>
        <p:spPr>
          <a:xfrm flipH="1">
            <a:off x="7955787" y="4521507"/>
            <a:ext cx="342143" cy="4718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6" name="TextBox 45">
            <a:extLst>
              <a:ext uri="{FF2B5EF4-FFF2-40B4-BE49-F238E27FC236}">
                <a16:creationId xmlns:a16="http://schemas.microsoft.com/office/drawing/2014/main" id="{708690B8-8AA8-5F98-20E8-8B750CBA42AE}"/>
              </a:ext>
            </a:extLst>
          </p:cNvPr>
          <p:cNvSpPr txBox="1"/>
          <p:nvPr/>
        </p:nvSpPr>
        <p:spPr>
          <a:xfrm>
            <a:off x="7818110" y="4281175"/>
            <a:ext cx="1369763" cy="261610"/>
          </a:xfrm>
          <a:prstGeom prst="rect">
            <a:avLst/>
          </a:prstGeom>
          <a:noFill/>
        </p:spPr>
        <p:txBody>
          <a:bodyPr wrap="square" rtlCol="0">
            <a:spAutoFit/>
          </a:bodyPr>
          <a:lstStyle/>
          <a:p>
            <a:r>
              <a:rPr lang="en-US" sz="1100" err="1"/>
              <a:t>ChuteRelease</a:t>
            </a:r>
            <a:endParaRPr lang="en-US"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7"/>
          <p:cNvSpPr txBox="1">
            <a:spLocks noGrp="1"/>
          </p:cNvSpPr>
          <p:nvPr>
            <p:ph type="title"/>
          </p:nvPr>
        </p:nvSpPr>
        <p:spPr/>
        <p:txBody>
          <a:bodyPr/>
          <a:lstStyle/>
          <a:p>
            <a:pPr lvl="0"/>
            <a:r>
              <a:rPr lang="en-US"/>
              <a:t>Payload Uprighting Description</a:t>
            </a:r>
          </a:p>
        </p:txBody>
      </p:sp>
      <p:sp>
        <p:nvSpPr>
          <p:cNvPr id="586" name="Google Shape;586;p67"/>
          <p:cNvSpPr txBox="1">
            <a:spLocks noGrp="1"/>
          </p:cNvSpPr>
          <p:nvPr>
            <p:ph type="ftr" idx="11"/>
          </p:nvPr>
        </p:nvSpPr>
        <p:spPr/>
        <p:txBody>
          <a:bodyPr/>
          <a:lstStyle/>
          <a:p>
            <a:pPr lvl="0"/>
            <a:r>
              <a:rPr lang="en-US"/>
              <a:t>CanSat 2023 CDR</a:t>
            </a:r>
            <a:r>
              <a:rPr lang="en-US">
                <a:sym typeface="Arial"/>
              </a:rPr>
              <a:t>:  Team ### (Team Number and Name)</a:t>
            </a:r>
            <a:endParaRPr lang="en-US"/>
          </a:p>
        </p:txBody>
      </p:sp>
      <p:sp>
        <p:nvSpPr>
          <p:cNvPr id="585" name="Google Shape;585;p67"/>
          <p:cNvSpPr txBox="1">
            <a:spLocks noGrp="1"/>
          </p:cNvSpPr>
          <p:nvPr>
            <p:ph type="sldNum" idx="12"/>
          </p:nvPr>
        </p:nvSpPr>
        <p:spPr/>
        <p:txBody>
          <a:bodyPr/>
          <a:lstStyle/>
          <a:p>
            <a:pPr lvl="0"/>
            <a:fld id="{00000000-1234-1234-1234-123412341234}" type="slidenum">
              <a:rPr lang="en-US"/>
              <a:pPr lvl="0"/>
              <a:t>51</a:t>
            </a:fld>
            <a:endParaRPr lang="en-US"/>
          </a:p>
        </p:txBody>
      </p:sp>
      <p:sp>
        <p:nvSpPr>
          <p:cNvPr id="587" name="Google Shape;587;p67"/>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Christian Roque</a:t>
            </a:r>
            <a:endParaRPr/>
          </a:p>
        </p:txBody>
      </p:sp>
      <p:pic>
        <p:nvPicPr>
          <p:cNvPr id="10242" name="Picture 2">
            <a:extLst>
              <a:ext uri="{FF2B5EF4-FFF2-40B4-BE49-F238E27FC236}">
                <a16:creationId xmlns:a16="http://schemas.microsoft.com/office/drawing/2014/main" id="{58DA1568-412B-33FB-6246-7A761D84A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34" y="1363639"/>
            <a:ext cx="4908144" cy="47607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702B773B-78E2-CDE9-974B-E0BDC026D396}"/>
              </a:ext>
            </a:extLst>
          </p:cNvPr>
          <p:cNvCxnSpPr>
            <a:cxnSpLocks/>
          </p:cNvCxnSpPr>
          <p:nvPr/>
        </p:nvCxnSpPr>
        <p:spPr>
          <a:xfrm>
            <a:off x="617220" y="4141851"/>
            <a:ext cx="952500" cy="1600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50C844-30C0-40F4-A7E8-F2376638462C}"/>
              </a:ext>
            </a:extLst>
          </p:cNvPr>
          <p:cNvCxnSpPr>
            <a:cxnSpLocks/>
          </p:cNvCxnSpPr>
          <p:nvPr/>
        </p:nvCxnSpPr>
        <p:spPr>
          <a:xfrm flipH="1">
            <a:off x="3998597" y="4141851"/>
            <a:ext cx="952498" cy="16002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9CB88D5-3DD9-59B2-3ED2-FBFF74F2578B}"/>
              </a:ext>
            </a:extLst>
          </p:cNvPr>
          <p:cNvSpPr txBox="1"/>
          <p:nvPr/>
        </p:nvSpPr>
        <p:spPr>
          <a:xfrm>
            <a:off x="4268755" y="1584677"/>
            <a:ext cx="4276885" cy="1384995"/>
          </a:xfrm>
          <a:prstGeom prst="rect">
            <a:avLst/>
          </a:prstGeom>
          <a:noFill/>
          <a:ln>
            <a:solidFill>
              <a:schemeClr val="tx1"/>
            </a:solidFill>
          </a:ln>
        </p:spPr>
        <p:txBody>
          <a:bodyPr wrap="square" lIns="91440" tIns="45720" rIns="91440" bIns="45720" rtlCol="0" anchor="t">
            <a:spAutoFit/>
          </a:bodyPr>
          <a:lstStyle/>
          <a:p>
            <a:r>
              <a:rPr lang="en-US"/>
              <a:t>Locating the majority of the payload's mass in its lowermost section ensures that the bottom will remain pointed towards the ground.  </a:t>
            </a:r>
          </a:p>
          <a:p>
            <a:r>
              <a:rPr lang="en-US"/>
              <a:t>Additional weights will be added to the bottom platform depending on remaining mass budget after assembly </a:t>
            </a:r>
          </a:p>
        </p:txBody>
      </p:sp>
      <p:sp>
        <p:nvSpPr>
          <p:cNvPr id="6" name="TextBox 5">
            <a:extLst>
              <a:ext uri="{FF2B5EF4-FFF2-40B4-BE49-F238E27FC236}">
                <a16:creationId xmlns:a16="http://schemas.microsoft.com/office/drawing/2014/main" id="{DC9AE753-B3A3-D01B-53C5-D0492A9369BC}"/>
              </a:ext>
            </a:extLst>
          </p:cNvPr>
          <p:cNvSpPr txBox="1"/>
          <p:nvPr/>
        </p:nvSpPr>
        <p:spPr>
          <a:xfrm>
            <a:off x="5475232" y="4272244"/>
            <a:ext cx="3070408" cy="954107"/>
          </a:xfrm>
          <a:prstGeom prst="rect">
            <a:avLst/>
          </a:prstGeom>
          <a:noFill/>
          <a:ln>
            <a:solidFill>
              <a:schemeClr val="tx1"/>
            </a:solidFill>
          </a:ln>
        </p:spPr>
        <p:txBody>
          <a:bodyPr wrap="square" lIns="91440" tIns="45720" rIns="91440" bIns="45720" rtlCol="0" anchor="t">
            <a:spAutoFit/>
          </a:bodyPr>
          <a:lstStyle/>
          <a:p>
            <a:r>
              <a:rPr lang="en-US"/>
              <a:t>The wide, flat bottom provides a stable and level surface for the payload when landing, ensuring that it will not tip over.</a:t>
            </a:r>
          </a:p>
        </p:txBody>
      </p:sp>
      <p:sp>
        <p:nvSpPr>
          <p:cNvPr id="7" name="TextBox 6">
            <a:extLst>
              <a:ext uri="{FF2B5EF4-FFF2-40B4-BE49-F238E27FC236}">
                <a16:creationId xmlns:a16="http://schemas.microsoft.com/office/drawing/2014/main" id="{5CCA0726-4BA6-A20C-F123-AF8B5848E7F6}"/>
              </a:ext>
            </a:extLst>
          </p:cNvPr>
          <p:cNvSpPr txBox="1"/>
          <p:nvPr/>
        </p:nvSpPr>
        <p:spPr>
          <a:xfrm>
            <a:off x="5475232" y="3141856"/>
            <a:ext cx="3070408" cy="954107"/>
          </a:xfrm>
          <a:prstGeom prst="rect">
            <a:avLst/>
          </a:prstGeom>
          <a:noFill/>
          <a:ln>
            <a:solidFill>
              <a:schemeClr val="tx1"/>
            </a:solidFill>
          </a:ln>
        </p:spPr>
        <p:txBody>
          <a:bodyPr wrap="square" lIns="91440" tIns="45720" rIns="91440" bIns="45720" rtlCol="0" anchor="t">
            <a:spAutoFit/>
          </a:bodyPr>
          <a:lstStyle/>
          <a:p>
            <a:r>
              <a:rPr lang="en-US"/>
              <a:t>The umbrella-shaped heatshield is designed such that the payload will maintain a stable orientation during free-fall and landing. </a:t>
            </a:r>
          </a:p>
        </p:txBody>
      </p:sp>
      <p:cxnSp>
        <p:nvCxnSpPr>
          <p:cNvPr id="2" name="Straight Arrow Connector 1">
            <a:extLst>
              <a:ext uri="{FF2B5EF4-FFF2-40B4-BE49-F238E27FC236}">
                <a16:creationId xmlns:a16="http://schemas.microsoft.com/office/drawing/2014/main" id="{D41EFF7B-82B5-AC51-CB3D-685E08DC26FE}"/>
              </a:ext>
            </a:extLst>
          </p:cNvPr>
          <p:cNvCxnSpPr/>
          <p:nvPr/>
        </p:nvCxnSpPr>
        <p:spPr>
          <a:xfrm flipV="1">
            <a:off x="758339" y="4940974"/>
            <a:ext cx="314472" cy="37564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 name="TextBox 2">
            <a:extLst>
              <a:ext uri="{FF2B5EF4-FFF2-40B4-BE49-F238E27FC236}">
                <a16:creationId xmlns:a16="http://schemas.microsoft.com/office/drawing/2014/main" id="{25C9E458-A50C-ADEC-EBB0-F8A3EB967AD8}"/>
              </a:ext>
            </a:extLst>
          </p:cNvPr>
          <p:cNvSpPr txBox="1"/>
          <p:nvPr/>
        </p:nvSpPr>
        <p:spPr>
          <a:xfrm>
            <a:off x="98027" y="5303284"/>
            <a:ext cx="11861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Mylar Heatshield Outline</a:t>
            </a:r>
          </a:p>
        </p:txBody>
      </p:sp>
      <p:sp>
        <p:nvSpPr>
          <p:cNvPr id="4" name="TextBox 3">
            <a:extLst>
              <a:ext uri="{FF2B5EF4-FFF2-40B4-BE49-F238E27FC236}">
                <a16:creationId xmlns:a16="http://schemas.microsoft.com/office/drawing/2014/main" id="{E0FD6539-E2B6-78E4-0149-D3874129CD38}"/>
              </a:ext>
            </a:extLst>
          </p:cNvPr>
          <p:cNvSpPr txBox="1"/>
          <p:nvPr/>
        </p:nvSpPr>
        <p:spPr>
          <a:xfrm>
            <a:off x="5475232" y="5428533"/>
            <a:ext cx="3066487" cy="738664"/>
          </a:xfrm>
          <a:prstGeom prst="rect">
            <a:avLst/>
          </a:prstGeom>
          <a:noFill/>
          <a:ln>
            <a:solidFill>
              <a:schemeClr val="tx1"/>
            </a:solidFill>
          </a:ln>
        </p:spPr>
        <p:txBody>
          <a:bodyPr wrap="square" lIns="91440" tIns="45720" rIns="91440" bIns="45720" rtlCol="0" anchor="t">
            <a:spAutoFit/>
          </a:bodyPr>
          <a:lstStyle/>
          <a:p>
            <a:r>
              <a:rPr lang="en-US"/>
              <a:t>Payload consistently landed with correct orientation during drop testing of a representative model.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7"/>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Payload Flag Deployment Configuration</a:t>
            </a:r>
            <a:endParaRPr/>
          </a:p>
        </p:txBody>
      </p:sp>
      <p:sp>
        <p:nvSpPr>
          <p:cNvPr id="584" name="Google Shape;584;p67"/>
          <p:cNvSpPr txBox="1">
            <a:spLocks noGrp="1"/>
          </p:cNvSpPr>
          <p:nvPr>
            <p:ph type="body" idx="1"/>
          </p:nvPr>
        </p:nvSpPr>
        <p:spPr>
          <a:xfrm>
            <a:off x="-625596" y="1160111"/>
            <a:ext cx="5685101" cy="1634871"/>
          </a:xfrm>
          <a:prstGeom prst="rect">
            <a:avLst/>
          </a:prstGeom>
        </p:spPr>
        <p:txBody>
          <a:bodyPr spcFirstLastPara="1" wrap="square" lIns="91425" tIns="91425" rIns="91425" bIns="91425" anchor="t" anchorCtr="0">
            <a:noAutofit/>
          </a:bodyPr>
          <a:lstStyle/>
          <a:p>
            <a:pPr marL="914400" indent="0">
              <a:lnSpc>
                <a:spcPct val="120000"/>
              </a:lnSpc>
              <a:spcBef>
                <a:spcPts val="500"/>
              </a:spcBef>
              <a:buNone/>
            </a:pPr>
            <a:r>
              <a:rPr lang="en-US" sz="1600" b="0" u="sng"/>
              <a:t>Inside the Flag Deployment Mechanism </a:t>
            </a:r>
          </a:p>
          <a:p>
            <a:pPr marL="0" lvl="0" indent="0" algn="l" rtl="0">
              <a:spcBef>
                <a:spcPts val="480"/>
              </a:spcBef>
              <a:spcAft>
                <a:spcPts val="0"/>
              </a:spcAft>
              <a:buNone/>
            </a:pPr>
            <a:endParaRPr/>
          </a:p>
        </p:txBody>
      </p:sp>
      <p:sp>
        <p:nvSpPr>
          <p:cNvPr id="585" name="Google Shape;585;p67"/>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52</a:t>
            </a:fld>
            <a:endParaRPr/>
          </a:p>
        </p:txBody>
      </p:sp>
      <p:sp>
        <p:nvSpPr>
          <p:cNvPr id="586" name="Google Shape;586;p67"/>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587" name="Google Shape;587;p67"/>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endParaRPr/>
          </a:p>
        </p:txBody>
      </p:sp>
      <p:pic>
        <p:nvPicPr>
          <p:cNvPr id="2050" name="Picture 2">
            <a:extLst>
              <a:ext uri="{FF2B5EF4-FFF2-40B4-BE49-F238E27FC236}">
                <a16:creationId xmlns:a16="http://schemas.microsoft.com/office/drawing/2014/main" id="{F3D19A09-FB9D-03F5-3251-F9231D674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951" y="2029053"/>
            <a:ext cx="3188970" cy="427438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82C702A8-5BC4-1E12-3846-3A290709F296}"/>
              </a:ext>
            </a:extLst>
          </p:cNvPr>
          <p:cNvCxnSpPr/>
          <p:nvPr/>
        </p:nvCxnSpPr>
        <p:spPr>
          <a:xfrm flipV="1">
            <a:off x="7020560" y="2938575"/>
            <a:ext cx="0" cy="215392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5" name="Straight Connector 4">
            <a:extLst>
              <a:ext uri="{FF2B5EF4-FFF2-40B4-BE49-F238E27FC236}">
                <a16:creationId xmlns:a16="http://schemas.microsoft.com/office/drawing/2014/main" id="{CBB37D29-63A9-D35E-9E2B-D47CEB859EE7}"/>
              </a:ext>
            </a:extLst>
          </p:cNvPr>
          <p:cNvCxnSpPr/>
          <p:nvPr/>
        </p:nvCxnSpPr>
        <p:spPr>
          <a:xfrm>
            <a:off x="7457440" y="2938575"/>
            <a:ext cx="1422400"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2645A363-45E2-4AA0-A4A9-2BD04DA48E88}"/>
              </a:ext>
            </a:extLst>
          </p:cNvPr>
          <p:cNvCxnSpPr>
            <a:cxnSpLocks/>
          </p:cNvCxnSpPr>
          <p:nvPr/>
        </p:nvCxnSpPr>
        <p:spPr>
          <a:xfrm>
            <a:off x="7376161" y="6078015"/>
            <a:ext cx="1584959" cy="0"/>
          </a:xfrm>
          <a:prstGeom prst="line">
            <a:avLst/>
          </a:prstGeom>
        </p:spPr>
        <p:style>
          <a:lnRef idx="1">
            <a:schemeClr val="accent4"/>
          </a:lnRef>
          <a:fillRef idx="0">
            <a:schemeClr val="accent4"/>
          </a:fillRef>
          <a:effectRef idx="0">
            <a:schemeClr val="accent4"/>
          </a:effectRef>
          <a:fontRef idx="minor">
            <a:schemeClr val="tx1"/>
          </a:fontRef>
        </p:style>
      </p:cxnSp>
      <p:sp>
        <p:nvSpPr>
          <p:cNvPr id="7" name="TextBox 6">
            <a:extLst>
              <a:ext uri="{FF2B5EF4-FFF2-40B4-BE49-F238E27FC236}">
                <a16:creationId xmlns:a16="http://schemas.microsoft.com/office/drawing/2014/main" id="{FF883FD0-16AF-91DD-20B3-7277E872B58F}"/>
              </a:ext>
            </a:extLst>
          </p:cNvPr>
          <p:cNvSpPr txBox="1"/>
          <p:nvPr/>
        </p:nvSpPr>
        <p:spPr>
          <a:xfrm>
            <a:off x="8343900" y="4015535"/>
            <a:ext cx="965196" cy="261610"/>
          </a:xfrm>
          <a:prstGeom prst="rect">
            <a:avLst/>
          </a:prstGeom>
          <a:noFill/>
        </p:spPr>
        <p:txBody>
          <a:bodyPr wrap="square" rtlCol="0">
            <a:spAutoFit/>
          </a:bodyPr>
          <a:lstStyle/>
          <a:p>
            <a:r>
              <a:rPr lang="en-US" sz="1100"/>
              <a:t>114.3mm</a:t>
            </a:r>
          </a:p>
        </p:txBody>
      </p:sp>
      <p:cxnSp>
        <p:nvCxnSpPr>
          <p:cNvPr id="9" name="Straight Arrow Connector 8">
            <a:extLst>
              <a:ext uri="{FF2B5EF4-FFF2-40B4-BE49-F238E27FC236}">
                <a16:creationId xmlns:a16="http://schemas.microsoft.com/office/drawing/2014/main" id="{767ECFAE-0EC9-DEC5-A2EB-BAF6FBFC7D8F}"/>
              </a:ext>
            </a:extLst>
          </p:cNvPr>
          <p:cNvCxnSpPr>
            <a:cxnSpLocks/>
            <a:stCxn id="7" idx="0"/>
          </p:cNvCxnSpPr>
          <p:nvPr/>
        </p:nvCxnSpPr>
        <p:spPr>
          <a:xfrm flipV="1">
            <a:off x="8826498" y="2938575"/>
            <a:ext cx="0" cy="1076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235E471-6B17-12F6-A122-10D8F8D1A492}"/>
              </a:ext>
            </a:extLst>
          </p:cNvPr>
          <p:cNvCxnSpPr>
            <a:cxnSpLocks/>
            <a:stCxn id="7" idx="2"/>
          </p:cNvCxnSpPr>
          <p:nvPr/>
        </p:nvCxnSpPr>
        <p:spPr>
          <a:xfrm>
            <a:off x="8826498" y="4277145"/>
            <a:ext cx="0" cy="18008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C2904A0-9339-E574-33ED-2E95925BEB76}"/>
              </a:ext>
            </a:extLst>
          </p:cNvPr>
          <p:cNvCxnSpPr/>
          <p:nvPr/>
        </p:nvCxnSpPr>
        <p:spPr>
          <a:xfrm>
            <a:off x="5450311" y="5496560"/>
            <a:ext cx="83872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TextBox 18">
            <a:extLst>
              <a:ext uri="{FF2B5EF4-FFF2-40B4-BE49-F238E27FC236}">
                <a16:creationId xmlns:a16="http://schemas.microsoft.com/office/drawing/2014/main" id="{3DB12379-A0AA-410E-0783-3D3DC13E930D}"/>
              </a:ext>
            </a:extLst>
          </p:cNvPr>
          <p:cNvSpPr txBox="1"/>
          <p:nvPr/>
        </p:nvSpPr>
        <p:spPr>
          <a:xfrm>
            <a:off x="4233546" y="5281116"/>
            <a:ext cx="1248412" cy="430887"/>
          </a:xfrm>
          <a:prstGeom prst="rect">
            <a:avLst/>
          </a:prstGeom>
          <a:noFill/>
        </p:spPr>
        <p:txBody>
          <a:bodyPr wrap="square" rtlCol="0">
            <a:spAutoFit/>
          </a:bodyPr>
          <a:lstStyle/>
          <a:p>
            <a:r>
              <a:rPr lang="en-US" sz="1100"/>
              <a:t>Flag deployment mechanism </a:t>
            </a:r>
          </a:p>
        </p:txBody>
      </p:sp>
      <p:cxnSp>
        <p:nvCxnSpPr>
          <p:cNvPr id="21" name="Straight Arrow Connector 20">
            <a:extLst>
              <a:ext uri="{FF2B5EF4-FFF2-40B4-BE49-F238E27FC236}">
                <a16:creationId xmlns:a16="http://schemas.microsoft.com/office/drawing/2014/main" id="{A867E512-ADA7-50CD-E334-E5A3BD75AE0E}"/>
              </a:ext>
            </a:extLst>
          </p:cNvPr>
          <p:cNvCxnSpPr>
            <a:cxnSpLocks/>
          </p:cNvCxnSpPr>
          <p:nvPr/>
        </p:nvCxnSpPr>
        <p:spPr>
          <a:xfrm>
            <a:off x="5314951" y="3429000"/>
            <a:ext cx="16954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99EB58E4-9EBE-ABA0-CA73-9A15FB6C12D2}"/>
              </a:ext>
            </a:extLst>
          </p:cNvPr>
          <p:cNvSpPr txBox="1"/>
          <p:nvPr/>
        </p:nvSpPr>
        <p:spPr>
          <a:xfrm>
            <a:off x="4305300" y="3275111"/>
            <a:ext cx="1517336" cy="307777"/>
          </a:xfrm>
          <a:prstGeom prst="rect">
            <a:avLst/>
          </a:prstGeom>
          <a:noFill/>
        </p:spPr>
        <p:txBody>
          <a:bodyPr wrap="square" rtlCol="0">
            <a:spAutoFit/>
          </a:bodyPr>
          <a:lstStyle/>
          <a:p>
            <a:r>
              <a:rPr lang="en-US"/>
              <a:t>Flag “pole”</a:t>
            </a:r>
          </a:p>
        </p:txBody>
      </p:sp>
      <p:sp>
        <p:nvSpPr>
          <p:cNvPr id="33" name="TextBox 32">
            <a:extLst>
              <a:ext uri="{FF2B5EF4-FFF2-40B4-BE49-F238E27FC236}">
                <a16:creationId xmlns:a16="http://schemas.microsoft.com/office/drawing/2014/main" id="{39F232FA-BA93-2711-C06B-EB233ED4BF8A}"/>
              </a:ext>
            </a:extLst>
          </p:cNvPr>
          <p:cNvSpPr txBox="1"/>
          <p:nvPr/>
        </p:nvSpPr>
        <p:spPr>
          <a:xfrm>
            <a:off x="4230369" y="1107186"/>
            <a:ext cx="5147946" cy="1169551"/>
          </a:xfrm>
          <a:prstGeom prst="rect">
            <a:avLst/>
          </a:prstGeom>
          <a:noFill/>
        </p:spPr>
        <p:txBody>
          <a:bodyPr wrap="square" rtlCol="0">
            <a:spAutoFit/>
          </a:bodyPr>
          <a:lstStyle/>
          <a:p>
            <a:pPr marL="285750" indent="-285750">
              <a:buFont typeface="Arial" panose="020B0604020202020204" pitchFamily="34" charset="0"/>
              <a:buChar char="•"/>
            </a:pPr>
            <a:r>
              <a:rPr lang="en-US"/>
              <a:t>The flag will be partially expanded within the probe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flag will be held down from full expansion by a servo motor, which will move out of the way when time for release </a:t>
            </a:r>
          </a:p>
        </p:txBody>
      </p:sp>
      <p:cxnSp>
        <p:nvCxnSpPr>
          <p:cNvPr id="34" name="Straight Arrow Connector 33">
            <a:extLst>
              <a:ext uri="{FF2B5EF4-FFF2-40B4-BE49-F238E27FC236}">
                <a16:creationId xmlns:a16="http://schemas.microsoft.com/office/drawing/2014/main" id="{15A018E2-967B-3CC1-BAA2-28E685CFECA1}"/>
              </a:ext>
            </a:extLst>
          </p:cNvPr>
          <p:cNvCxnSpPr>
            <a:cxnSpLocks/>
          </p:cNvCxnSpPr>
          <p:nvPr/>
        </p:nvCxnSpPr>
        <p:spPr>
          <a:xfrm>
            <a:off x="5314951" y="3134360"/>
            <a:ext cx="18624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E622A3F2-BAFF-EC20-0DDF-AF8F4A9A1FEF}"/>
              </a:ext>
            </a:extLst>
          </p:cNvPr>
          <p:cNvSpPr txBox="1"/>
          <p:nvPr/>
        </p:nvSpPr>
        <p:spPr>
          <a:xfrm>
            <a:off x="4203854" y="2980471"/>
            <a:ext cx="1517336" cy="307777"/>
          </a:xfrm>
          <a:prstGeom prst="rect">
            <a:avLst/>
          </a:prstGeom>
          <a:noFill/>
        </p:spPr>
        <p:txBody>
          <a:bodyPr wrap="square" rtlCol="0">
            <a:spAutoFit/>
          </a:bodyPr>
          <a:lstStyle/>
          <a:p>
            <a:r>
              <a:rPr lang="en-US"/>
              <a:t>Servo Motor </a:t>
            </a:r>
          </a:p>
        </p:txBody>
      </p:sp>
      <p:grpSp>
        <p:nvGrpSpPr>
          <p:cNvPr id="4" name="Group 3">
            <a:extLst>
              <a:ext uri="{FF2B5EF4-FFF2-40B4-BE49-F238E27FC236}">
                <a16:creationId xmlns:a16="http://schemas.microsoft.com/office/drawing/2014/main" id="{7FDF3549-16B6-536C-3DA2-7FB151B7A51F}"/>
              </a:ext>
            </a:extLst>
          </p:cNvPr>
          <p:cNvGrpSpPr/>
          <p:nvPr/>
        </p:nvGrpSpPr>
        <p:grpSpPr>
          <a:xfrm>
            <a:off x="288642" y="1291104"/>
            <a:ext cx="3818364" cy="3665481"/>
            <a:chOff x="36089" y="1238850"/>
            <a:chExt cx="3818364" cy="3665481"/>
          </a:xfrm>
        </p:grpSpPr>
        <p:pic>
          <p:nvPicPr>
            <p:cNvPr id="25" name="Picture 24">
              <a:extLst>
                <a:ext uri="{FF2B5EF4-FFF2-40B4-BE49-F238E27FC236}">
                  <a16:creationId xmlns:a16="http://schemas.microsoft.com/office/drawing/2014/main" id="{D80B121A-F04A-75F3-15E3-FD7DD3A94B1E}"/>
                </a:ext>
              </a:extLst>
            </p:cNvPr>
            <p:cNvPicPr>
              <a:picLocks noChangeAspect="1"/>
            </p:cNvPicPr>
            <p:nvPr/>
          </p:nvPicPr>
          <p:blipFill>
            <a:blip r:embed="rId4"/>
            <a:stretch>
              <a:fillRect/>
            </a:stretch>
          </p:blipFill>
          <p:spPr>
            <a:xfrm rot="10642882">
              <a:off x="534128" y="2788633"/>
              <a:ext cx="1752845" cy="2076740"/>
            </a:xfrm>
            <a:prstGeom prst="rect">
              <a:avLst/>
            </a:prstGeom>
          </p:spPr>
        </p:pic>
        <p:cxnSp>
          <p:nvCxnSpPr>
            <p:cNvPr id="27" name="Straight Arrow Connector 26">
              <a:extLst>
                <a:ext uri="{FF2B5EF4-FFF2-40B4-BE49-F238E27FC236}">
                  <a16:creationId xmlns:a16="http://schemas.microsoft.com/office/drawing/2014/main" id="{E4DF02C1-52C2-4596-7871-0E1035620350}"/>
                </a:ext>
              </a:extLst>
            </p:cNvPr>
            <p:cNvCxnSpPr>
              <a:cxnSpLocks/>
            </p:cNvCxnSpPr>
            <p:nvPr/>
          </p:nvCxnSpPr>
          <p:spPr>
            <a:xfrm flipV="1">
              <a:off x="968229" y="1675376"/>
              <a:ext cx="0" cy="1737360"/>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FC6D6B71-9080-9280-2EF5-D3FD8B06A674}"/>
                </a:ext>
              </a:extLst>
            </p:cNvPr>
            <p:cNvCxnSpPr>
              <a:cxnSpLocks/>
            </p:cNvCxnSpPr>
            <p:nvPr/>
          </p:nvCxnSpPr>
          <p:spPr>
            <a:xfrm flipH="1">
              <a:off x="2161074" y="3104959"/>
              <a:ext cx="395467" cy="713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D6FDDA17-0BB0-215D-C75A-9AE46A2D4556}"/>
                </a:ext>
              </a:extLst>
            </p:cNvPr>
            <p:cNvSpPr txBox="1"/>
            <p:nvPr/>
          </p:nvSpPr>
          <p:spPr>
            <a:xfrm>
              <a:off x="2072805" y="2853061"/>
              <a:ext cx="1517336" cy="307777"/>
            </a:xfrm>
            <a:prstGeom prst="rect">
              <a:avLst/>
            </a:prstGeom>
            <a:noFill/>
          </p:spPr>
          <p:txBody>
            <a:bodyPr wrap="square" rtlCol="0">
              <a:spAutoFit/>
            </a:bodyPr>
            <a:lstStyle/>
            <a:p>
              <a:r>
                <a:rPr lang="en-US"/>
                <a:t>Clock spring </a:t>
              </a:r>
            </a:p>
          </p:txBody>
        </p:sp>
        <p:sp>
          <p:nvSpPr>
            <p:cNvPr id="32" name="TextBox 31">
              <a:extLst>
                <a:ext uri="{FF2B5EF4-FFF2-40B4-BE49-F238E27FC236}">
                  <a16:creationId xmlns:a16="http://schemas.microsoft.com/office/drawing/2014/main" id="{868035B2-3918-DC69-D137-21DB402CD9BA}"/>
                </a:ext>
              </a:extLst>
            </p:cNvPr>
            <p:cNvSpPr txBox="1"/>
            <p:nvPr/>
          </p:nvSpPr>
          <p:spPr>
            <a:xfrm>
              <a:off x="1115225" y="1675376"/>
              <a:ext cx="1915160" cy="954107"/>
            </a:xfrm>
            <a:prstGeom prst="rect">
              <a:avLst/>
            </a:prstGeom>
            <a:noFill/>
          </p:spPr>
          <p:txBody>
            <a:bodyPr wrap="square" rtlCol="0">
              <a:spAutoFit/>
            </a:bodyPr>
            <a:lstStyle/>
            <a:p>
              <a:r>
                <a:rPr lang="en-US"/>
                <a:t>The clock spring will be reversed so that the steel tape is pushed outward </a:t>
              </a:r>
            </a:p>
          </p:txBody>
        </p:sp>
        <p:sp>
          <p:nvSpPr>
            <p:cNvPr id="38" name="Rectangle 37">
              <a:extLst>
                <a:ext uri="{FF2B5EF4-FFF2-40B4-BE49-F238E27FC236}">
                  <a16:creationId xmlns:a16="http://schemas.microsoft.com/office/drawing/2014/main" id="{6FE3A2AE-8FB3-EADD-EEC6-729C0E98B773}"/>
                </a:ext>
              </a:extLst>
            </p:cNvPr>
            <p:cNvSpPr/>
            <p:nvPr/>
          </p:nvSpPr>
          <p:spPr>
            <a:xfrm>
              <a:off x="36089" y="1238850"/>
              <a:ext cx="3818364" cy="36654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Straight Arrow Connector 39">
            <a:extLst>
              <a:ext uri="{FF2B5EF4-FFF2-40B4-BE49-F238E27FC236}">
                <a16:creationId xmlns:a16="http://schemas.microsoft.com/office/drawing/2014/main" id="{35E819DE-AFCE-3111-D950-AB0171887838}"/>
              </a:ext>
            </a:extLst>
          </p:cNvPr>
          <p:cNvCxnSpPr>
            <a:cxnSpLocks/>
          </p:cNvCxnSpPr>
          <p:nvPr/>
        </p:nvCxnSpPr>
        <p:spPr>
          <a:xfrm>
            <a:off x="4117166" y="4315397"/>
            <a:ext cx="2283634" cy="110088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1" name="TextBox 40">
            <a:extLst>
              <a:ext uri="{FF2B5EF4-FFF2-40B4-BE49-F238E27FC236}">
                <a16:creationId xmlns:a16="http://schemas.microsoft.com/office/drawing/2014/main" id="{93DF85C4-632E-B491-B376-430519F54B64}"/>
              </a:ext>
            </a:extLst>
          </p:cNvPr>
          <p:cNvSpPr txBox="1"/>
          <p:nvPr/>
        </p:nvSpPr>
        <p:spPr>
          <a:xfrm>
            <a:off x="288662" y="5352250"/>
            <a:ext cx="3700781" cy="738664"/>
          </a:xfrm>
          <a:prstGeom prst="rect">
            <a:avLst/>
          </a:prstGeom>
          <a:noFill/>
        </p:spPr>
        <p:txBody>
          <a:bodyPr wrap="square" rtlCol="0">
            <a:spAutoFit/>
          </a:bodyPr>
          <a:lstStyle/>
          <a:p>
            <a:r>
              <a:rPr lang="en-US" b="1"/>
              <a:t>Note: </a:t>
            </a:r>
            <a:r>
              <a:rPr lang="en-US"/>
              <a:t>the flag will be attached using super glue. The material will be ripstop nylon and the flag will be triangular.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8"/>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Container Payload Mount</a:t>
            </a:r>
            <a:endParaRPr/>
          </a:p>
        </p:txBody>
      </p:sp>
      <p:sp>
        <p:nvSpPr>
          <p:cNvPr id="595" name="Google Shape;595;p68"/>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
        <p:nvSpPr>
          <p:cNvPr id="596" name="Google Shape;596;p6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7" name="Google Shape;597;p68"/>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598" name="Google Shape;598;p68"/>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a:t>
            </a:r>
            <a:r>
              <a:rPr lang="en-US" sz="1000">
                <a:solidFill>
                  <a:schemeClr val="dk1"/>
                </a:solidFill>
              </a:rPr>
              <a:t>Savari Datta</a:t>
            </a:r>
            <a:endParaRPr/>
          </a:p>
        </p:txBody>
      </p:sp>
      <p:pic>
        <p:nvPicPr>
          <p:cNvPr id="3" name="Picture 3" descr="Diagram&#10;&#10;Description automatically generated">
            <a:extLst>
              <a:ext uri="{FF2B5EF4-FFF2-40B4-BE49-F238E27FC236}">
                <a16:creationId xmlns:a16="http://schemas.microsoft.com/office/drawing/2014/main" id="{B61AE8DF-B0C5-EF9E-AB81-B2A9C3BB1BE1}"/>
              </a:ext>
            </a:extLst>
          </p:cNvPr>
          <p:cNvPicPr>
            <a:picLocks noChangeAspect="1"/>
          </p:cNvPicPr>
          <p:nvPr/>
        </p:nvPicPr>
        <p:blipFill>
          <a:blip r:embed="rId3"/>
          <a:stretch>
            <a:fillRect/>
          </a:stretch>
        </p:blipFill>
        <p:spPr>
          <a:xfrm>
            <a:off x="325647" y="1111023"/>
            <a:ext cx="3656718" cy="2319516"/>
          </a:xfrm>
          <a:prstGeom prst="rect">
            <a:avLst/>
          </a:prstGeom>
          <a:ln>
            <a:noFill/>
          </a:ln>
        </p:spPr>
      </p:pic>
      <p:sp>
        <p:nvSpPr>
          <p:cNvPr id="4" name="Rectangle: Rounded Corners 3">
            <a:extLst>
              <a:ext uri="{FF2B5EF4-FFF2-40B4-BE49-F238E27FC236}">
                <a16:creationId xmlns:a16="http://schemas.microsoft.com/office/drawing/2014/main" id="{15B1A41C-0D26-21EB-2AC5-A51E5643E4FE}"/>
              </a:ext>
            </a:extLst>
          </p:cNvPr>
          <p:cNvSpPr/>
          <p:nvPr/>
        </p:nvSpPr>
        <p:spPr>
          <a:xfrm>
            <a:off x="2338388" y="1880798"/>
            <a:ext cx="177147" cy="154555"/>
          </a:xfrm>
          <a:prstGeom prst="roundRect">
            <a:avLst/>
          </a:prstGeom>
          <a:solidFill>
            <a:srgbClr val="909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FB8ECCD-EDE9-8D4E-AF62-EC0C87CB843B}"/>
              </a:ext>
            </a:extLst>
          </p:cNvPr>
          <p:cNvSpPr/>
          <p:nvPr/>
        </p:nvSpPr>
        <p:spPr>
          <a:xfrm>
            <a:off x="1589449" y="1880799"/>
            <a:ext cx="663214" cy="154555"/>
          </a:xfrm>
          <a:prstGeom prst="roundRect">
            <a:avLst/>
          </a:prstGeom>
          <a:solidFill>
            <a:srgbClr val="909C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Diagram&#10;&#10;Description automatically generated">
            <a:extLst>
              <a:ext uri="{FF2B5EF4-FFF2-40B4-BE49-F238E27FC236}">
                <a16:creationId xmlns:a16="http://schemas.microsoft.com/office/drawing/2014/main" id="{39069D0E-9A31-0CA6-5689-55C318C8A298}"/>
              </a:ext>
            </a:extLst>
          </p:cNvPr>
          <p:cNvPicPr>
            <a:picLocks noChangeAspect="1"/>
          </p:cNvPicPr>
          <p:nvPr/>
        </p:nvPicPr>
        <p:blipFill>
          <a:blip r:embed="rId3"/>
          <a:stretch>
            <a:fillRect/>
          </a:stretch>
        </p:blipFill>
        <p:spPr>
          <a:xfrm>
            <a:off x="4218259" y="3495478"/>
            <a:ext cx="3931038" cy="2493252"/>
          </a:xfrm>
          <a:prstGeom prst="rect">
            <a:avLst/>
          </a:prstGeom>
          <a:ln>
            <a:noFill/>
          </a:ln>
        </p:spPr>
      </p:pic>
      <p:sp>
        <p:nvSpPr>
          <p:cNvPr id="7" name="TextBox 6">
            <a:extLst>
              <a:ext uri="{FF2B5EF4-FFF2-40B4-BE49-F238E27FC236}">
                <a16:creationId xmlns:a16="http://schemas.microsoft.com/office/drawing/2014/main" id="{4F776984-EE26-C0DB-4E1A-AD59A197C31E}"/>
              </a:ext>
            </a:extLst>
          </p:cNvPr>
          <p:cNvSpPr txBox="1"/>
          <p:nvPr/>
        </p:nvSpPr>
        <p:spPr>
          <a:xfrm>
            <a:off x="4124238" y="1512441"/>
            <a:ext cx="4119079" cy="138499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Pre-Release Configuration:</a:t>
            </a:r>
            <a:endParaRPr lang="en-US" sz="300" b="1"/>
          </a:p>
          <a:p>
            <a:r>
              <a:rPr lang="en-US"/>
              <a:t>To hold the payload inside the can, the linear actuator is deployed through the tie-down ring of the payload and into the payload securement, mounted opposite of it, which stops the payload from sliding off during descent.</a:t>
            </a:r>
          </a:p>
        </p:txBody>
      </p:sp>
      <p:sp>
        <p:nvSpPr>
          <p:cNvPr id="8" name="TextBox 7">
            <a:extLst>
              <a:ext uri="{FF2B5EF4-FFF2-40B4-BE49-F238E27FC236}">
                <a16:creationId xmlns:a16="http://schemas.microsoft.com/office/drawing/2014/main" id="{C50A7C5E-F376-6CCE-F277-EF3960B40150}"/>
              </a:ext>
            </a:extLst>
          </p:cNvPr>
          <p:cNvSpPr txBox="1"/>
          <p:nvPr/>
        </p:nvSpPr>
        <p:spPr>
          <a:xfrm>
            <a:off x="762899" y="4432251"/>
            <a:ext cx="3328123" cy="95410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Released Configuration:</a:t>
            </a:r>
          </a:p>
          <a:p>
            <a:r>
              <a:rPr lang="en-US"/>
              <a:t>At 500 m, the linear actuator is retracted, allowing for the payload to drop through the bottom of the can.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Structure Survivability</a:t>
            </a:r>
            <a:endParaRPr sz="2400" b="1" i="0" u="none" strike="noStrike" cap="none">
              <a:solidFill>
                <a:schemeClr val="accent2"/>
              </a:solidFill>
              <a:latin typeface="Arial"/>
              <a:ea typeface="Arial"/>
              <a:cs typeface="Arial"/>
              <a:sym typeface="Arial"/>
            </a:endParaRPr>
          </a:p>
        </p:txBody>
      </p:sp>
      <p:sp>
        <p:nvSpPr>
          <p:cNvPr id="605" name="Google Shape;605;p69"/>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606" name="Google Shape;606;p69"/>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54</a:t>
            </a:fld>
            <a:endParaRPr sz="1000" b="0" i="0" u="none" strike="noStrike" cap="none">
              <a:solidFill>
                <a:schemeClr val="dk1"/>
              </a:solidFill>
              <a:latin typeface="Arial"/>
              <a:ea typeface="Arial"/>
              <a:cs typeface="Arial"/>
              <a:sym typeface="Arial"/>
            </a:endParaRPr>
          </a:p>
        </p:txBody>
      </p:sp>
      <p:sp>
        <p:nvSpPr>
          <p:cNvPr id="607" name="Google Shape;607;p69"/>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endParaRPr/>
          </a:p>
        </p:txBody>
      </p:sp>
      <p:sp>
        <p:nvSpPr>
          <p:cNvPr id="2" name="Google Shape;432;p52">
            <a:extLst>
              <a:ext uri="{FF2B5EF4-FFF2-40B4-BE49-F238E27FC236}">
                <a16:creationId xmlns:a16="http://schemas.microsoft.com/office/drawing/2014/main" id="{0363F72A-0B5A-13E2-254C-F7C53E83D9F1}"/>
              </a:ext>
            </a:extLst>
          </p:cNvPr>
          <p:cNvSpPr txBox="1">
            <a:spLocks noGrp="1"/>
          </p:cNvSpPr>
          <p:nvPr>
            <p:ph type="body" idx="1"/>
          </p:nvPr>
        </p:nvSpPr>
        <p:spPr>
          <a:xfrm>
            <a:off x="228600" y="1241069"/>
            <a:ext cx="8686800" cy="490482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Char char="•"/>
            </a:pPr>
            <a:r>
              <a:rPr lang="en-US" sz="2100" b="0"/>
              <a:t>The PCBs for the container and the payload are mounted to the plates using standoffs which are screwed into the plastic</a:t>
            </a:r>
          </a:p>
          <a:p>
            <a:pPr marL="0" marR="0" lvl="0" indent="0" algn="l" rtl="0">
              <a:spcBef>
                <a:spcPts val="0"/>
              </a:spcBef>
              <a:spcAft>
                <a:spcPts val="0"/>
              </a:spcAft>
              <a:buClr>
                <a:schemeClr val="dk1"/>
              </a:buClr>
              <a:buSzPts val="2400"/>
              <a:buNone/>
            </a:pPr>
            <a:endParaRPr lang="en-US" sz="2100" b="0"/>
          </a:p>
          <a:p>
            <a:pPr marL="342900" marR="0" lvl="0" indent="-342900" algn="l" rtl="0">
              <a:spcBef>
                <a:spcPts val="0"/>
              </a:spcBef>
              <a:spcAft>
                <a:spcPts val="0"/>
              </a:spcAft>
              <a:buClr>
                <a:schemeClr val="dk1"/>
              </a:buClr>
              <a:buSzPts val="2400"/>
              <a:buFont typeface="Arial"/>
              <a:buChar char="•"/>
            </a:pPr>
            <a:r>
              <a:rPr lang="en-US" sz="2100" b="0"/>
              <a:t>The various electrical connections/components will be soldered to the PCB, securing them in place</a:t>
            </a:r>
          </a:p>
          <a:p>
            <a:pPr marL="0" marR="0" lvl="0" indent="0" algn="l" rtl="0">
              <a:spcBef>
                <a:spcPts val="0"/>
              </a:spcBef>
              <a:spcAft>
                <a:spcPts val="0"/>
              </a:spcAft>
              <a:buClr>
                <a:schemeClr val="dk1"/>
              </a:buClr>
              <a:buSzPts val="2400"/>
              <a:buNone/>
            </a:pPr>
            <a:endParaRPr lang="en-US" sz="2100" b="0"/>
          </a:p>
          <a:p>
            <a:pPr marL="342900" marR="0" lvl="0" indent="-342900" algn="l" rtl="0">
              <a:spcBef>
                <a:spcPts val="0"/>
              </a:spcBef>
              <a:spcAft>
                <a:spcPts val="0"/>
              </a:spcAft>
              <a:buClr>
                <a:schemeClr val="dk1"/>
              </a:buClr>
              <a:buSzPts val="2400"/>
              <a:buFont typeface="Arial"/>
              <a:buChar char="•"/>
            </a:pPr>
            <a:r>
              <a:rPr lang="en-US" sz="2100" b="0" i="0" u="none" strike="noStrike" cap="none">
                <a:latin typeface="Arial"/>
                <a:ea typeface="Arial"/>
                <a:cs typeface="Arial"/>
                <a:sym typeface="Arial"/>
              </a:rPr>
              <a:t>The </a:t>
            </a:r>
            <a:r>
              <a:rPr lang="en-US" sz="2100" b="0"/>
              <a:t>eyebolt (container) and the tie down ring (payload) are used for parachute attachment deployed during descent</a:t>
            </a:r>
          </a:p>
          <a:p>
            <a:pPr marL="342900" marR="0" lvl="0" indent="-342900" algn="l" rtl="0">
              <a:spcBef>
                <a:spcPts val="0"/>
              </a:spcBef>
              <a:spcAft>
                <a:spcPts val="0"/>
              </a:spcAft>
              <a:buClr>
                <a:schemeClr val="dk1"/>
              </a:buClr>
              <a:buSzPts val="2400"/>
              <a:buFont typeface="Arial"/>
              <a:buChar char="•"/>
            </a:pPr>
            <a:endParaRPr lang="en-US" sz="2100" b="0"/>
          </a:p>
          <a:p>
            <a:pPr marL="342900" indent="-342900">
              <a:spcBef>
                <a:spcPts val="0"/>
              </a:spcBef>
            </a:pPr>
            <a:r>
              <a:rPr lang="en-US" sz="2100" b="0">
                <a:solidFill>
                  <a:schemeClr val="tx1"/>
                </a:solidFill>
              </a:rPr>
              <a:t>The canister and payload were designed with adequate thickness and strength to survive 15 g's of acceleration without buckling or yielding.</a:t>
            </a:r>
            <a:endParaRPr lang="en-US" sz="2100" b="0" i="0" u="none" strike="noStrike" cap="none">
              <a:solidFill>
                <a:schemeClr val="tx1"/>
              </a:solidFill>
              <a:latin typeface="Arial"/>
              <a:ea typeface="Arial"/>
              <a:cs typeface="Arial"/>
            </a:endParaRPr>
          </a:p>
          <a:p>
            <a:pPr marL="342900" indent="-342900">
              <a:spcBef>
                <a:spcPts val="0"/>
              </a:spcBef>
            </a:pPr>
            <a:endParaRPr lang="en-US" sz="2100" b="0">
              <a:solidFill>
                <a:schemeClr val="tx1"/>
              </a:solidFill>
            </a:endParaRPr>
          </a:p>
          <a:p>
            <a:pPr marL="342900" indent="-342900">
              <a:spcBef>
                <a:spcPts val="0"/>
              </a:spcBef>
            </a:pPr>
            <a:r>
              <a:rPr lang="en-US" sz="2100" b="0">
                <a:solidFill>
                  <a:schemeClr val="tx1"/>
                </a:solidFill>
              </a:rPr>
              <a:t>The canister and payload will both be tested for shock force resistance according to the environmental test plan.</a:t>
            </a:r>
          </a:p>
          <a:p>
            <a:pPr marL="342900" indent="-342900">
              <a:spcBef>
                <a:spcPts val="0"/>
              </a:spcBef>
            </a:pPr>
            <a:endParaRPr lang="en-US" b="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13" name="Google Shape;613;p7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55</a:t>
            </a:fld>
            <a:endParaRPr sz="1000" b="0" i="0" u="none" strike="noStrike" cap="none">
              <a:solidFill>
                <a:schemeClr val="dk1"/>
              </a:solidFill>
              <a:latin typeface="Arial"/>
              <a:ea typeface="Arial"/>
              <a:cs typeface="Arial"/>
              <a:sym typeface="Arial"/>
            </a:endParaRPr>
          </a:p>
        </p:txBody>
      </p:sp>
      <p:sp>
        <p:nvSpPr>
          <p:cNvPr id="614" name="Google Shape;614;p70"/>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Container Mass</a:t>
            </a:r>
            <a:r>
              <a:rPr lang="en-US" sz="2400" b="1" i="0" u="none" strike="noStrike" cap="none">
                <a:latin typeface="Arial"/>
                <a:ea typeface="Arial"/>
                <a:cs typeface="Arial"/>
                <a:sym typeface="Arial"/>
              </a:rPr>
              <a:t> Budget</a:t>
            </a:r>
            <a:endParaRPr lang="en-US"/>
          </a:p>
        </p:txBody>
      </p:sp>
      <p:sp>
        <p:nvSpPr>
          <p:cNvPr id="616" name="Google Shape;616;p70"/>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17" name="Google Shape;617;p70"/>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endParaRPr/>
          </a:p>
        </p:txBody>
      </p:sp>
      <p:sp>
        <p:nvSpPr>
          <p:cNvPr id="2" name="TextBox 1">
            <a:extLst>
              <a:ext uri="{FF2B5EF4-FFF2-40B4-BE49-F238E27FC236}">
                <a16:creationId xmlns:a16="http://schemas.microsoft.com/office/drawing/2014/main" id="{6BF6071A-4D8D-BC3A-46DF-CBC05CB7BBAF}"/>
              </a:ext>
            </a:extLst>
          </p:cNvPr>
          <p:cNvSpPr txBox="1"/>
          <p:nvPr/>
        </p:nvSpPr>
        <p:spPr>
          <a:xfrm>
            <a:off x="303524" y="4021425"/>
            <a:ext cx="27622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Total Mass: 221.27 grams</a:t>
            </a:r>
          </a:p>
        </p:txBody>
      </p:sp>
      <p:graphicFrame>
        <p:nvGraphicFramePr>
          <p:cNvPr id="5" name="Table 4">
            <a:extLst>
              <a:ext uri="{FF2B5EF4-FFF2-40B4-BE49-F238E27FC236}">
                <a16:creationId xmlns:a16="http://schemas.microsoft.com/office/drawing/2014/main" id="{6579989D-6BEC-9B5C-AEFB-8EEE4E0B5DF2}"/>
              </a:ext>
            </a:extLst>
          </p:cNvPr>
          <p:cNvGraphicFramePr>
            <a:graphicFrameLocks noGrp="1"/>
          </p:cNvGraphicFramePr>
          <p:nvPr>
            <p:extLst>
              <p:ext uri="{D42A27DB-BD31-4B8C-83A1-F6EECF244321}">
                <p14:modId xmlns:p14="http://schemas.microsoft.com/office/powerpoint/2010/main" val="2152709496"/>
              </p:ext>
            </p:extLst>
          </p:nvPr>
        </p:nvGraphicFramePr>
        <p:xfrm>
          <a:off x="303524" y="1177975"/>
          <a:ext cx="8535676" cy="2843450"/>
        </p:xfrm>
        <a:graphic>
          <a:graphicData uri="http://schemas.openxmlformats.org/drawingml/2006/table">
            <a:tbl>
              <a:tblPr firstRow="1" bandRow="1">
                <a:tableStyleId>{F29C7B72-4437-4D4B-A6DB-DACED90CAD47}</a:tableStyleId>
              </a:tblPr>
              <a:tblGrid>
                <a:gridCol w="2371020">
                  <a:extLst>
                    <a:ext uri="{9D8B030D-6E8A-4147-A177-3AD203B41FA5}">
                      <a16:colId xmlns:a16="http://schemas.microsoft.com/office/drawing/2014/main" val="125669062"/>
                    </a:ext>
                  </a:extLst>
                </a:gridCol>
                <a:gridCol w="2064182">
                  <a:extLst>
                    <a:ext uri="{9D8B030D-6E8A-4147-A177-3AD203B41FA5}">
                      <a16:colId xmlns:a16="http://schemas.microsoft.com/office/drawing/2014/main" val="133547742"/>
                    </a:ext>
                  </a:extLst>
                </a:gridCol>
                <a:gridCol w="2050237">
                  <a:extLst>
                    <a:ext uri="{9D8B030D-6E8A-4147-A177-3AD203B41FA5}">
                      <a16:colId xmlns:a16="http://schemas.microsoft.com/office/drawing/2014/main" val="323462194"/>
                    </a:ext>
                  </a:extLst>
                </a:gridCol>
                <a:gridCol w="2050237">
                  <a:extLst>
                    <a:ext uri="{9D8B030D-6E8A-4147-A177-3AD203B41FA5}">
                      <a16:colId xmlns:a16="http://schemas.microsoft.com/office/drawing/2014/main" val="1981374606"/>
                    </a:ext>
                  </a:extLst>
                </a:gridCol>
              </a:tblGrid>
              <a:tr h="457200">
                <a:tc>
                  <a:txBody>
                    <a:bodyPr/>
                    <a:lstStyle/>
                    <a:p>
                      <a:pPr algn="ctr" rtl="0" fontAlgn="base"/>
                      <a:r>
                        <a:rPr lang="en-US">
                          <a:solidFill>
                            <a:schemeClr val="bg1"/>
                          </a:solidFill>
                          <a:effectLst/>
                        </a:rPr>
                        <a:t>Part Name​</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Mass (g)​</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Source​</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Uncertainty (±g)​</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552712206"/>
                  </a:ext>
                </a:extLst>
              </a:tr>
              <a:tr h="385810">
                <a:tc>
                  <a:txBody>
                    <a:bodyPr/>
                    <a:lstStyle/>
                    <a:p>
                      <a:pPr algn="ctr" rtl="0" fontAlgn="base"/>
                      <a:r>
                        <a:rPr lang="en-US" sz="1200">
                          <a:effectLst/>
                        </a:rPr>
                        <a:t>Fiber Glass Routing Eyebolt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090397"/>
                  </a:ext>
                </a:extLst>
              </a:tr>
              <a:tr h="385810">
                <a:tc>
                  <a:txBody>
                    <a:bodyPr/>
                    <a:lstStyle/>
                    <a:p>
                      <a:pPr algn="ctr" rtl="0" fontAlgn="base"/>
                      <a:r>
                        <a:rPr lang="en-US" sz="1200">
                          <a:effectLst/>
                        </a:rPr>
                        <a:t>¼- 20 Aluminum Hex Nut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0.50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202954"/>
                  </a:ext>
                </a:extLst>
              </a:tr>
              <a:tr h="385810">
                <a:tc>
                  <a:txBody>
                    <a:bodyPr/>
                    <a:lstStyle/>
                    <a:p>
                      <a:pPr algn="ctr" rtl="0" fontAlgn="base"/>
                      <a:r>
                        <a:rPr lang="en-US" sz="1200">
                          <a:effectLst/>
                        </a:rPr>
                        <a:t>ABS Can Structure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206.00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4.65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0663915"/>
                  </a:ext>
                </a:extLst>
              </a:tr>
              <a:tr h="385810">
                <a:tc>
                  <a:txBody>
                    <a:bodyPr/>
                    <a:lstStyle/>
                    <a:p>
                      <a:pPr algn="ctr" rtl="0" fontAlgn="base"/>
                      <a:r>
                        <a:rPr lang="en-US" sz="1200">
                          <a:effectLst/>
                        </a:rPr>
                        <a:t>Payload Securement 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0.30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178206"/>
                  </a:ext>
                </a:extLst>
              </a:tr>
              <a:tr h="385810">
                <a:tc>
                  <a:txBody>
                    <a:bodyPr/>
                    <a:lstStyle/>
                    <a:p>
                      <a:pPr lvl="0" algn="ctr">
                        <a:buNone/>
                      </a:pPr>
                      <a:r>
                        <a:rPr lang="en-US" sz="1200" b="0" i="0" u="none" strike="noStrike" noProof="0">
                          <a:solidFill>
                            <a:srgbClr val="000000"/>
                          </a:solidFill>
                          <a:effectLst/>
                          <a:latin typeface="Arial"/>
                        </a:rPr>
                        <a:t>1ft Ultra-Light Parabolic Parachute</a:t>
                      </a:r>
                      <a:endParaRPr lang="en-US" sz="1200">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9.07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228053"/>
                  </a:ext>
                </a:extLst>
              </a:tr>
              <a:tr h="385810">
                <a:tc>
                  <a:txBody>
                    <a:bodyPr/>
                    <a:lstStyle/>
                    <a:p>
                      <a:pPr algn="ctr" rtl="0" fontAlgn="base"/>
                      <a:r>
                        <a:rPr lang="en-US" sz="1200">
                          <a:effectLst/>
                        </a:rPr>
                        <a:t>Plastic Wrap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8456988"/>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13" name="Google Shape;613;p7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56</a:t>
            </a:fld>
            <a:endParaRPr sz="1000" b="0" i="0" u="none" strike="noStrike" cap="none">
              <a:solidFill>
                <a:schemeClr val="dk1"/>
              </a:solidFill>
              <a:latin typeface="Arial"/>
              <a:ea typeface="Arial"/>
              <a:cs typeface="Arial"/>
              <a:sym typeface="Arial"/>
            </a:endParaRPr>
          </a:p>
        </p:txBody>
      </p:sp>
      <p:sp>
        <p:nvSpPr>
          <p:cNvPr id="614" name="Google Shape;614;p70"/>
          <p:cNvSpPr txBox="1">
            <a:spLocks noGrp="1"/>
          </p:cNvSpPr>
          <p:nvPr>
            <p:ph type="title"/>
          </p:nvPr>
        </p:nvSpPr>
        <p:spPr>
          <a:xfrm>
            <a:off x="1600200" y="76200"/>
            <a:ext cx="5600700" cy="838200"/>
          </a:xfrm>
          <a:prstGeom prst="rect">
            <a:avLst/>
          </a:prstGeom>
          <a:noFill/>
          <a:ln>
            <a:noFill/>
          </a:ln>
        </p:spPr>
        <p:txBody>
          <a:bodyPr spcFirstLastPara="1" wrap="square" lIns="91425" tIns="45700" rIns="91425" bIns="45700" anchor="ctr" anchorCtr="0">
            <a:noAutofit/>
          </a:bodyPr>
          <a:lstStyle/>
          <a:p>
            <a:r>
              <a:rPr lang="en-US"/>
              <a:t>Electronics Mass</a:t>
            </a:r>
            <a:r>
              <a:rPr lang="en-US" sz="2400" b="1" i="0" u="none" strike="noStrike" cap="none">
                <a:latin typeface="Arial"/>
                <a:ea typeface="Arial"/>
                <a:cs typeface="Arial"/>
                <a:sym typeface="Arial"/>
              </a:rPr>
              <a:t> Budget</a:t>
            </a:r>
            <a:r>
              <a:rPr lang="en-US"/>
              <a:t> (Container)</a:t>
            </a:r>
            <a:endParaRPr/>
          </a:p>
        </p:txBody>
      </p:sp>
      <p:sp>
        <p:nvSpPr>
          <p:cNvPr id="616" name="Google Shape;616;p70"/>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17" name="Google Shape;617;p70"/>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endParaRPr/>
          </a:p>
        </p:txBody>
      </p:sp>
      <p:graphicFrame>
        <p:nvGraphicFramePr>
          <p:cNvPr id="3" name="Table 2">
            <a:extLst>
              <a:ext uri="{FF2B5EF4-FFF2-40B4-BE49-F238E27FC236}">
                <a16:creationId xmlns:a16="http://schemas.microsoft.com/office/drawing/2014/main" id="{D4AA8788-BE35-E7B3-CD59-9A0AC4774607}"/>
              </a:ext>
            </a:extLst>
          </p:cNvPr>
          <p:cNvGraphicFramePr>
            <a:graphicFrameLocks noGrp="1"/>
          </p:cNvGraphicFramePr>
          <p:nvPr>
            <p:extLst>
              <p:ext uri="{D42A27DB-BD31-4B8C-83A1-F6EECF244321}">
                <p14:modId xmlns:p14="http://schemas.microsoft.com/office/powerpoint/2010/main" val="1274846877"/>
              </p:ext>
            </p:extLst>
          </p:nvPr>
        </p:nvGraphicFramePr>
        <p:xfrm>
          <a:off x="303524" y="1183024"/>
          <a:ext cx="8535676" cy="3157870"/>
        </p:xfrm>
        <a:graphic>
          <a:graphicData uri="http://schemas.openxmlformats.org/drawingml/2006/table">
            <a:tbl>
              <a:tblPr firstRow="1" bandRow="1">
                <a:tableStyleId>{F29C7B72-4437-4D4B-A6DB-DACED90CAD47}</a:tableStyleId>
              </a:tblPr>
              <a:tblGrid>
                <a:gridCol w="2371020">
                  <a:extLst>
                    <a:ext uri="{9D8B030D-6E8A-4147-A177-3AD203B41FA5}">
                      <a16:colId xmlns:a16="http://schemas.microsoft.com/office/drawing/2014/main" val="125669062"/>
                    </a:ext>
                  </a:extLst>
                </a:gridCol>
                <a:gridCol w="2064182">
                  <a:extLst>
                    <a:ext uri="{9D8B030D-6E8A-4147-A177-3AD203B41FA5}">
                      <a16:colId xmlns:a16="http://schemas.microsoft.com/office/drawing/2014/main" val="133547742"/>
                    </a:ext>
                  </a:extLst>
                </a:gridCol>
                <a:gridCol w="2050237">
                  <a:extLst>
                    <a:ext uri="{9D8B030D-6E8A-4147-A177-3AD203B41FA5}">
                      <a16:colId xmlns:a16="http://schemas.microsoft.com/office/drawing/2014/main" val="323462194"/>
                    </a:ext>
                  </a:extLst>
                </a:gridCol>
                <a:gridCol w="2050237">
                  <a:extLst>
                    <a:ext uri="{9D8B030D-6E8A-4147-A177-3AD203B41FA5}">
                      <a16:colId xmlns:a16="http://schemas.microsoft.com/office/drawing/2014/main" val="1981374606"/>
                    </a:ext>
                  </a:extLst>
                </a:gridCol>
              </a:tblGrid>
              <a:tr h="457200">
                <a:tc>
                  <a:txBody>
                    <a:bodyPr/>
                    <a:lstStyle/>
                    <a:p>
                      <a:pPr algn="ctr" rtl="0" fontAlgn="base"/>
                      <a:r>
                        <a:rPr lang="en-US">
                          <a:solidFill>
                            <a:schemeClr val="bg1"/>
                          </a:solidFill>
                          <a:effectLst/>
                        </a:rPr>
                        <a:t>Part Name​</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Mass (g)​</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Source​</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Uncertainty (±g)​</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552712206"/>
                  </a:ext>
                </a:extLst>
              </a:tr>
              <a:tr h="385810">
                <a:tc>
                  <a:txBody>
                    <a:bodyPr/>
                    <a:lstStyle/>
                    <a:p>
                      <a:pPr algn="ctr" rtl="0" fontAlgn="base"/>
                      <a:r>
                        <a:rPr lang="en-US" sz="1200">
                          <a:effectLst/>
                        </a:rPr>
                        <a:t>Adafruit BMP280​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​1.30</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​Datasheet</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090397"/>
                  </a:ext>
                </a:extLst>
              </a:tr>
              <a:tr h="385810">
                <a:tc>
                  <a:txBody>
                    <a:bodyPr/>
                    <a:lstStyle/>
                    <a:p>
                      <a:pPr algn="ctr" rtl="0" fontAlgn="auto"/>
                      <a:r>
                        <a:rPr lang="en-US" sz="1200">
                          <a:effectLst/>
                        </a:rPr>
                        <a:t>​Arduino Nano</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​7.00</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​Datasheet</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202954"/>
                  </a:ext>
                </a:extLst>
              </a:tr>
              <a:tr h="385810">
                <a:tc>
                  <a:txBody>
                    <a:bodyPr/>
                    <a:lstStyle/>
                    <a:p>
                      <a:pPr lvl="0" algn="ctr">
                        <a:buNone/>
                      </a:pPr>
                      <a:r>
                        <a:rPr lang="en-US" sz="1200">
                          <a:effectLst/>
                        </a:rPr>
                        <a:t>2032 Cell Batteries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6.20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0663915"/>
                  </a:ext>
                </a:extLst>
              </a:tr>
              <a:tr h="385810">
                <a:tc>
                  <a:txBody>
                    <a:bodyPr/>
                    <a:lstStyle/>
                    <a:p>
                      <a:pPr lvl="0" algn="ctr">
                        <a:buNone/>
                      </a:pPr>
                      <a:r>
                        <a:rPr lang="en-US" sz="1200">
                          <a:effectLst/>
                        </a:rPr>
                        <a:t>Linear Actuator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15.00</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178206"/>
                  </a:ext>
                </a:extLst>
              </a:tr>
              <a:tr h="385810">
                <a:tc>
                  <a:txBody>
                    <a:bodyPr/>
                    <a:lstStyle/>
                    <a:p>
                      <a:pPr lvl="0" algn="ctr">
                        <a:buNone/>
                      </a:pPr>
                      <a:r>
                        <a:rPr lang="en-US" sz="1200">
                          <a:effectLst/>
                        </a:rPr>
                        <a:t>Linear Actuator 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228053"/>
                  </a:ext>
                </a:extLst>
              </a:tr>
              <a:tr h="385810">
                <a:tc>
                  <a:txBody>
                    <a:bodyPr/>
                    <a:lstStyle/>
                    <a:p>
                      <a:pPr lvl="0" algn="ctr">
                        <a:buNone/>
                      </a:pPr>
                      <a:r>
                        <a:rPr lang="en-US" sz="1200">
                          <a:effectLst/>
                        </a:rPr>
                        <a:t>Plastic Coupling Nuts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8456988"/>
                  </a:ext>
                </a:extLst>
              </a:tr>
              <a:tr h="385810">
                <a:tc>
                  <a:txBody>
                    <a:bodyPr/>
                    <a:lstStyle/>
                    <a:p>
                      <a:pPr lvl="0" algn="ctr">
                        <a:buNone/>
                      </a:pPr>
                      <a:r>
                        <a:rPr lang="en-US" sz="1200">
                          <a:effectLst/>
                        </a:rPr>
                        <a:t>PCB Screws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645710"/>
                  </a:ext>
                </a:extLst>
              </a:tr>
            </a:tbl>
          </a:graphicData>
        </a:graphic>
      </p:graphicFrame>
      <p:sp>
        <p:nvSpPr>
          <p:cNvPr id="2" name="TextBox 1">
            <a:extLst>
              <a:ext uri="{FF2B5EF4-FFF2-40B4-BE49-F238E27FC236}">
                <a16:creationId xmlns:a16="http://schemas.microsoft.com/office/drawing/2014/main" id="{7D1B0A6A-89CC-AE90-AA5D-0D177E55281A}"/>
              </a:ext>
            </a:extLst>
          </p:cNvPr>
          <p:cNvSpPr txBox="1"/>
          <p:nvPr/>
        </p:nvSpPr>
        <p:spPr>
          <a:xfrm>
            <a:off x="303524" y="43408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Total Mass: 30.20 grams</a:t>
            </a:r>
            <a:endParaRPr lang="en-US"/>
          </a:p>
        </p:txBody>
      </p:sp>
    </p:spTree>
    <p:extLst>
      <p:ext uri="{BB962C8B-B14F-4D97-AF65-F5344CB8AC3E}">
        <p14:creationId xmlns:p14="http://schemas.microsoft.com/office/powerpoint/2010/main" val="1575441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13" name="Google Shape;613;p7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57</a:t>
            </a:fld>
            <a:endParaRPr sz="1000" b="0" i="0" u="none" strike="noStrike" cap="none">
              <a:solidFill>
                <a:schemeClr val="dk1"/>
              </a:solidFill>
              <a:latin typeface="Arial"/>
              <a:ea typeface="Arial"/>
              <a:cs typeface="Arial"/>
              <a:sym typeface="Arial"/>
            </a:endParaRPr>
          </a:p>
        </p:txBody>
      </p:sp>
      <p:sp>
        <p:nvSpPr>
          <p:cNvPr id="614" name="Google Shape;614;p70"/>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Payload Mass</a:t>
            </a:r>
            <a:r>
              <a:rPr lang="en-US" sz="2400" b="1" i="0" u="none" strike="noStrike" cap="none">
                <a:latin typeface="Arial"/>
                <a:ea typeface="Arial"/>
                <a:cs typeface="Arial"/>
                <a:sym typeface="Arial"/>
              </a:rPr>
              <a:t> Budget</a:t>
            </a:r>
            <a:r>
              <a:rPr lang="en-US"/>
              <a:t> (1/2)</a:t>
            </a:r>
            <a:endParaRPr/>
          </a:p>
        </p:txBody>
      </p:sp>
      <p:sp>
        <p:nvSpPr>
          <p:cNvPr id="616" name="Google Shape;616;p70"/>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17" name="Google Shape;617;p70"/>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endParaRPr/>
          </a:p>
        </p:txBody>
      </p:sp>
      <p:graphicFrame>
        <p:nvGraphicFramePr>
          <p:cNvPr id="5" name="Table 4">
            <a:extLst>
              <a:ext uri="{FF2B5EF4-FFF2-40B4-BE49-F238E27FC236}">
                <a16:creationId xmlns:a16="http://schemas.microsoft.com/office/drawing/2014/main" id="{A39B0D3A-CC9A-15B5-86A8-555226E34D5B}"/>
              </a:ext>
            </a:extLst>
          </p:cNvPr>
          <p:cNvGraphicFramePr>
            <a:graphicFrameLocks noGrp="1"/>
          </p:cNvGraphicFramePr>
          <p:nvPr>
            <p:extLst>
              <p:ext uri="{D42A27DB-BD31-4B8C-83A1-F6EECF244321}">
                <p14:modId xmlns:p14="http://schemas.microsoft.com/office/powerpoint/2010/main" val="1788472079"/>
              </p:ext>
            </p:extLst>
          </p:nvPr>
        </p:nvGraphicFramePr>
        <p:xfrm>
          <a:off x="303524" y="1183024"/>
          <a:ext cx="8535676" cy="4701110"/>
        </p:xfrm>
        <a:graphic>
          <a:graphicData uri="http://schemas.openxmlformats.org/drawingml/2006/table">
            <a:tbl>
              <a:tblPr firstRow="1" bandRow="1">
                <a:tableStyleId>{F29C7B72-4437-4D4B-A6DB-DACED90CAD47}</a:tableStyleId>
              </a:tblPr>
              <a:tblGrid>
                <a:gridCol w="2371020">
                  <a:extLst>
                    <a:ext uri="{9D8B030D-6E8A-4147-A177-3AD203B41FA5}">
                      <a16:colId xmlns:a16="http://schemas.microsoft.com/office/drawing/2014/main" val="125669062"/>
                    </a:ext>
                  </a:extLst>
                </a:gridCol>
                <a:gridCol w="2064182">
                  <a:extLst>
                    <a:ext uri="{9D8B030D-6E8A-4147-A177-3AD203B41FA5}">
                      <a16:colId xmlns:a16="http://schemas.microsoft.com/office/drawing/2014/main" val="133547742"/>
                    </a:ext>
                  </a:extLst>
                </a:gridCol>
                <a:gridCol w="2050237">
                  <a:extLst>
                    <a:ext uri="{9D8B030D-6E8A-4147-A177-3AD203B41FA5}">
                      <a16:colId xmlns:a16="http://schemas.microsoft.com/office/drawing/2014/main" val="323462194"/>
                    </a:ext>
                  </a:extLst>
                </a:gridCol>
                <a:gridCol w="2050237">
                  <a:extLst>
                    <a:ext uri="{9D8B030D-6E8A-4147-A177-3AD203B41FA5}">
                      <a16:colId xmlns:a16="http://schemas.microsoft.com/office/drawing/2014/main" val="1981374606"/>
                    </a:ext>
                  </a:extLst>
                </a:gridCol>
              </a:tblGrid>
              <a:tr h="457200">
                <a:tc>
                  <a:txBody>
                    <a:bodyPr/>
                    <a:lstStyle/>
                    <a:p>
                      <a:pPr algn="ctr" rtl="0" fontAlgn="base"/>
                      <a:r>
                        <a:rPr lang="en-US">
                          <a:solidFill>
                            <a:schemeClr val="bg1"/>
                          </a:solidFill>
                          <a:effectLst/>
                        </a:rPr>
                        <a:t>Part Name​</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Mass (g)​</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Source​</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Uncertainty (±g)​</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552712206"/>
                  </a:ext>
                </a:extLst>
              </a:tr>
              <a:tr h="385810">
                <a:tc>
                  <a:txBody>
                    <a:bodyPr/>
                    <a:lstStyle/>
                    <a:p>
                      <a:pPr algn="ctr" rtl="0" fontAlgn="base"/>
                      <a:r>
                        <a:rPr lang="en-US" sz="1200">
                          <a:effectLst/>
                        </a:rPr>
                        <a:t>Springs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0.30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090397"/>
                  </a:ext>
                </a:extLst>
              </a:tr>
              <a:tr h="385810">
                <a:tc>
                  <a:txBody>
                    <a:bodyPr/>
                    <a:lstStyle/>
                    <a:p>
                      <a:pPr algn="ctr" rtl="0" fontAlgn="base"/>
                      <a:r>
                        <a:rPr lang="en-US" sz="1200">
                          <a:effectLst/>
                        </a:rPr>
                        <a:t>Heat Shield Arms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14.10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Measured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​0.01</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202954"/>
                  </a:ext>
                </a:extLst>
              </a:tr>
              <a:tr h="385810">
                <a:tc>
                  <a:txBody>
                    <a:bodyPr/>
                    <a:lstStyle/>
                    <a:p>
                      <a:pPr algn="ctr" rtl="0" fontAlgn="base"/>
                      <a:r>
                        <a:rPr lang="en-US" sz="1200">
                          <a:effectLst/>
                        </a:rPr>
                        <a:t>ABS Platforms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138.30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3.46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0663915"/>
                  </a:ext>
                </a:extLst>
              </a:tr>
              <a:tr h="385810">
                <a:tc>
                  <a:txBody>
                    <a:bodyPr/>
                    <a:lstStyle/>
                    <a:p>
                      <a:pPr algn="ctr" rtl="0" fontAlgn="base"/>
                      <a:r>
                        <a:rPr lang="en-US" sz="1200">
                          <a:effectLst/>
                        </a:rPr>
                        <a:t>Flag Release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6.84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178206"/>
                  </a:ext>
                </a:extLst>
              </a:tr>
              <a:tr h="385810">
                <a:tc>
                  <a:txBody>
                    <a:bodyPr/>
                    <a:lstStyle/>
                    <a:p>
                      <a:pPr algn="ctr" rtl="0" fontAlgn="base"/>
                      <a:r>
                        <a:rPr lang="en-US" sz="1200">
                          <a:effectLst/>
                        </a:rPr>
                        <a:t>Steel Tape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Measured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228053"/>
                  </a:ext>
                </a:extLst>
              </a:tr>
              <a:tr h="385810">
                <a:tc>
                  <a:txBody>
                    <a:bodyPr/>
                    <a:lstStyle/>
                    <a:p>
                      <a:pPr algn="ctr" rtl="0" fontAlgn="base"/>
                      <a:r>
                        <a:rPr lang="en-US" sz="1200">
                          <a:effectLst/>
                        </a:rPr>
                        <a:t>Super Lube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Measured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8456988"/>
                  </a:ext>
                </a:extLst>
              </a:tr>
              <a:tr h="385810">
                <a:tc>
                  <a:txBody>
                    <a:bodyPr/>
                    <a:lstStyle/>
                    <a:p>
                      <a:pPr algn="ctr" rtl="0" fontAlgn="base"/>
                      <a:r>
                        <a:rPr lang="en-US" sz="1200">
                          <a:effectLst/>
                        </a:rPr>
                        <a:t>Clock Spring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7.80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20662"/>
                  </a:ext>
                </a:extLst>
              </a:tr>
              <a:tr h="385810">
                <a:tc>
                  <a:txBody>
                    <a:bodyPr/>
                    <a:lstStyle/>
                    <a:p>
                      <a:pPr algn="ctr" rtl="0" fontAlgn="base"/>
                      <a:r>
                        <a:rPr lang="en-US" sz="1200">
                          <a:effectLst/>
                        </a:rPr>
                        <a:t>¼-20 Aluminum Screw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0.70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8692229"/>
                  </a:ext>
                </a:extLst>
              </a:tr>
              <a:tr h="385810">
                <a:tc>
                  <a:txBody>
                    <a:bodyPr/>
                    <a:lstStyle/>
                    <a:p>
                      <a:pPr algn="ctr" rtl="0" fontAlgn="base"/>
                      <a:r>
                        <a:rPr lang="en-US" sz="1200">
                          <a:effectLst/>
                        </a:rPr>
                        <a:t>¼ - 20 Aluminum Hex Nut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8.50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0252252"/>
                  </a:ext>
                </a:extLst>
              </a:tr>
              <a:tr h="385810">
                <a:tc>
                  <a:txBody>
                    <a:bodyPr/>
                    <a:lstStyle/>
                    <a:p>
                      <a:pPr algn="ctr" rtl="0" fontAlgn="base"/>
                      <a:r>
                        <a:rPr lang="en-US" sz="1200">
                          <a:effectLst/>
                        </a:rPr>
                        <a:t>Tie Down 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9.00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9609822"/>
                  </a:ext>
                </a:extLst>
              </a:tr>
              <a:tr h="385810">
                <a:tc>
                  <a:txBody>
                    <a:bodyPr/>
                    <a:lstStyle/>
                    <a:p>
                      <a:pPr lvl="0" algn="ctr">
                        <a:buNone/>
                      </a:pPr>
                      <a:r>
                        <a:rPr lang="en-US" sz="1200">
                          <a:effectLst/>
                        </a:rPr>
                        <a:t>JB Weld Plastic Bonder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645710"/>
                  </a:ext>
                </a:extLst>
              </a:tr>
            </a:tbl>
          </a:graphicData>
        </a:graphic>
      </p:graphicFrame>
    </p:spTree>
    <p:extLst>
      <p:ext uri="{BB962C8B-B14F-4D97-AF65-F5344CB8AC3E}">
        <p14:creationId xmlns:p14="http://schemas.microsoft.com/office/powerpoint/2010/main" val="3197443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13" name="Google Shape;613;p7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58</a:t>
            </a:fld>
            <a:endParaRPr sz="1000" b="0" i="0" u="none" strike="noStrike" cap="none">
              <a:solidFill>
                <a:schemeClr val="dk1"/>
              </a:solidFill>
              <a:latin typeface="Arial"/>
              <a:ea typeface="Arial"/>
              <a:cs typeface="Arial"/>
              <a:sym typeface="Arial"/>
            </a:endParaRPr>
          </a:p>
        </p:txBody>
      </p:sp>
      <p:sp>
        <p:nvSpPr>
          <p:cNvPr id="614" name="Google Shape;614;p70"/>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Payload Mass</a:t>
            </a:r>
            <a:r>
              <a:rPr lang="en-US" sz="2400" b="1" i="0" u="none" strike="noStrike" cap="none">
                <a:latin typeface="Arial"/>
                <a:ea typeface="Arial"/>
                <a:cs typeface="Arial"/>
                <a:sym typeface="Arial"/>
              </a:rPr>
              <a:t> Budget</a:t>
            </a:r>
            <a:r>
              <a:rPr lang="en-US"/>
              <a:t> (2/2)</a:t>
            </a:r>
            <a:endParaRPr/>
          </a:p>
        </p:txBody>
      </p:sp>
      <p:sp>
        <p:nvSpPr>
          <p:cNvPr id="616" name="Google Shape;616;p70"/>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17" name="Google Shape;617;p70"/>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endParaRPr/>
          </a:p>
        </p:txBody>
      </p:sp>
      <p:sp>
        <p:nvSpPr>
          <p:cNvPr id="5" name="TextBox 4">
            <a:extLst>
              <a:ext uri="{FF2B5EF4-FFF2-40B4-BE49-F238E27FC236}">
                <a16:creationId xmlns:a16="http://schemas.microsoft.com/office/drawing/2014/main" id="{237F6B8A-5A99-5370-C13F-E392CA82BC55}"/>
              </a:ext>
            </a:extLst>
          </p:cNvPr>
          <p:cNvSpPr txBox="1"/>
          <p:nvPr/>
        </p:nvSpPr>
        <p:spPr>
          <a:xfrm>
            <a:off x="225592" y="373086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Total Mass: 363.94 grams</a:t>
            </a:r>
            <a:endParaRPr lang="en-US"/>
          </a:p>
        </p:txBody>
      </p:sp>
      <p:graphicFrame>
        <p:nvGraphicFramePr>
          <p:cNvPr id="6" name="Table 5">
            <a:extLst>
              <a:ext uri="{FF2B5EF4-FFF2-40B4-BE49-F238E27FC236}">
                <a16:creationId xmlns:a16="http://schemas.microsoft.com/office/drawing/2014/main" id="{E7188EE7-E051-D8E4-ABD4-385377F50795}"/>
              </a:ext>
            </a:extLst>
          </p:cNvPr>
          <p:cNvGraphicFramePr>
            <a:graphicFrameLocks noGrp="1"/>
          </p:cNvGraphicFramePr>
          <p:nvPr>
            <p:extLst>
              <p:ext uri="{D42A27DB-BD31-4B8C-83A1-F6EECF244321}">
                <p14:modId xmlns:p14="http://schemas.microsoft.com/office/powerpoint/2010/main" val="643687227"/>
              </p:ext>
            </p:extLst>
          </p:nvPr>
        </p:nvGraphicFramePr>
        <p:xfrm>
          <a:off x="303524" y="1177975"/>
          <a:ext cx="8535676" cy="2457640"/>
        </p:xfrm>
        <a:graphic>
          <a:graphicData uri="http://schemas.openxmlformats.org/drawingml/2006/table">
            <a:tbl>
              <a:tblPr firstRow="1" bandRow="1">
                <a:tableStyleId>{F29C7B72-4437-4D4B-A6DB-DACED90CAD47}</a:tableStyleId>
              </a:tblPr>
              <a:tblGrid>
                <a:gridCol w="2371020">
                  <a:extLst>
                    <a:ext uri="{9D8B030D-6E8A-4147-A177-3AD203B41FA5}">
                      <a16:colId xmlns:a16="http://schemas.microsoft.com/office/drawing/2014/main" val="125669062"/>
                    </a:ext>
                  </a:extLst>
                </a:gridCol>
                <a:gridCol w="2064182">
                  <a:extLst>
                    <a:ext uri="{9D8B030D-6E8A-4147-A177-3AD203B41FA5}">
                      <a16:colId xmlns:a16="http://schemas.microsoft.com/office/drawing/2014/main" val="133547742"/>
                    </a:ext>
                  </a:extLst>
                </a:gridCol>
                <a:gridCol w="2050237">
                  <a:extLst>
                    <a:ext uri="{9D8B030D-6E8A-4147-A177-3AD203B41FA5}">
                      <a16:colId xmlns:a16="http://schemas.microsoft.com/office/drawing/2014/main" val="323462194"/>
                    </a:ext>
                  </a:extLst>
                </a:gridCol>
                <a:gridCol w="2050237">
                  <a:extLst>
                    <a:ext uri="{9D8B030D-6E8A-4147-A177-3AD203B41FA5}">
                      <a16:colId xmlns:a16="http://schemas.microsoft.com/office/drawing/2014/main" val="1981374606"/>
                    </a:ext>
                  </a:extLst>
                </a:gridCol>
              </a:tblGrid>
              <a:tr h="457200">
                <a:tc>
                  <a:txBody>
                    <a:bodyPr/>
                    <a:lstStyle/>
                    <a:p>
                      <a:pPr algn="ctr" rtl="0" fontAlgn="base"/>
                      <a:r>
                        <a:rPr lang="en-US">
                          <a:solidFill>
                            <a:schemeClr val="bg1"/>
                          </a:solidFill>
                          <a:effectLst/>
                        </a:rPr>
                        <a:t>Part Name​</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Mass (g)​</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Source​</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Uncertainty (±g)​</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552712206"/>
                  </a:ext>
                </a:extLst>
              </a:tr>
              <a:tr h="385810">
                <a:tc>
                  <a:txBody>
                    <a:bodyPr/>
                    <a:lstStyle/>
                    <a:p>
                      <a:pPr algn="ctr" rtl="0" fontAlgn="base"/>
                      <a:r>
                        <a:rPr lang="en-US" sz="1200">
                          <a:effectLst/>
                        </a:rPr>
                        <a:t>2ft Ultra-Light Parabolic Parachute​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17.00​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090397"/>
                  </a:ext>
                </a:extLst>
              </a:tr>
              <a:tr h="385810">
                <a:tc>
                  <a:txBody>
                    <a:bodyPr/>
                    <a:lstStyle/>
                    <a:p>
                      <a:pPr algn="ctr" rtl="0" fontAlgn="base"/>
                      <a:r>
                        <a:rPr lang="en-US" sz="1200">
                          <a:effectLst/>
                        </a:rPr>
                        <a:t>Aluminum threaded rods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9.80​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202954"/>
                  </a:ext>
                </a:extLst>
              </a:tr>
              <a:tr h="385810">
                <a:tc>
                  <a:txBody>
                    <a:bodyPr/>
                    <a:lstStyle/>
                    <a:p>
                      <a:pPr algn="ctr" rtl="0" fontAlgn="base"/>
                      <a:r>
                        <a:rPr lang="en-US" sz="1200">
                          <a:effectLst/>
                        </a:rPr>
                        <a:t>Mylar Reflective Material​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​112.10</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​Estimate</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3.36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0663915"/>
                  </a:ext>
                </a:extLst>
              </a:tr>
              <a:tr h="385810">
                <a:tc>
                  <a:txBody>
                    <a:bodyPr/>
                    <a:lstStyle/>
                    <a:p>
                      <a:pPr lvl="0" algn="ctr">
                        <a:buNone/>
                      </a:pPr>
                      <a:r>
                        <a:rPr lang="en-US" sz="1200">
                          <a:effectLst/>
                        </a:rPr>
                        <a:t>Ripstop Nylon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5.50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Estimate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178206"/>
                  </a:ext>
                </a:extLst>
              </a:tr>
              <a:tr h="385810">
                <a:tc>
                  <a:txBody>
                    <a:bodyPr/>
                    <a:lstStyle/>
                    <a:p>
                      <a:pPr lvl="0" algn="ctr">
                        <a:buNone/>
                      </a:pPr>
                      <a:r>
                        <a:rPr lang="en-US" sz="1200">
                          <a:effectLst/>
                        </a:rPr>
                        <a:t>Additional Weights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200">
                          <a:effectLst/>
                        </a:rPr>
                        <a:t>30.00</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200">
                          <a:effectLst/>
                        </a:rPr>
                        <a:t>Datasheet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200">
                          <a:effectLst/>
                        </a:rPr>
                        <a: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842325069"/>
                  </a:ext>
                </a:extLst>
              </a:tr>
            </a:tbl>
          </a:graphicData>
        </a:graphic>
      </p:graphicFrame>
    </p:spTree>
    <p:extLst>
      <p:ext uri="{BB962C8B-B14F-4D97-AF65-F5344CB8AC3E}">
        <p14:creationId xmlns:p14="http://schemas.microsoft.com/office/powerpoint/2010/main" val="2660029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13" name="Google Shape;613;p7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59</a:t>
            </a:fld>
            <a:endParaRPr sz="1000" b="0" i="0" u="none" strike="noStrike" cap="none">
              <a:solidFill>
                <a:schemeClr val="dk1"/>
              </a:solidFill>
              <a:latin typeface="Arial"/>
              <a:ea typeface="Arial"/>
              <a:cs typeface="Arial"/>
              <a:sym typeface="Arial"/>
            </a:endParaRPr>
          </a:p>
        </p:txBody>
      </p:sp>
      <p:sp>
        <p:nvSpPr>
          <p:cNvPr id="614" name="Google Shape;614;p70"/>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Electronics Mass</a:t>
            </a:r>
            <a:r>
              <a:rPr lang="en-US" sz="2400" b="1" i="0" u="none" strike="noStrike" cap="none">
                <a:latin typeface="Arial"/>
                <a:ea typeface="Arial"/>
                <a:cs typeface="Arial"/>
                <a:sym typeface="Arial"/>
              </a:rPr>
              <a:t> Budget</a:t>
            </a:r>
            <a:r>
              <a:rPr lang="en-US"/>
              <a:t> (Payload)</a:t>
            </a:r>
            <a:endParaRPr/>
          </a:p>
        </p:txBody>
      </p:sp>
      <p:sp>
        <p:nvSpPr>
          <p:cNvPr id="616" name="Google Shape;616;p70"/>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17" name="Google Shape;617;p70"/>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endParaRPr/>
          </a:p>
        </p:txBody>
      </p:sp>
      <p:sp>
        <p:nvSpPr>
          <p:cNvPr id="2" name="TextBox 1">
            <a:extLst>
              <a:ext uri="{FF2B5EF4-FFF2-40B4-BE49-F238E27FC236}">
                <a16:creationId xmlns:a16="http://schemas.microsoft.com/office/drawing/2014/main" id="{9D12ED0E-6396-9DBF-8A74-95C440801EEA}"/>
              </a:ext>
            </a:extLst>
          </p:cNvPr>
          <p:cNvSpPr txBox="1"/>
          <p:nvPr/>
        </p:nvSpPr>
        <p:spPr>
          <a:xfrm>
            <a:off x="303524" y="602934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Total Mass: 82.60 grams</a:t>
            </a:r>
            <a:endParaRPr lang="en-US"/>
          </a:p>
        </p:txBody>
      </p:sp>
      <p:graphicFrame>
        <p:nvGraphicFramePr>
          <p:cNvPr id="6" name="Table 5">
            <a:extLst>
              <a:ext uri="{FF2B5EF4-FFF2-40B4-BE49-F238E27FC236}">
                <a16:creationId xmlns:a16="http://schemas.microsoft.com/office/drawing/2014/main" id="{CEF4AD4B-BACC-9BF7-ED14-4A0230FB3051}"/>
              </a:ext>
            </a:extLst>
          </p:cNvPr>
          <p:cNvGraphicFramePr>
            <a:graphicFrameLocks noGrp="1"/>
          </p:cNvGraphicFramePr>
          <p:nvPr>
            <p:extLst>
              <p:ext uri="{D42A27DB-BD31-4B8C-83A1-F6EECF244321}">
                <p14:modId xmlns:p14="http://schemas.microsoft.com/office/powerpoint/2010/main" val="1770891091"/>
              </p:ext>
            </p:extLst>
          </p:nvPr>
        </p:nvGraphicFramePr>
        <p:xfrm>
          <a:off x="303524" y="1183024"/>
          <a:ext cx="8535676" cy="4846320"/>
        </p:xfrm>
        <a:graphic>
          <a:graphicData uri="http://schemas.openxmlformats.org/drawingml/2006/table">
            <a:tbl>
              <a:tblPr firstRow="1" bandRow="1">
                <a:tableStyleId>{F29C7B72-4437-4D4B-A6DB-DACED90CAD47}</a:tableStyleId>
              </a:tblPr>
              <a:tblGrid>
                <a:gridCol w="2371020">
                  <a:extLst>
                    <a:ext uri="{9D8B030D-6E8A-4147-A177-3AD203B41FA5}">
                      <a16:colId xmlns:a16="http://schemas.microsoft.com/office/drawing/2014/main" val="125669062"/>
                    </a:ext>
                  </a:extLst>
                </a:gridCol>
                <a:gridCol w="2064182">
                  <a:extLst>
                    <a:ext uri="{9D8B030D-6E8A-4147-A177-3AD203B41FA5}">
                      <a16:colId xmlns:a16="http://schemas.microsoft.com/office/drawing/2014/main" val="133547742"/>
                    </a:ext>
                  </a:extLst>
                </a:gridCol>
                <a:gridCol w="2050237">
                  <a:extLst>
                    <a:ext uri="{9D8B030D-6E8A-4147-A177-3AD203B41FA5}">
                      <a16:colId xmlns:a16="http://schemas.microsoft.com/office/drawing/2014/main" val="323462194"/>
                    </a:ext>
                  </a:extLst>
                </a:gridCol>
                <a:gridCol w="2050237">
                  <a:extLst>
                    <a:ext uri="{9D8B030D-6E8A-4147-A177-3AD203B41FA5}">
                      <a16:colId xmlns:a16="http://schemas.microsoft.com/office/drawing/2014/main" val="1981374606"/>
                    </a:ext>
                  </a:extLst>
                </a:gridCol>
              </a:tblGrid>
              <a:tr h="457200">
                <a:tc>
                  <a:txBody>
                    <a:bodyPr/>
                    <a:lstStyle/>
                    <a:p>
                      <a:pPr algn="ctr" rtl="0" fontAlgn="base"/>
                      <a:r>
                        <a:rPr lang="en-US">
                          <a:solidFill>
                            <a:schemeClr val="bg1"/>
                          </a:solidFill>
                          <a:effectLst/>
                        </a:rPr>
                        <a:t>Part Name​</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Mass (g)​</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Source​</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a:solidFill>
                            <a:schemeClr val="bg1"/>
                          </a:solidFill>
                          <a:effectLst/>
                        </a:rPr>
                        <a:t>Uncertainty (±g)​</a:t>
                      </a:r>
                      <a:endParaRPr lang="en-US"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552712206"/>
                  </a:ext>
                </a:extLst>
              </a:tr>
              <a:tr h="365760">
                <a:tc>
                  <a:txBody>
                    <a:bodyPr/>
                    <a:lstStyle/>
                    <a:p>
                      <a:pPr algn="ctr" rtl="0" fontAlgn="base"/>
                      <a:r>
                        <a:rPr lang="en-US" sz="1200">
                          <a:effectLst/>
                        </a:rPr>
                        <a:t>Adafruit BMP280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​1.30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090397"/>
                  </a:ext>
                </a:extLst>
              </a:tr>
              <a:tr h="365760">
                <a:tc>
                  <a:txBody>
                    <a:bodyPr/>
                    <a:lstStyle/>
                    <a:p>
                      <a:pPr algn="ctr" rtl="0" fontAlgn="base"/>
                      <a:r>
                        <a:rPr lang="en-US" sz="1200">
                          <a:effectLst/>
                        </a:rPr>
                        <a:t>BNO-055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3.00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202954"/>
                  </a:ext>
                </a:extLst>
              </a:tr>
              <a:tr h="365760">
                <a:tc>
                  <a:txBody>
                    <a:bodyPr/>
                    <a:lstStyle/>
                    <a:p>
                      <a:pPr algn="ctr" rtl="0" fontAlgn="base"/>
                      <a:r>
                        <a:rPr lang="en-US" sz="1200">
                          <a:effectLst/>
                        </a:rPr>
                        <a:t>Adafruit Ultimate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8.50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0663915"/>
                  </a:ext>
                </a:extLst>
              </a:tr>
              <a:tr h="365760">
                <a:tc>
                  <a:txBody>
                    <a:bodyPr/>
                    <a:lstStyle/>
                    <a:p>
                      <a:pPr algn="ctr" rtl="0" fontAlgn="base"/>
                      <a:r>
                        <a:rPr lang="en-US" sz="1200">
                          <a:effectLst/>
                        </a:rPr>
                        <a:t>Raspberry Pi Pico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3.00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178206"/>
                  </a:ext>
                </a:extLst>
              </a:tr>
              <a:tr h="365760">
                <a:tc>
                  <a:txBody>
                    <a:bodyPr/>
                    <a:lstStyle/>
                    <a:p>
                      <a:pPr algn="ctr" rtl="0" fontAlgn="base"/>
                      <a:r>
                        <a:rPr lang="en-US" sz="1200">
                          <a:effectLst/>
                        </a:rPr>
                        <a:t>ANT-900-RP-2-A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5.00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Measured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228053"/>
                  </a:ext>
                </a:extLst>
              </a:tr>
              <a:tr h="365760">
                <a:tc>
                  <a:txBody>
                    <a:bodyPr/>
                    <a:lstStyle/>
                    <a:p>
                      <a:pPr algn="ctr" rtl="0" fontAlgn="base"/>
                      <a:r>
                        <a:rPr lang="en-US" sz="1200" err="1">
                          <a:effectLst/>
                        </a:rPr>
                        <a:t>Arducam</a:t>
                      </a:r>
                      <a:r>
                        <a:rPr lang="en-US" sz="1200">
                          <a:effectLst/>
                        </a:rPr>
                        <a:t> Mini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20.00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8456988"/>
                  </a:ext>
                </a:extLst>
              </a:tr>
              <a:tr h="365760">
                <a:tc>
                  <a:txBody>
                    <a:bodyPr/>
                    <a:lstStyle/>
                    <a:p>
                      <a:pPr algn="ctr" rtl="0" fontAlgn="base"/>
                      <a:r>
                        <a:rPr lang="en-US" sz="1200">
                          <a:effectLst/>
                        </a:rPr>
                        <a:t>Micro SD Cards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1.00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20662"/>
                  </a:ext>
                </a:extLst>
              </a:tr>
              <a:tr h="365760">
                <a:tc>
                  <a:txBody>
                    <a:bodyPr/>
                    <a:lstStyle/>
                    <a:p>
                      <a:pPr lvl="0" algn="ctr">
                        <a:buNone/>
                      </a:pPr>
                      <a:r>
                        <a:rPr lang="en-US" sz="1200">
                          <a:effectLst/>
                        </a:rPr>
                        <a:t>Micro SD Readers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3.40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8692229"/>
                  </a:ext>
                </a:extLst>
              </a:tr>
              <a:tr h="365760">
                <a:tc>
                  <a:txBody>
                    <a:bodyPr/>
                    <a:lstStyle/>
                    <a:p>
                      <a:pPr lvl="0" algn="ctr">
                        <a:buNone/>
                      </a:pPr>
                      <a:r>
                        <a:rPr lang="en-US" sz="1200">
                          <a:effectLst/>
                        </a:rPr>
                        <a:t>XBEE Pro 900 </a:t>
                      </a:r>
                      <a:r>
                        <a:rPr lang="en-US" sz="1200" err="1">
                          <a:effectLst/>
                        </a:rPr>
                        <a:t>Mhz</a:t>
                      </a:r>
                      <a:r>
                        <a:rPr lang="en-US" sz="1200">
                          <a:effectLst/>
                        </a:rPr>
                        <a:t> Radio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5.00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0252252"/>
                  </a:ext>
                </a:extLst>
              </a:tr>
              <a:tr h="365760">
                <a:tc>
                  <a:txBody>
                    <a:bodyPr/>
                    <a:lstStyle/>
                    <a:p>
                      <a:pPr lvl="0" algn="ctr">
                        <a:buNone/>
                      </a:pPr>
                      <a:r>
                        <a:rPr lang="en-US" sz="1200">
                          <a:effectLst/>
                        </a:rPr>
                        <a:t>2032 Cell Batteries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6.20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9609822"/>
                  </a:ext>
                </a:extLst>
              </a:tr>
              <a:tr h="365760">
                <a:tc>
                  <a:txBody>
                    <a:bodyPr/>
                    <a:lstStyle/>
                    <a:p>
                      <a:pPr lvl="0" algn="ctr">
                        <a:buNone/>
                      </a:pPr>
                      <a:r>
                        <a:rPr lang="en-US" sz="1200">
                          <a:effectLst/>
                        </a:rPr>
                        <a:t>Servo Motor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9.00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Measured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0.09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645710"/>
                  </a:ext>
                </a:extLst>
              </a:tr>
              <a:tr h="365760">
                <a:tc>
                  <a:txBody>
                    <a:bodyPr/>
                    <a:lstStyle/>
                    <a:p>
                      <a:pPr lvl="0" algn="ctr">
                        <a:buNone/>
                      </a:pPr>
                      <a:r>
                        <a:rPr lang="en-US" sz="1200">
                          <a:effectLst/>
                        </a:rPr>
                        <a:t>Jolly Logic Chute Release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17.20</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Datasheet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9389980"/>
                  </a:ext>
                </a:extLst>
              </a:tr>
            </a:tbl>
          </a:graphicData>
        </a:graphic>
      </p:graphicFrame>
    </p:spTree>
    <p:extLst>
      <p:ext uri="{BB962C8B-B14F-4D97-AF65-F5344CB8AC3E}">
        <p14:creationId xmlns:p14="http://schemas.microsoft.com/office/powerpoint/2010/main" val="2107059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3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a:t>
            </a:fld>
            <a:endParaRPr sz="1000" b="0" i="0" u="none" strike="noStrike" cap="none">
              <a:solidFill>
                <a:schemeClr val="dk1"/>
              </a:solidFill>
              <a:latin typeface="Arial"/>
              <a:ea typeface="Arial"/>
              <a:cs typeface="Arial"/>
              <a:sym typeface="Arial"/>
            </a:endParaRPr>
          </a:p>
        </p:txBody>
      </p:sp>
      <p:sp>
        <p:nvSpPr>
          <p:cNvPr id="260" name="Google Shape;260;p3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Mission Summary (1/2)</a:t>
            </a:r>
            <a:endParaRPr/>
          </a:p>
        </p:txBody>
      </p:sp>
      <p:sp>
        <p:nvSpPr>
          <p:cNvPr id="262" name="Google Shape;262;p34"/>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r>
              <a:rPr lang="en-US" sz="1000">
                <a:solidFill>
                  <a:schemeClr val="dk1"/>
                </a:solidFill>
              </a:rPr>
              <a:t> </a:t>
            </a:r>
            <a:r>
              <a:rPr lang="en-US" sz="1000" b="0" i="0" u="none" strike="noStrike" cap="none">
                <a:solidFill>
                  <a:schemeClr val="dk1"/>
                </a:solidFill>
                <a:latin typeface="Arial"/>
                <a:ea typeface="Arial"/>
                <a:cs typeface="Arial"/>
                <a:sym typeface="Arial"/>
              </a:rPr>
              <a:t> </a:t>
            </a:r>
            <a:endParaRPr lang="en-US"/>
          </a:p>
        </p:txBody>
      </p:sp>
      <p:sp>
        <p:nvSpPr>
          <p:cNvPr id="263" name="Google Shape;263;p3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Google Shape;209;p29">
            <a:extLst>
              <a:ext uri="{FF2B5EF4-FFF2-40B4-BE49-F238E27FC236}">
                <a16:creationId xmlns:a16="http://schemas.microsoft.com/office/drawing/2014/main" id="{9FEBDAF8-5F0B-FEBF-EBF8-AC8AD60A0BC8}"/>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
        <p:nvSpPr>
          <p:cNvPr id="7" name="TextBox 6">
            <a:extLst>
              <a:ext uri="{FF2B5EF4-FFF2-40B4-BE49-F238E27FC236}">
                <a16:creationId xmlns:a16="http://schemas.microsoft.com/office/drawing/2014/main" id="{A323D7DC-841D-3BE5-FAF7-3364E3140B42}"/>
              </a:ext>
            </a:extLst>
          </p:cNvPr>
          <p:cNvSpPr txBox="1"/>
          <p:nvPr/>
        </p:nvSpPr>
        <p:spPr>
          <a:xfrm>
            <a:off x="228600" y="1070043"/>
            <a:ext cx="8839200" cy="4616648"/>
          </a:xfrm>
          <a:prstGeom prst="rect">
            <a:avLst/>
          </a:prstGeom>
          <a:noFill/>
        </p:spPr>
        <p:txBody>
          <a:bodyPr wrap="square">
            <a:spAutoFit/>
          </a:bodyPr>
          <a:lstStyle/>
          <a:p>
            <a:pPr algn="l" rtl="0" fontAlgn="base"/>
            <a:r>
              <a:rPr lang="en-US" sz="2000" b="1" i="0" u="none" strike="noStrike">
                <a:solidFill>
                  <a:srgbClr val="000000"/>
                </a:solidFill>
                <a:effectLst/>
                <a:latin typeface="Arial" panose="020B0604020202020204" pitchFamily="34" charset="0"/>
              </a:rPr>
              <a:t>Main Objectives:</a:t>
            </a:r>
            <a:r>
              <a:rPr lang="en-US" sz="2000" b="0" i="0">
                <a:solidFill>
                  <a:srgbClr val="000000"/>
                </a:solidFill>
                <a:effectLst/>
                <a:latin typeface="Arial" panose="020B0604020202020204" pitchFamily="34" charset="0"/>
              </a:rPr>
              <a:t>​</a:t>
            </a:r>
            <a:endParaRPr lang="en-US" sz="2000" b="0" i="0">
              <a:solidFill>
                <a:srgbClr val="000000"/>
              </a:solidFill>
              <a:effectLst/>
              <a:latin typeface="Segoe UI" panose="020B0502040204020203" pitchFamily="34" charset="0"/>
            </a:endParaRPr>
          </a:p>
          <a:p>
            <a:pPr algn="l" rtl="0" fontAlgn="base"/>
            <a:r>
              <a:rPr lang="en-US" sz="1600"/>
              <a:t>Design a CanSat that shall consist of a container and a payload. The probe shall simulate the sequence of a planetary probe</a:t>
            </a:r>
            <a:endParaRPr lang="en-US" b="0" i="0">
              <a:solidFill>
                <a:srgbClr val="000000"/>
              </a:solidFill>
              <a:effectLst/>
              <a:latin typeface="Arial" panose="020B0604020202020204" pitchFamily="34" charset="0"/>
            </a:endParaRPr>
          </a:p>
          <a:p>
            <a:pPr algn="l" rtl="0" fontAlgn="base"/>
            <a:r>
              <a:rPr lang="en-US" b="0" i="0">
                <a:solidFill>
                  <a:srgbClr val="000000"/>
                </a:solidFill>
                <a:effectLst/>
                <a:latin typeface="Arial" panose="020B0604020202020204" pitchFamily="34" charset="0"/>
              </a:rPr>
              <a:t>​</a:t>
            </a:r>
            <a:endParaRPr lang="en-US" b="0" i="0">
              <a:solidFill>
                <a:srgbClr val="000000"/>
              </a:solidFill>
              <a:effectLst/>
              <a:latin typeface="Segoe UI" panose="020B0502040204020203" pitchFamily="34" charset="0"/>
            </a:endParaRPr>
          </a:p>
          <a:p>
            <a:pPr marL="285750" indent="-285750" algn="l" rtl="0" fontAlgn="base">
              <a:spcBef>
                <a:spcPts val="20"/>
              </a:spcBef>
              <a:spcAft>
                <a:spcPts val="20"/>
              </a:spcAft>
              <a:buFont typeface="Arial" panose="020B0604020202020204" pitchFamily="34" charset="0"/>
              <a:buChar char="•"/>
            </a:pPr>
            <a:r>
              <a:rPr lang="en-US" sz="1600"/>
              <a:t>The CanSat shall be launched to an altitude ranging from 670 meters to 725 meters above the launch site and deployed near apogee (peak altitude).</a:t>
            </a:r>
          </a:p>
          <a:p>
            <a:pPr marL="285750" indent="-285750" algn="l" rtl="0" fontAlgn="base">
              <a:spcBef>
                <a:spcPts val="20"/>
              </a:spcBef>
              <a:spcAft>
                <a:spcPts val="20"/>
              </a:spcAft>
              <a:buFont typeface="Arial" panose="020B0604020202020204" pitchFamily="34" charset="0"/>
              <a:buChar char="•"/>
            </a:pPr>
            <a:r>
              <a:rPr lang="en-US" sz="1600"/>
              <a:t>The CanSat must survive the forces incurred at launch and deployment.</a:t>
            </a:r>
          </a:p>
          <a:p>
            <a:pPr marL="285750" indent="-285750" algn="l" rtl="0" fontAlgn="base">
              <a:spcBef>
                <a:spcPts val="20"/>
              </a:spcBef>
              <a:spcAft>
                <a:spcPts val="20"/>
              </a:spcAft>
              <a:buFont typeface="Arial" panose="020B0604020202020204" pitchFamily="34" charset="0"/>
              <a:buChar char="•"/>
            </a:pPr>
            <a:r>
              <a:rPr lang="en-US" sz="1600"/>
              <a:t>Once the CanSat is deployed from the rocket, the CanSat shall descend using a parachute at a rate of 15 m/s.</a:t>
            </a:r>
          </a:p>
          <a:p>
            <a:pPr marL="285750" indent="-285750" algn="l" rtl="0" fontAlgn="base">
              <a:spcBef>
                <a:spcPts val="20"/>
              </a:spcBef>
              <a:spcAft>
                <a:spcPts val="20"/>
              </a:spcAft>
              <a:buFont typeface="Arial" panose="020B0604020202020204" pitchFamily="34" charset="0"/>
              <a:buChar char="•"/>
            </a:pPr>
            <a:r>
              <a:rPr lang="en-US" sz="1600"/>
              <a:t>At 500 meters, the CanSat shall deploy a probe that shall open a heat shield.</a:t>
            </a:r>
          </a:p>
          <a:p>
            <a:pPr marL="285750" indent="-285750" fontAlgn="base">
              <a:spcBef>
                <a:spcPts val="20"/>
              </a:spcBef>
              <a:spcAft>
                <a:spcPts val="20"/>
              </a:spcAft>
              <a:buFont typeface="Arial" panose="020B0604020202020204" pitchFamily="34" charset="0"/>
              <a:buChar char="•"/>
            </a:pPr>
            <a:r>
              <a:rPr lang="en-US" sz="1600"/>
              <a:t>The heat shield will be used as an aerobraking device with a descent rate of 20 meters/second or less.</a:t>
            </a:r>
          </a:p>
          <a:p>
            <a:pPr marL="285750" indent="-285750" algn="l" rtl="0" fontAlgn="base">
              <a:spcBef>
                <a:spcPts val="20"/>
              </a:spcBef>
              <a:spcAft>
                <a:spcPts val="20"/>
              </a:spcAft>
              <a:buFont typeface="Arial" panose="020B0604020202020204" pitchFamily="34" charset="0"/>
              <a:buChar char="•"/>
            </a:pPr>
            <a:r>
              <a:rPr lang="en-US" sz="1600"/>
              <a:t>When the probe reaches 200 meters, the probe shall deploy a parachute and slow the descent rate to 5 meters/second.</a:t>
            </a:r>
          </a:p>
          <a:p>
            <a:pPr marL="285750" indent="-285750" fontAlgn="base">
              <a:spcBef>
                <a:spcPts val="20"/>
              </a:spcBef>
              <a:spcAft>
                <a:spcPts val="20"/>
              </a:spcAft>
              <a:buFont typeface="Arial" panose="020B0604020202020204" pitchFamily="34" charset="0"/>
              <a:buChar char="•"/>
            </a:pPr>
            <a:r>
              <a:rPr lang="en-US" sz="1600"/>
              <a:t>Once the probe has landed, it shall attempt to upright itself and raise a flag 500 mm above the base of the probe.</a:t>
            </a:r>
          </a:p>
          <a:p>
            <a:pPr marL="285750" indent="-285750" algn="l" rtl="0" fontAlgn="base">
              <a:spcBef>
                <a:spcPts val="20"/>
              </a:spcBef>
              <a:spcAft>
                <a:spcPts val="20"/>
              </a:spcAft>
              <a:buFont typeface="Arial" panose="020B0604020202020204" pitchFamily="34" charset="0"/>
              <a:buChar char="•"/>
            </a:pPr>
            <a:r>
              <a:rPr lang="en-US" sz="1600"/>
              <a:t>The video camera shall be pointed towards the ground during descent. </a:t>
            </a:r>
          </a:p>
          <a:p>
            <a:pPr marL="285750" indent="-285750" algn="l" rtl="0" fontAlgn="base">
              <a:buFont typeface="Arial" panose="020B0604020202020204" pitchFamily="34" charset="0"/>
              <a:buChar char="•"/>
            </a:pPr>
            <a:endParaRPr lang="en-US" sz="1200" b="0" i="0">
              <a:solidFill>
                <a:srgbClr val="000000"/>
              </a:solidFill>
              <a:effectLst/>
              <a:latin typeface="Segoe UI" panose="020B0502040204020203"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13" name="Google Shape;613;p70"/>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60</a:t>
            </a:fld>
            <a:endParaRPr sz="1000" b="0" i="0" u="none" strike="noStrike" cap="none">
              <a:solidFill>
                <a:schemeClr val="dk1"/>
              </a:solidFill>
              <a:latin typeface="Arial"/>
              <a:ea typeface="Arial"/>
              <a:cs typeface="Arial"/>
              <a:sym typeface="Arial"/>
            </a:endParaRPr>
          </a:p>
        </p:txBody>
      </p:sp>
      <p:sp>
        <p:nvSpPr>
          <p:cNvPr id="614" name="Google Shape;614;p70"/>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r>
              <a:rPr lang="en-US"/>
              <a:t>Total Mass</a:t>
            </a:r>
            <a:r>
              <a:rPr lang="en-US" sz="2400" b="1" i="0" u="none" strike="noStrike" cap="none">
                <a:latin typeface="Arial"/>
                <a:ea typeface="Arial"/>
                <a:cs typeface="Arial"/>
                <a:sym typeface="Arial"/>
              </a:rPr>
              <a:t> Budget</a:t>
            </a:r>
            <a:endParaRPr/>
          </a:p>
        </p:txBody>
      </p:sp>
      <p:sp>
        <p:nvSpPr>
          <p:cNvPr id="616" name="Google Shape;616;p70"/>
          <p:cNvSpPr/>
          <p:nvPr/>
        </p:nvSpPr>
        <p:spPr>
          <a:xfrm>
            <a:off x="8610600" y="762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17" name="Google Shape;617;p70"/>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endParaRPr/>
          </a:p>
        </p:txBody>
      </p:sp>
      <p:graphicFrame>
        <p:nvGraphicFramePr>
          <p:cNvPr id="2" name="Table 1">
            <a:extLst>
              <a:ext uri="{FF2B5EF4-FFF2-40B4-BE49-F238E27FC236}">
                <a16:creationId xmlns:a16="http://schemas.microsoft.com/office/drawing/2014/main" id="{4D74A5D1-BDEA-FAFA-0CB5-67107F38EC4B}"/>
              </a:ext>
            </a:extLst>
          </p:cNvPr>
          <p:cNvGraphicFramePr>
            <a:graphicFrameLocks noGrp="1"/>
          </p:cNvGraphicFramePr>
          <p:nvPr>
            <p:extLst>
              <p:ext uri="{D42A27DB-BD31-4B8C-83A1-F6EECF244321}">
                <p14:modId xmlns:p14="http://schemas.microsoft.com/office/powerpoint/2010/main" val="2064456020"/>
              </p:ext>
            </p:extLst>
          </p:nvPr>
        </p:nvGraphicFramePr>
        <p:xfrm>
          <a:off x="1703531" y="1281195"/>
          <a:ext cx="5684962" cy="1913620"/>
        </p:xfrm>
        <a:graphic>
          <a:graphicData uri="http://schemas.openxmlformats.org/drawingml/2006/table">
            <a:tbl>
              <a:tblPr firstRow="1" bandRow="1">
                <a:tableStyleId>{F29C7B72-4437-4D4B-A6DB-DACED90CAD47}</a:tableStyleId>
              </a:tblPr>
              <a:tblGrid>
                <a:gridCol w="2854835">
                  <a:extLst>
                    <a:ext uri="{9D8B030D-6E8A-4147-A177-3AD203B41FA5}">
                      <a16:colId xmlns:a16="http://schemas.microsoft.com/office/drawing/2014/main" val="125669062"/>
                    </a:ext>
                  </a:extLst>
                </a:gridCol>
                <a:gridCol w="2830127">
                  <a:extLst>
                    <a:ext uri="{9D8B030D-6E8A-4147-A177-3AD203B41FA5}">
                      <a16:colId xmlns:a16="http://schemas.microsoft.com/office/drawing/2014/main" val="133547742"/>
                    </a:ext>
                  </a:extLst>
                </a:gridCol>
              </a:tblGrid>
              <a:tr h="435288">
                <a:tc>
                  <a:txBody>
                    <a:bodyPr/>
                    <a:lstStyle/>
                    <a:p>
                      <a:pPr algn="ctr" rtl="0" fontAlgn="base"/>
                      <a:r>
                        <a:rPr lang="en-US" sz="1200" b="1">
                          <a:solidFill>
                            <a:schemeClr val="bg1"/>
                          </a:solidFill>
                          <a:effectLst/>
                        </a:rPr>
                        <a:t>Component of the CanSat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rtl="0" fontAlgn="base"/>
                      <a:r>
                        <a:rPr lang="en-US" sz="1200">
                          <a:solidFill>
                            <a:schemeClr val="bg1"/>
                          </a:solidFill>
                          <a:effectLst/>
                        </a:rPr>
                        <a:t>Total Mass (g)​</a:t>
                      </a:r>
                      <a:endParaRPr lang="en-US" sz="1200" b="1">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552712206"/>
                  </a:ext>
                </a:extLst>
              </a:tr>
              <a:tr h="369583">
                <a:tc>
                  <a:txBody>
                    <a:bodyPr/>
                    <a:lstStyle/>
                    <a:p>
                      <a:pPr algn="ctr" rtl="0" fontAlgn="base"/>
                      <a:r>
                        <a:rPr lang="en-US" sz="1200">
                          <a:effectLst/>
                        </a:rPr>
                        <a:t>Container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221.27</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090397"/>
                  </a:ext>
                </a:extLst>
              </a:tr>
              <a:tr h="369583">
                <a:tc>
                  <a:txBody>
                    <a:bodyPr/>
                    <a:lstStyle/>
                    <a:p>
                      <a:pPr algn="ctr" rtl="0" fontAlgn="base"/>
                      <a:r>
                        <a:rPr lang="en-US" sz="1200">
                          <a:effectLst/>
                        </a:rPr>
                        <a:t>Electronics for Container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r>
                        <a:rPr lang="en-US" sz="1200">
                          <a:effectLst/>
                        </a:rPr>
                        <a:t>30.20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202954"/>
                  </a:ext>
                </a:extLst>
              </a:tr>
              <a:tr h="369583">
                <a:tc>
                  <a:txBody>
                    <a:bodyPr/>
                    <a:lstStyle/>
                    <a:p>
                      <a:pPr algn="ctr" rtl="0" fontAlgn="base"/>
                      <a:r>
                        <a:rPr lang="en-US" sz="1200">
                          <a:effectLst/>
                        </a:rPr>
                        <a:t>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auto"/>
                      <a:r>
                        <a:rPr lang="en-US" sz="1200">
                          <a:effectLst/>
                        </a:rPr>
                        <a:t>363.94</a:t>
                      </a:r>
                      <a:endParaRPr lang="en-US" sz="1200">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0663915"/>
                  </a:ext>
                </a:extLst>
              </a:tr>
              <a:tr h="369583">
                <a:tc>
                  <a:txBody>
                    <a:bodyPr/>
                    <a:lstStyle/>
                    <a:p>
                      <a:pPr lvl="0" algn="ctr">
                        <a:buNone/>
                      </a:pPr>
                      <a:r>
                        <a:rPr lang="en-US" sz="1200">
                          <a:effectLst/>
                        </a:rPr>
                        <a:t>Electronics for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US" sz="1200">
                          <a:effectLst/>
                        </a:rPr>
                        <a:t>82.60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9178206"/>
                  </a:ext>
                </a:extLst>
              </a:tr>
            </a:tbl>
          </a:graphicData>
        </a:graphic>
      </p:graphicFrame>
      <p:graphicFrame>
        <p:nvGraphicFramePr>
          <p:cNvPr id="5" name="Table 4">
            <a:extLst>
              <a:ext uri="{FF2B5EF4-FFF2-40B4-BE49-F238E27FC236}">
                <a16:creationId xmlns:a16="http://schemas.microsoft.com/office/drawing/2014/main" id="{B998274A-9EF7-6C1B-8923-0EA2488A2DC6}"/>
              </a:ext>
            </a:extLst>
          </p:cNvPr>
          <p:cNvGraphicFramePr>
            <a:graphicFrameLocks noGrp="1"/>
          </p:cNvGraphicFramePr>
          <p:nvPr>
            <p:extLst>
              <p:ext uri="{D42A27DB-BD31-4B8C-83A1-F6EECF244321}">
                <p14:modId xmlns:p14="http://schemas.microsoft.com/office/powerpoint/2010/main" val="191211983"/>
              </p:ext>
            </p:extLst>
          </p:nvPr>
        </p:nvGraphicFramePr>
        <p:xfrm>
          <a:off x="1661967" y="3538312"/>
          <a:ext cx="5854701" cy="803148"/>
        </p:xfrm>
        <a:graphic>
          <a:graphicData uri="http://schemas.openxmlformats.org/drawingml/2006/table">
            <a:tbl>
              <a:tblPr firstRow="1" bandRow="1">
                <a:tableStyleId>{F29C7B72-4437-4D4B-A6DB-DACED90CAD47}</a:tableStyleId>
              </a:tblPr>
              <a:tblGrid>
                <a:gridCol w="1951567">
                  <a:extLst>
                    <a:ext uri="{9D8B030D-6E8A-4147-A177-3AD203B41FA5}">
                      <a16:colId xmlns:a16="http://schemas.microsoft.com/office/drawing/2014/main" val="2581705887"/>
                    </a:ext>
                  </a:extLst>
                </a:gridCol>
                <a:gridCol w="1951567">
                  <a:extLst>
                    <a:ext uri="{9D8B030D-6E8A-4147-A177-3AD203B41FA5}">
                      <a16:colId xmlns:a16="http://schemas.microsoft.com/office/drawing/2014/main" val="2114722787"/>
                    </a:ext>
                  </a:extLst>
                </a:gridCol>
                <a:gridCol w="1951567">
                  <a:extLst>
                    <a:ext uri="{9D8B030D-6E8A-4147-A177-3AD203B41FA5}">
                      <a16:colId xmlns:a16="http://schemas.microsoft.com/office/drawing/2014/main" val="1510662171"/>
                    </a:ext>
                  </a:extLst>
                </a:gridCol>
              </a:tblGrid>
              <a:tr h="152019">
                <a:tc gridSpan="3">
                  <a:txBody>
                    <a:bodyPr/>
                    <a:lstStyle/>
                    <a:p>
                      <a:pPr marR="0" algn="ctr" rtl="0">
                        <a:spcBef>
                          <a:spcPts val="0"/>
                        </a:spcBef>
                        <a:spcAft>
                          <a:spcPts val="0"/>
                        </a:spcAft>
                      </a:pPr>
                      <a:r>
                        <a:rPr lang="en-US" sz="1400">
                          <a:effectLst/>
                        </a:rPr>
                        <a:t>Mass Totals</a:t>
                      </a:r>
                      <a:endParaRPr lang="en-US">
                        <a:effectLst/>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27364"/>
                  </a:ext>
                </a:extLst>
              </a:tr>
              <a:tr h="331089">
                <a:tc>
                  <a:txBody>
                    <a:bodyPr/>
                    <a:lstStyle/>
                    <a:p>
                      <a:pPr marR="0" algn="ctr" rtl="0">
                        <a:spcBef>
                          <a:spcPts val="0"/>
                        </a:spcBef>
                        <a:spcAft>
                          <a:spcPts val="0"/>
                        </a:spcAft>
                      </a:pPr>
                      <a:r>
                        <a:rPr lang="en-US" sz="1400">
                          <a:effectLst/>
                        </a:rPr>
                        <a:t>Mass (g)</a:t>
                      </a:r>
                      <a:endParaRPr lang="en-US">
                        <a:effectLst/>
                      </a:endParaRPr>
                    </a:p>
                  </a:txBody>
                  <a:tcPr marL="0" marR="0" marT="0" marB="0" anchor="ctr"/>
                </a:tc>
                <a:tc>
                  <a:txBody>
                    <a:bodyPr/>
                    <a:lstStyle/>
                    <a:p>
                      <a:pPr marR="0" algn="ctr" rtl="0">
                        <a:spcBef>
                          <a:spcPts val="0"/>
                        </a:spcBef>
                        <a:spcAft>
                          <a:spcPts val="0"/>
                        </a:spcAft>
                      </a:pPr>
                      <a:r>
                        <a:rPr lang="en-US" sz="1400">
                          <a:effectLst/>
                        </a:rPr>
                        <a:t>Margin [+, -] (g)</a:t>
                      </a:r>
                      <a:endParaRPr lang="en-US">
                        <a:effectLst/>
                      </a:endParaRPr>
                    </a:p>
                  </a:txBody>
                  <a:tcPr marL="0" marR="0" marT="0" marB="0" anchor="ctr"/>
                </a:tc>
                <a:tc>
                  <a:txBody>
                    <a:bodyPr/>
                    <a:lstStyle/>
                    <a:p>
                      <a:pPr marR="0" algn="ctr" rtl="0">
                        <a:spcBef>
                          <a:spcPts val="0"/>
                        </a:spcBef>
                        <a:spcAft>
                          <a:spcPts val="0"/>
                        </a:spcAft>
                      </a:pPr>
                      <a:r>
                        <a:rPr lang="en-US" sz="1400">
                          <a:effectLst/>
                        </a:rPr>
                        <a:t>Requirement Total (g)</a:t>
                      </a:r>
                      <a:endParaRPr lang="en-US">
                        <a:effectLst/>
                      </a:endParaRPr>
                    </a:p>
                  </a:txBody>
                  <a:tcPr marL="0" marR="0" marT="0" marB="0" anchor="ctr"/>
                </a:tc>
                <a:extLst>
                  <a:ext uri="{0D108BD9-81ED-4DB2-BD59-A6C34878D82A}">
                    <a16:rowId xmlns:a16="http://schemas.microsoft.com/office/drawing/2014/main" val="1576748671"/>
                  </a:ext>
                </a:extLst>
              </a:tr>
              <a:tr h="258699">
                <a:tc>
                  <a:txBody>
                    <a:bodyPr/>
                    <a:lstStyle/>
                    <a:p>
                      <a:pPr marR="0" algn="ctr" rtl="0">
                        <a:spcBef>
                          <a:spcPts val="0"/>
                        </a:spcBef>
                        <a:spcAft>
                          <a:spcPts val="0"/>
                        </a:spcAft>
                      </a:pPr>
                      <a:r>
                        <a:rPr lang="en-US" sz="1400">
                          <a:effectLst/>
                        </a:rPr>
                        <a:t>698.01</a:t>
                      </a:r>
                      <a:endParaRPr lang="en-US">
                        <a:effectLst/>
                      </a:endParaRPr>
                    </a:p>
                  </a:txBody>
                  <a:tcPr marL="0" marR="0" marT="0" marB="0" anchor="ctr"/>
                </a:tc>
                <a:tc>
                  <a:txBody>
                    <a:bodyPr/>
                    <a:lstStyle/>
                    <a:p>
                      <a:pPr marR="0" lvl="0" algn="ctr">
                        <a:spcBef>
                          <a:spcPts val="0"/>
                        </a:spcBef>
                        <a:spcAft>
                          <a:spcPts val="0"/>
                        </a:spcAft>
                        <a:buNone/>
                      </a:pPr>
                      <a:r>
                        <a:rPr lang="en-US" sz="1400" b="0" i="0" u="none" strike="noStrike" noProof="0">
                          <a:effectLst/>
                          <a:latin typeface="Arial"/>
                        </a:rPr>
                        <a:t>±</a:t>
                      </a:r>
                      <a:r>
                        <a:rPr lang="en-US" sz="1400">
                          <a:effectLst/>
                        </a:rPr>
                        <a:t>12.47</a:t>
                      </a:r>
                    </a:p>
                  </a:txBody>
                  <a:tcPr marL="0" marR="0" marT="0" marB="0" anchor="ctr"/>
                </a:tc>
                <a:tc>
                  <a:txBody>
                    <a:bodyPr/>
                    <a:lstStyle/>
                    <a:p>
                      <a:pPr marR="0" algn="ctr" rtl="0">
                        <a:spcBef>
                          <a:spcPts val="0"/>
                        </a:spcBef>
                        <a:spcAft>
                          <a:spcPts val="0"/>
                        </a:spcAft>
                      </a:pPr>
                      <a:r>
                        <a:rPr lang="en-US" sz="1400">
                          <a:effectLst/>
                        </a:rPr>
                        <a:t>700 ± 10</a:t>
                      </a:r>
                      <a:endParaRPr lang="en-US">
                        <a:effectLst/>
                      </a:endParaRPr>
                    </a:p>
                  </a:txBody>
                  <a:tcPr marL="0" marR="0" marT="0" marB="0" anchor="ctr"/>
                </a:tc>
                <a:extLst>
                  <a:ext uri="{0D108BD9-81ED-4DB2-BD59-A6C34878D82A}">
                    <a16:rowId xmlns:a16="http://schemas.microsoft.com/office/drawing/2014/main" val="266971685"/>
                  </a:ext>
                </a:extLst>
              </a:tr>
            </a:tbl>
          </a:graphicData>
        </a:graphic>
      </p:graphicFrame>
      <p:sp>
        <p:nvSpPr>
          <p:cNvPr id="6" name="TextBox 5">
            <a:extLst>
              <a:ext uri="{FF2B5EF4-FFF2-40B4-BE49-F238E27FC236}">
                <a16:creationId xmlns:a16="http://schemas.microsoft.com/office/drawing/2014/main" id="{BB97313B-F15E-F1FA-B678-994B7C502E65}"/>
              </a:ext>
            </a:extLst>
          </p:cNvPr>
          <p:cNvSpPr txBox="1"/>
          <p:nvPr/>
        </p:nvSpPr>
        <p:spPr>
          <a:xfrm>
            <a:off x="1910196" y="4594514"/>
            <a:ext cx="578253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B050"/>
                </a:solidFill>
              </a:rPr>
              <a:t>Current mass of the </a:t>
            </a:r>
            <a:r>
              <a:rPr lang="en-US" sz="1600" b="1" err="1">
                <a:solidFill>
                  <a:srgbClr val="00B050"/>
                </a:solidFill>
              </a:rPr>
              <a:t>CanSat</a:t>
            </a:r>
            <a:r>
              <a:rPr lang="en-US" sz="1600" b="1">
                <a:solidFill>
                  <a:srgbClr val="00B050"/>
                </a:solidFill>
              </a:rPr>
              <a:t> is 698.01 grams</a:t>
            </a:r>
            <a:endParaRPr lang="en-US"/>
          </a:p>
          <a:p>
            <a:pPr marL="285750" indent="-285750">
              <a:buChar char="•"/>
            </a:pPr>
            <a:r>
              <a:rPr lang="en-US"/>
              <a:t>After can assembly is finished, mass will be reevaluated</a:t>
            </a:r>
          </a:p>
          <a:p>
            <a:pPr marL="285750" indent="-285750">
              <a:buChar char="•"/>
            </a:pPr>
            <a:r>
              <a:rPr lang="en-US"/>
              <a:t>If mass comes out below 690 grams, extra mass will be used to reinforce the can structure and payload</a:t>
            </a:r>
          </a:p>
          <a:p>
            <a:pPr marL="285750" indent="-285750">
              <a:buChar char="•"/>
            </a:pPr>
            <a:r>
              <a:rPr lang="en-US"/>
              <a:t>If mass comes out over 710 grams, measures will be taken to reduce the mass such as decreasing the in-fill of 3D-printed material or reducing the extra weight added to the payload</a:t>
            </a:r>
          </a:p>
        </p:txBody>
      </p:sp>
    </p:spTree>
    <p:extLst>
      <p:ext uri="{BB962C8B-B14F-4D97-AF65-F5344CB8AC3E}">
        <p14:creationId xmlns:p14="http://schemas.microsoft.com/office/powerpoint/2010/main" val="1404305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1"/>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623" name="Google Shape;623;p71"/>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61</a:t>
            </a:fld>
            <a:endParaRPr sz="1000" b="0" i="0" u="none" strike="noStrike" cap="none">
              <a:solidFill>
                <a:schemeClr val="dk1"/>
              </a:solidFill>
              <a:latin typeface="Arial"/>
              <a:ea typeface="Arial"/>
              <a:cs typeface="Arial"/>
              <a:sym typeface="Arial"/>
            </a:endParaRPr>
          </a:p>
        </p:txBody>
      </p:sp>
      <p:sp>
        <p:nvSpPr>
          <p:cNvPr id="624" name="Google Shape;624;p7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Communication and Data Handling (CD</a:t>
            </a:r>
            <a:r>
              <a:rPr lang="en-US"/>
              <a:t>H) </a:t>
            </a:r>
            <a:r>
              <a:rPr lang="en-US" sz="3200" b="1" i="0" u="none" strike="noStrike" cap="none">
                <a:solidFill>
                  <a:schemeClr val="accent2"/>
                </a:solidFill>
                <a:latin typeface="Arial"/>
                <a:ea typeface="Arial"/>
                <a:cs typeface="Arial"/>
                <a:sym typeface="Arial"/>
              </a:rPr>
              <a:t>Subsystem Design</a:t>
            </a:r>
            <a:endParaRPr/>
          </a:p>
        </p:txBody>
      </p:sp>
      <p:sp>
        <p:nvSpPr>
          <p:cNvPr id="625" name="Google Shape;625;p71"/>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a:spcBef>
                <a:spcPts val="0"/>
              </a:spcBef>
            </a:pPr>
            <a:r>
              <a:rPr lang="en-US"/>
              <a:t>Max Epstein, Yashas Shivaram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31" name="Google Shape;631;p7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62</a:t>
            </a:fld>
            <a:endParaRPr sz="1000" b="0" i="0" u="none" strike="noStrike" cap="none">
              <a:solidFill>
                <a:schemeClr val="dk1"/>
              </a:solidFill>
              <a:latin typeface="Arial"/>
              <a:ea typeface="Arial"/>
              <a:cs typeface="Arial"/>
              <a:sym typeface="Arial"/>
            </a:endParaRPr>
          </a:p>
        </p:txBody>
      </p:sp>
      <p:sp>
        <p:nvSpPr>
          <p:cNvPr id="632" name="Google Shape;632;p7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CDH Overview</a:t>
            </a:r>
            <a:endParaRPr/>
          </a:p>
        </p:txBody>
      </p:sp>
      <p:sp>
        <p:nvSpPr>
          <p:cNvPr id="634" name="Google Shape;634;p7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35" name="Google Shape;635;p72"/>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36" name="Google Shape;636;p7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62</a:t>
            </a:fld>
            <a:endParaRPr sz="1000" b="0" i="0" u="none" strike="noStrike" cap="none">
              <a:solidFill>
                <a:schemeClr val="dk1"/>
              </a:solidFill>
              <a:latin typeface="Arial"/>
              <a:ea typeface="Arial"/>
              <a:cs typeface="Arial"/>
              <a:sym typeface="Arial"/>
            </a:endParaRPr>
          </a:p>
        </p:txBody>
      </p:sp>
      <p:sp>
        <p:nvSpPr>
          <p:cNvPr id="637" name="Google Shape;637;p7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a:t>
            </a:r>
            <a:endParaRPr/>
          </a:p>
        </p:txBody>
      </p:sp>
      <p:graphicFrame>
        <p:nvGraphicFramePr>
          <p:cNvPr id="4" name="Table 3">
            <a:extLst>
              <a:ext uri="{FF2B5EF4-FFF2-40B4-BE49-F238E27FC236}">
                <a16:creationId xmlns:a16="http://schemas.microsoft.com/office/drawing/2014/main" id="{11CBBADC-DBF3-4AA3-D92E-C4251C549D57}"/>
              </a:ext>
            </a:extLst>
          </p:cNvPr>
          <p:cNvGraphicFramePr>
            <a:graphicFrameLocks noGrp="1"/>
          </p:cNvGraphicFramePr>
          <p:nvPr>
            <p:extLst>
              <p:ext uri="{D42A27DB-BD31-4B8C-83A1-F6EECF244321}">
                <p14:modId xmlns:p14="http://schemas.microsoft.com/office/powerpoint/2010/main" val="402292162"/>
              </p:ext>
            </p:extLst>
          </p:nvPr>
        </p:nvGraphicFramePr>
        <p:xfrm>
          <a:off x="851270" y="1207909"/>
          <a:ext cx="7441458" cy="4562942"/>
        </p:xfrm>
        <a:graphic>
          <a:graphicData uri="http://schemas.openxmlformats.org/drawingml/2006/table">
            <a:tbl>
              <a:tblPr/>
              <a:tblGrid>
                <a:gridCol w="2480486">
                  <a:extLst>
                    <a:ext uri="{9D8B030D-6E8A-4147-A177-3AD203B41FA5}">
                      <a16:colId xmlns:a16="http://schemas.microsoft.com/office/drawing/2014/main" val="3195615575"/>
                    </a:ext>
                  </a:extLst>
                </a:gridCol>
                <a:gridCol w="2480486">
                  <a:extLst>
                    <a:ext uri="{9D8B030D-6E8A-4147-A177-3AD203B41FA5}">
                      <a16:colId xmlns:a16="http://schemas.microsoft.com/office/drawing/2014/main" val="496217949"/>
                    </a:ext>
                  </a:extLst>
                </a:gridCol>
                <a:gridCol w="2480486">
                  <a:extLst>
                    <a:ext uri="{9D8B030D-6E8A-4147-A177-3AD203B41FA5}">
                      <a16:colId xmlns:a16="http://schemas.microsoft.com/office/drawing/2014/main" val="1734509435"/>
                    </a:ext>
                  </a:extLst>
                </a:gridCol>
              </a:tblGrid>
              <a:tr h="564398">
                <a:tc>
                  <a:txBody>
                    <a:bodyPr/>
                    <a:lstStyle/>
                    <a:p>
                      <a:pPr algn="ctr" fontAlgn="base"/>
                      <a:r>
                        <a:rPr lang="en-US" sz="1600" b="1" i="0" u="none" strike="noStrike">
                          <a:solidFill>
                            <a:srgbClr val="FFFFFF"/>
                          </a:solidFill>
                          <a:effectLst/>
                          <a:latin typeface="Arial"/>
                        </a:rPr>
                        <a:t>Device Type​</a:t>
                      </a:r>
                      <a:r>
                        <a:rPr lang="en-US" sz="1600" b="1" i="0">
                          <a:solidFill>
                            <a:srgbClr val="000000"/>
                          </a:solidFill>
                          <a:effectLst/>
                          <a:latin typeface="Arial"/>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600" b="1" i="0" u="none" strike="noStrike">
                          <a:solidFill>
                            <a:srgbClr val="FFFFFF"/>
                          </a:solidFill>
                          <a:effectLst/>
                          <a:latin typeface="Arial"/>
                        </a:rPr>
                        <a:t>Model​</a:t>
                      </a:r>
                      <a:r>
                        <a:rPr lang="en-US" sz="1600" b="1" i="0">
                          <a:solidFill>
                            <a:srgbClr val="000000"/>
                          </a:solidFill>
                          <a:effectLst/>
                          <a:latin typeface="Arial"/>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600" b="1" i="0" u="none" strike="noStrike">
                          <a:solidFill>
                            <a:srgbClr val="FFFFFF"/>
                          </a:solidFill>
                          <a:effectLst/>
                          <a:latin typeface="Arial"/>
                        </a:rPr>
                        <a:t>Purpose​</a:t>
                      </a:r>
                      <a:r>
                        <a:rPr lang="en-US" sz="1600" b="1" i="0">
                          <a:solidFill>
                            <a:srgbClr val="000000"/>
                          </a:solidFill>
                          <a:effectLst/>
                          <a:latin typeface="Arial"/>
                        </a:rPr>
                        <a:t>​</a:t>
                      </a: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3545658218"/>
                  </a:ext>
                </a:extLst>
              </a:tr>
              <a:tr h="1076698">
                <a:tc>
                  <a:txBody>
                    <a:bodyPr/>
                    <a:lstStyle/>
                    <a:p>
                      <a:pPr algn="ctr" fontAlgn="base"/>
                      <a:r>
                        <a:rPr lang="en-US" sz="1400" b="0" i="0" u="none" strike="noStrike">
                          <a:solidFill>
                            <a:srgbClr val="000000"/>
                          </a:solidFill>
                          <a:effectLst/>
                          <a:latin typeface="Arial"/>
                        </a:rPr>
                        <a:t>Processor &amp; Memory</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Raspberry Pi Pico</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Facilitate data storage, sensing, communication</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4140988"/>
                  </a:ext>
                </a:extLst>
              </a:tr>
              <a:tr h="922574">
                <a:tc>
                  <a:txBody>
                    <a:bodyPr/>
                    <a:lstStyle/>
                    <a:p>
                      <a:pPr algn="ctr" fontAlgn="base"/>
                      <a:r>
                        <a:rPr lang="en-US" sz="1400" b="0" i="0" u="none" strike="noStrike">
                          <a:solidFill>
                            <a:srgbClr val="000000"/>
                          </a:solidFill>
                          <a:effectLst/>
                          <a:latin typeface="Arial"/>
                        </a:rPr>
                        <a:t>Real-Time Clock</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Adafruit Ultimate Breakout v3 GPS Module</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Keep track of times for data &amp; calculation purposes</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333833"/>
                  </a:ext>
                </a:extLst>
              </a:tr>
              <a:tr h="1076698">
                <a:tc>
                  <a:txBody>
                    <a:bodyPr/>
                    <a:lstStyle/>
                    <a:p>
                      <a:pPr algn="ctr" fontAlgn="base"/>
                      <a:r>
                        <a:rPr lang="en-US" sz="1400" b="0" i="0" u="none" strike="noStrike">
                          <a:solidFill>
                            <a:srgbClr val="000000"/>
                          </a:solidFill>
                          <a:effectLst/>
                          <a:latin typeface="Arial"/>
                        </a:rPr>
                        <a:t>Antenna</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a:t>ANT-900-RP-2-A</a:t>
                      </a:r>
                      <a:endParaRPr lang="en-US" sz="1400" b="0" i="0">
                        <a:solidFill>
                          <a:srgbClr val="000000"/>
                        </a:solidFill>
                        <a:effectLst/>
                        <a:latin typeface="Arial" panose="020B0604020202020204" pitchFamily="34" charset="0"/>
                        <a:cs typeface="Arial" panose="020B0604020202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Transmit/receive data from radio/processor configuration</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1706445"/>
                  </a:ext>
                </a:extLst>
              </a:tr>
              <a:tr h="922574">
                <a:tc>
                  <a:txBody>
                    <a:bodyPr/>
                    <a:lstStyle/>
                    <a:p>
                      <a:pPr algn="ctr" fontAlgn="base"/>
                      <a:r>
                        <a:rPr lang="en-US" sz="1400" b="0" i="0" u="none" strike="noStrike">
                          <a:solidFill>
                            <a:srgbClr val="000000"/>
                          </a:solidFill>
                          <a:effectLst/>
                          <a:latin typeface="Arial"/>
                        </a:rPr>
                        <a:t>Radio</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a:t>XBEE-PRO 900HP</a:t>
                      </a:r>
                      <a:endParaRPr lang="en-US" sz="1400" b="0" i="0">
                        <a:solidFill>
                          <a:srgbClr val="000000"/>
                        </a:solidFill>
                        <a:effectLst/>
                        <a:latin typeface="Arial" panose="020B0604020202020204" pitchFamily="34" charset="0"/>
                        <a:cs typeface="Arial" panose="020B0604020202020204" pitchFamily="34" charset="0"/>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rgbClr val="000000"/>
                          </a:solidFill>
                          <a:effectLst/>
                          <a:latin typeface="Arial"/>
                        </a:rPr>
                        <a:t>Communicate between antennae &amp; processors</a:t>
                      </a:r>
                      <a:r>
                        <a:rPr lang="en-US" sz="1400" b="0" i="0">
                          <a:solidFill>
                            <a:srgbClr val="000000"/>
                          </a:solidFill>
                          <a:effectLst/>
                          <a:latin typeface="Arial"/>
                        </a:rPr>
                        <a:t>​</a:t>
                      </a:r>
                      <a:endParaRPr lang="en-US" b="0" i="0">
                        <a:solidFill>
                          <a:srgbClr val="000000"/>
                        </a:solidFill>
                        <a:effectLst/>
                        <a:latin typeface="Arial"/>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7185263"/>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7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CDH Changes Since PDR</a:t>
            </a:r>
            <a:endParaRPr/>
          </a:p>
        </p:txBody>
      </p:sp>
      <p:sp>
        <p:nvSpPr>
          <p:cNvPr id="643" name="Google Shape;643;p73"/>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No changes have been made since the PDR </a:t>
            </a:r>
          </a:p>
          <a:p>
            <a:pPr marL="0" marR="0" lvl="0" indent="0" algn="l" rtl="0">
              <a:spcBef>
                <a:spcPts val="0"/>
              </a:spcBef>
              <a:spcAft>
                <a:spcPts val="0"/>
              </a:spcAft>
              <a:buClr>
                <a:schemeClr val="dk1"/>
              </a:buClr>
              <a:buSzPts val="2400"/>
              <a:buNone/>
            </a:pPr>
            <a:endParaRPr/>
          </a:p>
        </p:txBody>
      </p:sp>
      <p:sp>
        <p:nvSpPr>
          <p:cNvPr id="644" name="Google Shape;644;p7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45" name="Google Shape;645;p7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63</a:t>
            </a:fld>
            <a:endParaRPr sz="1000" b="0" i="0" u="none" strike="noStrike" cap="none">
              <a:solidFill>
                <a:schemeClr val="dk1"/>
              </a:solidFill>
              <a:latin typeface="Arial"/>
              <a:ea typeface="Arial"/>
              <a:cs typeface="Arial"/>
              <a:sym typeface="Arial"/>
            </a:endParaRPr>
          </a:p>
        </p:txBody>
      </p:sp>
      <p:sp>
        <p:nvSpPr>
          <p:cNvPr id="646" name="Google Shape;646;p7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47" name="Google Shape;647;p73"/>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53" name="Google Shape;653;p7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64</a:t>
            </a:fld>
            <a:endParaRPr sz="1000" b="0" i="0" u="none" strike="noStrike" cap="none">
              <a:solidFill>
                <a:schemeClr val="dk1"/>
              </a:solidFill>
              <a:latin typeface="Arial"/>
              <a:ea typeface="Arial"/>
              <a:cs typeface="Arial"/>
              <a:sym typeface="Arial"/>
            </a:endParaRPr>
          </a:p>
        </p:txBody>
      </p:sp>
      <p:sp>
        <p:nvSpPr>
          <p:cNvPr id="654" name="Google Shape;654;p7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a:solidFill>
                  <a:schemeClr val="accent2"/>
                </a:solidFill>
                <a:latin typeface="Arial"/>
                <a:ea typeface="Arial"/>
                <a:cs typeface="Arial"/>
                <a:sym typeface="Arial"/>
              </a:rPr>
              <a:t>Processor &amp; Memory Selection</a:t>
            </a:r>
            <a:endParaRPr/>
          </a:p>
        </p:txBody>
      </p:sp>
      <p:sp>
        <p:nvSpPr>
          <p:cNvPr id="656" name="Google Shape;656;p74"/>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a:t>
            </a:r>
            <a:endParaRPr/>
          </a:p>
        </p:txBody>
      </p:sp>
      <p:sp>
        <p:nvSpPr>
          <p:cNvPr id="657" name="Google Shape;657;p7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2" name="Table 3">
            <a:extLst>
              <a:ext uri="{FF2B5EF4-FFF2-40B4-BE49-F238E27FC236}">
                <a16:creationId xmlns:a16="http://schemas.microsoft.com/office/drawing/2014/main" id="{B2B16311-6E52-74C0-3E4A-CA4BA19391BF}"/>
              </a:ext>
            </a:extLst>
          </p:cNvPr>
          <p:cNvGraphicFramePr>
            <a:graphicFrameLocks noGrp="1"/>
          </p:cNvGraphicFramePr>
          <p:nvPr>
            <p:extLst>
              <p:ext uri="{D42A27DB-BD31-4B8C-83A1-F6EECF244321}">
                <p14:modId xmlns:p14="http://schemas.microsoft.com/office/powerpoint/2010/main" val="284954312"/>
              </p:ext>
            </p:extLst>
          </p:nvPr>
        </p:nvGraphicFramePr>
        <p:xfrm>
          <a:off x="227372" y="1652502"/>
          <a:ext cx="8689256" cy="1409700"/>
        </p:xfrm>
        <a:graphic>
          <a:graphicData uri="http://schemas.openxmlformats.org/drawingml/2006/table">
            <a:tbl>
              <a:tblPr firstRow="1" bandRow="1"/>
              <a:tblGrid>
                <a:gridCol w="1232386">
                  <a:extLst>
                    <a:ext uri="{9D8B030D-6E8A-4147-A177-3AD203B41FA5}">
                      <a16:colId xmlns:a16="http://schemas.microsoft.com/office/drawing/2014/main" val="1873663005"/>
                    </a:ext>
                  </a:extLst>
                </a:gridCol>
                <a:gridCol w="939929">
                  <a:extLst>
                    <a:ext uri="{9D8B030D-6E8A-4147-A177-3AD203B41FA5}">
                      <a16:colId xmlns:a16="http://schemas.microsoft.com/office/drawing/2014/main" val="2223756607"/>
                    </a:ext>
                  </a:extLst>
                </a:gridCol>
                <a:gridCol w="1086157">
                  <a:extLst>
                    <a:ext uri="{9D8B030D-6E8A-4147-A177-3AD203B41FA5}">
                      <a16:colId xmlns:a16="http://schemas.microsoft.com/office/drawing/2014/main" val="1610309527"/>
                    </a:ext>
                  </a:extLst>
                </a:gridCol>
                <a:gridCol w="917780">
                  <a:extLst>
                    <a:ext uri="{9D8B030D-6E8A-4147-A177-3AD203B41FA5}">
                      <a16:colId xmlns:a16="http://schemas.microsoft.com/office/drawing/2014/main" val="653054938"/>
                    </a:ext>
                  </a:extLst>
                </a:gridCol>
                <a:gridCol w="953729">
                  <a:extLst>
                    <a:ext uri="{9D8B030D-6E8A-4147-A177-3AD203B41FA5}">
                      <a16:colId xmlns:a16="http://schemas.microsoft.com/office/drawing/2014/main" val="2453268361"/>
                    </a:ext>
                  </a:extLst>
                </a:gridCol>
                <a:gridCol w="1170038">
                  <a:extLst>
                    <a:ext uri="{9D8B030D-6E8A-4147-A177-3AD203B41FA5}">
                      <a16:colId xmlns:a16="http://schemas.microsoft.com/office/drawing/2014/main" val="1536012819"/>
                    </a:ext>
                  </a:extLst>
                </a:gridCol>
                <a:gridCol w="924233">
                  <a:extLst>
                    <a:ext uri="{9D8B030D-6E8A-4147-A177-3AD203B41FA5}">
                      <a16:colId xmlns:a16="http://schemas.microsoft.com/office/drawing/2014/main" val="3474676042"/>
                    </a:ext>
                  </a:extLst>
                </a:gridCol>
                <a:gridCol w="1465004">
                  <a:extLst>
                    <a:ext uri="{9D8B030D-6E8A-4147-A177-3AD203B41FA5}">
                      <a16:colId xmlns:a16="http://schemas.microsoft.com/office/drawing/2014/main" val="1820653742"/>
                    </a:ext>
                  </a:extLst>
                </a:gridCol>
              </a:tblGrid>
              <a:tr h="0">
                <a:tc>
                  <a:txBody>
                    <a:bodyPr/>
                    <a:lstStyle/>
                    <a:p>
                      <a:pPr algn="ctr"/>
                      <a:r>
                        <a:rPr lang="en-US" b="1">
                          <a:solidFill>
                            <a:schemeClr val="bg1"/>
                          </a:solidFill>
                        </a:rPr>
                        <a:t>Processor</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Boot time(s)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Speed (Mhz)</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Memory (KB)</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Weight (g)</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Dimension (mm)</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Voltage Input (V)</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tc>
                  <a:txBody>
                    <a:bodyPr/>
                    <a:lstStyle/>
                    <a:p>
                      <a:pPr algn="ctr"/>
                      <a:r>
                        <a:rPr lang="en-US" b="1">
                          <a:solidFill>
                            <a:schemeClr val="bg1"/>
                          </a:solidFill>
                        </a:rPr>
                        <a:t>Ports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6"/>
                    </a:solidFill>
                  </a:tcPr>
                </a:tc>
                <a:extLst>
                  <a:ext uri="{0D108BD9-81ED-4DB2-BD59-A6C34878D82A}">
                    <a16:rowId xmlns:a16="http://schemas.microsoft.com/office/drawing/2014/main" val="2360849023"/>
                  </a:ext>
                </a:extLst>
              </a:tr>
              <a:tr h="0">
                <a:tc>
                  <a:txBody>
                    <a:bodyPr/>
                    <a:lstStyle/>
                    <a:p>
                      <a:pPr algn="ctr"/>
                      <a:r>
                        <a:rPr lang="en-US" sz="1050" baseline="0">
                          <a:solidFill>
                            <a:schemeClr val="tx1"/>
                          </a:solidFill>
                          <a:latin typeface="+mj-lt"/>
                        </a:rPr>
                        <a:t>Raspberry pi Pico</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sz="1050" baseline="0">
                          <a:solidFill>
                            <a:schemeClr val="tx1"/>
                          </a:solidFill>
                          <a:latin typeface="+mj-lt"/>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sz="1050" baseline="0">
                          <a:solidFill>
                            <a:schemeClr val="tx1"/>
                          </a:solidFill>
                          <a:latin typeface="+mj-lt"/>
                        </a:rPr>
                        <a:t>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sz="1050">
                          <a:solidFill>
                            <a:schemeClr val="tx1"/>
                          </a:solidFill>
                          <a:latin typeface="+mj-lt"/>
                        </a:rPr>
                        <a:t>264 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sz="1050">
                          <a:solidFill>
                            <a:schemeClr val="tx1"/>
                          </a:solidFill>
                          <a:latin typeface="+mj-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sz="1050">
                          <a:solidFill>
                            <a:schemeClr val="tx1"/>
                          </a:solidFill>
                          <a:latin typeface="+mj-lt"/>
                        </a:rPr>
                        <a:t>51.3x21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sz="1050">
                          <a:solidFill>
                            <a:schemeClr val="tx1"/>
                          </a:solidFill>
                          <a:latin typeface="+mj-lt"/>
                        </a:rPr>
                        <a:t>1.8 – 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algn="ctr"/>
                      <a:r>
                        <a:rPr lang="en-US" sz="1050">
                          <a:solidFill>
                            <a:schemeClr val="tx1"/>
                          </a:solidFill>
                          <a:latin typeface="+mj-lt"/>
                        </a:rPr>
                        <a:t>Analog Input - 4</a:t>
                      </a:r>
                    </a:p>
                    <a:p>
                      <a:pPr algn="ctr"/>
                      <a:r>
                        <a:rPr lang="en-US" sz="1050">
                          <a:solidFill>
                            <a:schemeClr val="tx1"/>
                          </a:solidFill>
                          <a:latin typeface="+mj-lt"/>
                        </a:rPr>
                        <a:t>PWM Output - 8</a:t>
                      </a:r>
                    </a:p>
                    <a:p>
                      <a:pPr algn="ctr"/>
                      <a:r>
                        <a:rPr lang="en-US" sz="1050">
                          <a:solidFill>
                            <a:schemeClr val="tx1"/>
                          </a:solidFill>
                          <a:latin typeface="+mj-lt"/>
                        </a:rPr>
                        <a:t>I2C I/O – 1</a:t>
                      </a:r>
                    </a:p>
                    <a:p>
                      <a:pPr algn="ctr"/>
                      <a:r>
                        <a:rPr lang="en-US" sz="1050">
                          <a:solidFill>
                            <a:schemeClr val="tx1"/>
                          </a:solidFill>
                          <a:latin typeface="+mj-lt"/>
                        </a:rPr>
                        <a:t>SPI – 1</a:t>
                      </a:r>
                    </a:p>
                    <a:p>
                      <a:pPr algn="ctr"/>
                      <a:r>
                        <a:rPr lang="en-US" sz="1050">
                          <a:solidFill>
                            <a:schemeClr val="tx1"/>
                          </a:solidFill>
                          <a:latin typeface="+mj-lt"/>
                        </a:rPr>
                        <a:t>DAC Output - 1</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2797078909"/>
                  </a:ext>
                </a:extLst>
              </a:tr>
            </a:tbl>
          </a:graphicData>
        </a:graphic>
      </p:graphicFrame>
      <p:graphicFrame>
        <p:nvGraphicFramePr>
          <p:cNvPr id="3" name="Table 2">
            <a:extLst>
              <a:ext uri="{FF2B5EF4-FFF2-40B4-BE49-F238E27FC236}">
                <a16:creationId xmlns:a16="http://schemas.microsoft.com/office/drawing/2014/main" id="{3F07CC5E-7385-3894-8997-E8829FC834C1}"/>
              </a:ext>
            </a:extLst>
          </p:cNvPr>
          <p:cNvGraphicFramePr>
            <a:graphicFrameLocks noGrp="1"/>
          </p:cNvGraphicFramePr>
          <p:nvPr>
            <p:extLst>
              <p:ext uri="{D42A27DB-BD31-4B8C-83A1-F6EECF244321}">
                <p14:modId xmlns:p14="http://schemas.microsoft.com/office/powerpoint/2010/main" val="4262635102"/>
              </p:ext>
            </p:extLst>
          </p:nvPr>
        </p:nvGraphicFramePr>
        <p:xfrm>
          <a:off x="486099" y="4040450"/>
          <a:ext cx="4316809" cy="1409700"/>
        </p:xfrm>
        <a:graphic>
          <a:graphicData uri="http://schemas.openxmlformats.org/drawingml/2006/table">
            <a:tbl>
              <a:tblPr/>
              <a:tblGrid>
                <a:gridCol w="2100083">
                  <a:extLst>
                    <a:ext uri="{9D8B030D-6E8A-4147-A177-3AD203B41FA5}">
                      <a16:colId xmlns:a16="http://schemas.microsoft.com/office/drawing/2014/main" val="1155941942"/>
                    </a:ext>
                  </a:extLst>
                </a:gridCol>
                <a:gridCol w="2216726">
                  <a:extLst>
                    <a:ext uri="{9D8B030D-6E8A-4147-A177-3AD203B41FA5}">
                      <a16:colId xmlns:a16="http://schemas.microsoft.com/office/drawing/2014/main" val="2628082237"/>
                    </a:ext>
                  </a:extLst>
                </a:gridCol>
              </a:tblGrid>
              <a:tr h="352425">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1057275">
                <a:tc>
                  <a:txBody>
                    <a:bodyPr/>
                    <a:lstStyle/>
                    <a:p>
                      <a:pPr algn="ctr" fontAlgn="auto"/>
                      <a:r>
                        <a:rPr lang="en-US" sz="1400" b="0" i="0" u="none" strike="noStrike">
                          <a:solidFill>
                            <a:srgbClr val="000000"/>
                          </a:solidFill>
                          <a:effectLst/>
                          <a:latin typeface="Arial"/>
                        </a:rPr>
                        <a:t>​Raspberry Pi Pico</a:t>
                      </a:r>
                      <a:endParaRPr lang="en-US" sz="1400"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Compact size</a:t>
                      </a:r>
                      <a:r>
                        <a:rPr lang="en-US" sz="1400" b="0" i="0">
                          <a:solidFill>
                            <a:srgbClr val="000000"/>
                          </a:solidFill>
                          <a:effectLst/>
                          <a:latin typeface="Arial"/>
                        </a:rPr>
                        <a:t>​</a:t>
                      </a:r>
                    </a:p>
                    <a:p>
                      <a:pPr algn="l" fontAlgn="base">
                        <a:buFont typeface="Arial" panose="020B0604020202020204" pitchFamily="34" charset="0"/>
                        <a:buNone/>
                      </a:pPr>
                      <a:r>
                        <a:rPr lang="en-US" sz="1400" b="0" i="0" u="none" strike="noStrike">
                          <a:solidFill>
                            <a:srgbClr val="000000"/>
                          </a:solidFill>
                          <a:effectLst/>
                          <a:latin typeface="Arial"/>
                        </a:rPr>
                        <a:t>- Compatibility with camera/Familiarity </a:t>
                      </a:r>
                      <a:r>
                        <a:rPr lang="en-US" sz="1400" b="0" i="0">
                          <a:solidFill>
                            <a:srgbClr val="000000"/>
                          </a:solidFill>
                          <a:effectLst/>
                          <a:latin typeface="Arial"/>
                        </a:rPr>
                        <a:t>​</a:t>
                      </a:r>
                    </a:p>
                    <a:p>
                      <a:pPr algn="l" fontAlgn="base">
                        <a:buFont typeface="Arial" panose="020B0604020202020204" pitchFamily="34" charset="0"/>
                        <a:buNone/>
                      </a:pPr>
                      <a:r>
                        <a:rPr lang="en-US" sz="1400" b="0" i="0" u="none" strike="noStrike">
                          <a:solidFill>
                            <a:srgbClr val="000000"/>
                          </a:solidFill>
                          <a:effectLst/>
                          <a:latin typeface="Arial"/>
                        </a:rPr>
                        <a:t>- Availability </a:t>
                      </a:r>
                      <a:endParaRPr lang="en-US" sz="1400" b="0" i="0">
                        <a:solidFill>
                          <a:srgbClr val="000000"/>
                        </a:solidFill>
                        <a:effectLst/>
                        <a:latin typeface="Arial" panose="020B0604020202020204" pitchFamily="34" charset="0"/>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6" name="Picture 2" descr="Raspberry Pi Pico">
            <a:extLst>
              <a:ext uri="{FF2B5EF4-FFF2-40B4-BE49-F238E27FC236}">
                <a16:creationId xmlns:a16="http://schemas.microsoft.com/office/drawing/2014/main" id="{211C3EC4-A90E-DAFD-65F7-4003AD146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940" y="4500648"/>
            <a:ext cx="2540508" cy="18122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a:solidFill>
                  <a:schemeClr val="accent2"/>
                </a:solidFill>
                <a:latin typeface="Arial"/>
                <a:ea typeface="Arial"/>
                <a:cs typeface="Arial"/>
                <a:sym typeface="Arial"/>
              </a:rPr>
              <a:t>Real-Time Clock</a:t>
            </a:r>
            <a:endParaRPr sz="2400" b="1" i="0" u="none" strike="noStrike" cap="none">
              <a:solidFill>
                <a:schemeClr val="accent2"/>
              </a:solidFill>
              <a:latin typeface="Arial"/>
              <a:ea typeface="Arial"/>
              <a:cs typeface="Arial"/>
              <a:sym typeface="Arial"/>
            </a:endParaRPr>
          </a:p>
        </p:txBody>
      </p:sp>
      <p:sp>
        <p:nvSpPr>
          <p:cNvPr id="664" name="Google Shape;664;p75"/>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665" name="Google Shape;665;p7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65</a:t>
            </a:fld>
            <a:endParaRPr sz="1000" b="0" i="0" u="none" strike="noStrike" cap="none">
              <a:solidFill>
                <a:schemeClr val="dk1"/>
              </a:solidFill>
              <a:latin typeface="Arial"/>
              <a:ea typeface="Arial"/>
              <a:cs typeface="Arial"/>
              <a:sym typeface="Arial"/>
            </a:endParaRPr>
          </a:p>
        </p:txBody>
      </p:sp>
      <p:sp>
        <p:nvSpPr>
          <p:cNvPr id="666" name="Google Shape;666;p75"/>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a:t>
            </a:r>
            <a:endParaRPr/>
          </a:p>
        </p:txBody>
      </p:sp>
      <p:graphicFrame>
        <p:nvGraphicFramePr>
          <p:cNvPr id="4" name="Table 3">
            <a:extLst>
              <a:ext uri="{FF2B5EF4-FFF2-40B4-BE49-F238E27FC236}">
                <a16:creationId xmlns:a16="http://schemas.microsoft.com/office/drawing/2014/main" id="{1525149E-3C15-A080-0DC4-AE892BE5C82A}"/>
              </a:ext>
            </a:extLst>
          </p:cNvPr>
          <p:cNvGraphicFramePr>
            <a:graphicFrameLocks noGrp="1"/>
          </p:cNvGraphicFramePr>
          <p:nvPr>
            <p:extLst>
              <p:ext uri="{D42A27DB-BD31-4B8C-83A1-F6EECF244321}">
                <p14:modId xmlns:p14="http://schemas.microsoft.com/office/powerpoint/2010/main" val="2875044614"/>
              </p:ext>
            </p:extLst>
          </p:nvPr>
        </p:nvGraphicFramePr>
        <p:xfrm>
          <a:off x="388068" y="4117109"/>
          <a:ext cx="5783094" cy="1671781"/>
        </p:xfrm>
        <a:graphic>
          <a:graphicData uri="http://schemas.openxmlformats.org/drawingml/2006/table">
            <a:tbl>
              <a:tblPr/>
              <a:tblGrid>
                <a:gridCol w="2340881">
                  <a:extLst>
                    <a:ext uri="{9D8B030D-6E8A-4147-A177-3AD203B41FA5}">
                      <a16:colId xmlns:a16="http://schemas.microsoft.com/office/drawing/2014/main" val="1155941942"/>
                    </a:ext>
                  </a:extLst>
                </a:gridCol>
                <a:gridCol w="3442213">
                  <a:extLst>
                    <a:ext uri="{9D8B030D-6E8A-4147-A177-3AD203B41FA5}">
                      <a16:colId xmlns:a16="http://schemas.microsoft.com/office/drawing/2014/main" val="2628082237"/>
                    </a:ext>
                  </a:extLst>
                </a:gridCol>
              </a:tblGrid>
              <a:tr h="417945">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1253836">
                <a:tc>
                  <a:txBody>
                    <a:bodyPr/>
                    <a:lstStyle/>
                    <a:p>
                      <a:pPr algn="ctr"/>
                      <a:r>
                        <a:rPr lang="en-US" sz="1400" b="0" i="0" u="none" strike="noStrike" cap="none">
                          <a:solidFill>
                            <a:schemeClr val="tx1"/>
                          </a:solidFill>
                          <a:effectLst/>
                          <a:latin typeface="+mn-lt"/>
                          <a:ea typeface="+mn-ea"/>
                          <a:cs typeface="+mn-cs"/>
                          <a:sym typeface="Arial"/>
                        </a:rPr>
                        <a:t>Adafruit Ultimate GPS Breakout</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Already part of the board</a:t>
                      </a:r>
                    </a:p>
                    <a:p>
                      <a:pPr algn="l" fontAlgn="base">
                        <a:buFont typeface="Arial" panose="020B0604020202020204" pitchFamily="34" charset="0"/>
                        <a:buNone/>
                      </a:pPr>
                      <a:r>
                        <a:rPr lang="en-US" sz="1400" b="0" i="0" u="none" strike="noStrike">
                          <a:solidFill>
                            <a:srgbClr val="000000"/>
                          </a:solidFill>
                          <a:effectLst/>
                          <a:latin typeface="Arial"/>
                        </a:rPr>
                        <a:t>- GPS Module will have an independent battery backup</a:t>
                      </a:r>
                    </a:p>
                    <a:p>
                      <a:pPr algn="l" fontAlgn="base">
                        <a:buFont typeface="Arial" panose="020B0604020202020204" pitchFamily="34" charset="0"/>
                        <a:buNone/>
                      </a:pPr>
                      <a:r>
                        <a:rPr lang="en-US" sz="1400" b="0" i="0" u="none" strike="noStrike">
                          <a:solidFill>
                            <a:srgbClr val="000000"/>
                          </a:solidFill>
                          <a:effectLst/>
                          <a:latin typeface="Arial"/>
                        </a:rPr>
                        <a:t>- No additional weight, size, or circuitry required</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5" name="Picture 3" descr="Adafruit Ultimate GPS Breakout board">
            <a:extLst>
              <a:ext uri="{FF2B5EF4-FFF2-40B4-BE49-F238E27FC236}">
                <a16:creationId xmlns:a16="http://schemas.microsoft.com/office/drawing/2014/main" id="{798A0324-4F91-22AE-2DCB-FE66CCDF25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09" t="24823" r="27218" b="25995"/>
          <a:stretch/>
        </p:blipFill>
        <p:spPr bwMode="auto">
          <a:xfrm>
            <a:off x="6517598" y="4054465"/>
            <a:ext cx="2285999" cy="17811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B764C57-A594-A78E-43BE-543605ABAAAC}"/>
              </a:ext>
            </a:extLst>
          </p:cNvPr>
          <p:cNvGraphicFramePr>
            <a:graphicFrameLocks noGrp="1"/>
          </p:cNvGraphicFramePr>
          <p:nvPr>
            <p:extLst>
              <p:ext uri="{D42A27DB-BD31-4B8C-83A1-F6EECF244321}">
                <p14:modId xmlns:p14="http://schemas.microsoft.com/office/powerpoint/2010/main" val="1227626303"/>
              </p:ext>
            </p:extLst>
          </p:nvPr>
        </p:nvGraphicFramePr>
        <p:xfrm>
          <a:off x="500973" y="1447800"/>
          <a:ext cx="8142052" cy="1249680"/>
        </p:xfrm>
        <a:graphic>
          <a:graphicData uri="http://schemas.openxmlformats.org/drawingml/2006/table">
            <a:tbl>
              <a:tblPr/>
              <a:tblGrid>
                <a:gridCol w="2097403">
                  <a:extLst>
                    <a:ext uri="{9D8B030D-6E8A-4147-A177-3AD203B41FA5}">
                      <a16:colId xmlns:a16="http://schemas.microsoft.com/office/drawing/2014/main" val="1335961298"/>
                    </a:ext>
                  </a:extLst>
                </a:gridCol>
                <a:gridCol w="2014883">
                  <a:extLst>
                    <a:ext uri="{9D8B030D-6E8A-4147-A177-3AD203B41FA5}">
                      <a16:colId xmlns:a16="http://schemas.microsoft.com/office/drawing/2014/main" val="1655805872"/>
                    </a:ext>
                  </a:extLst>
                </a:gridCol>
                <a:gridCol w="2014883">
                  <a:extLst>
                    <a:ext uri="{9D8B030D-6E8A-4147-A177-3AD203B41FA5}">
                      <a16:colId xmlns:a16="http://schemas.microsoft.com/office/drawing/2014/main" val="3443116977"/>
                    </a:ext>
                  </a:extLst>
                </a:gridCol>
                <a:gridCol w="2014883">
                  <a:extLst>
                    <a:ext uri="{9D8B030D-6E8A-4147-A177-3AD203B41FA5}">
                      <a16:colId xmlns:a16="http://schemas.microsoft.com/office/drawing/2014/main" val="2966522395"/>
                    </a:ext>
                  </a:extLst>
                </a:gridCol>
              </a:tblGrid>
              <a:tr h="487680">
                <a:tc>
                  <a:txBody>
                    <a:bodyPr/>
                    <a:lstStyle/>
                    <a:p>
                      <a:pPr algn="ctr" fontAlgn="base"/>
                      <a:r>
                        <a:rPr lang="en-US" sz="1400" b="1" i="0" u="none" strike="noStrike">
                          <a:solidFill>
                            <a:srgbClr val="FFFFFF"/>
                          </a:solidFill>
                          <a:effectLst/>
                          <a:latin typeface="Arial"/>
                        </a:rPr>
                        <a:t>Real-Time Clock Keeper</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400" b="1" i="0" u="none" strike="noStrike">
                          <a:solidFill>
                            <a:srgbClr val="FFFFFF"/>
                          </a:solidFill>
                          <a:effectLst/>
                          <a:latin typeface="Arial"/>
                        </a:rPr>
                        <a:t>Tolerance Reset</a:t>
                      </a:r>
                      <a:r>
                        <a:rPr lang="en-US" sz="14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400" b="1" i="0" u="none" strike="noStrike">
                          <a:solidFill>
                            <a:srgbClr val="FFFFFF"/>
                          </a:solidFill>
                          <a:effectLst/>
                          <a:latin typeface="Arial"/>
                        </a:rPr>
                        <a:t>Interface</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b="1" i="0">
                          <a:solidFill>
                            <a:schemeClr val="bg1"/>
                          </a:solidFill>
                          <a:effectLst/>
                        </a:rPr>
                        <a:t>Cost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557275006"/>
                  </a:ext>
                </a:extLst>
              </a:tr>
              <a:tr h="487680">
                <a:tc>
                  <a:txBody>
                    <a:bodyPr/>
                    <a:lstStyle/>
                    <a:p>
                      <a:pPr algn="ctr" fontAlgn="base"/>
                      <a:r>
                        <a:rPr lang="en-US" sz="1400" b="0" i="0" u="none" strike="noStrike">
                          <a:solidFill>
                            <a:schemeClr val="tx1"/>
                          </a:solidFill>
                          <a:effectLst/>
                          <a:latin typeface="Arial"/>
                        </a:rPr>
                        <a:t>Arduino Ultimate Breakout v3</a:t>
                      </a:r>
                      <a:r>
                        <a:rPr lang="en-US" sz="1400" b="0" i="0">
                          <a:solidFill>
                            <a:schemeClr val="tx1"/>
                          </a:solidFill>
                          <a:effectLst/>
                          <a:latin typeface="Arial"/>
                        </a:rPr>
                        <a:t>​</a:t>
                      </a:r>
                      <a:endParaRPr lang="en-US" b="0" i="0">
                        <a:solidFill>
                          <a:schemeClr val="tx1"/>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400" b="0" i="0">
                          <a:solidFill>
                            <a:schemeClr val="tx1"/>
                          </a:solidFill>
                          <a:effectLst/>
                          <a:latin typeface="Arial"/>
                        </a:rPr>
                        <a:t>Real-Time clock continues keeping time in the event of a reset ​</a:t>
                      </a:r>
                      <a:endParaRPr lang="en-US" b="0" i="0">
                        <a:solidFill>
                          <a:schemeClr val="tx1"/>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sz="1400" b="0" i="0" u="none" strike="noStrike">
                          <a:solidFill>
                            <a:schemeClr val="tx1"/>
                          </a:solidFill>
                          <a:effectLst/>
                          <a:latin typeface="Arial"/>
                        </a:rPr>
                        <a:t>Internal to GPS</a:t>
                      </a:r>
                      <a:endParaRPr lang="en-US" b="0" i="0">
                        <a:solidFill>
                          <a:schemeClr val="tx1"/>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ctr" fontAlgn="base"/>
                      <a:r>
                        <a:rPr lang="en-US" b="0" i="0">
                          <a:solidFill>
                            <a:schemeClr val="tx1"/>
                          </a:solidFill>
                          <a:effectLst/>
                        </a:rPr>
                        <a:t>0.00</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891540"/>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72" name="Google Shape;672;p7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66</a:t>
            </a:fld>
            <a:endParaRPr sz="1000" b="0" i="0" u="none" strike="noStrike" cap="none">
              <a:solidFill>
                <a:schemeClr val="dk1"/>
              </a:solidFill>
              <a:latin typeface="Arial"/>
              <a:ea typeface="Arial"/>
              <a:cs typeface="Arial"/>
              <a:sym typeface="Arial"/>
            </a:endParaRPr>
          </a:p>
        </p:txBody>
      </p:sp>
      <p:sp>
        <p:nvSpPr>
          <p:cNvPr id="673" name="Google Shape;673;p7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a:solidFill>
                  <a:schemeClr val="accent2"/>
                </a:solidFill>
                <a:latin typeface="Arial"/>
                <a:ea typeface="Arial"/>
                <a:cs typeface="Arial"/>
                <a:sym typeface="Arial"/>
              </a:rPr>
              <a:t>Antenna Selection</a:t>
            </a:r>
            <a:endParaRPr/>
          </a:p>
        </p:txBody>
      </p:sp>
      <p:sp>
        <p:nvSpPr>
          <p:cNvPr id="675" name="Google Shape;675;p7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76" name="Google Shape;676;p76"/>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677" name="Google Shape;677;p76"/>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66</a:t>
            </a:fld>
            <a:endParaRPr sz="1000" b="0" i="0" u="none" strike="noStrike" cap="none">
              <a:solidFill>
                <a:schemeClr val="dk1"/>
              </a:solidFill>
              <a:latin typeface="Arial"/>
              <a:ea typeface="Arial"/>
              <a:cs typeface="Arial"/>
              <a:sym typeface="Arial"/>
            </a:endParaRPr>
          </a:p>
        </p:txBody>
      </p:sp>
      <p:sp>
        <p:nvSpPr>
          <p:cNvPr id="678" name="Google Shape;678;p76"/>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a:t>
            </a:r>
            <a:endParaRPr/>
          </a:p>
        </p:txBody>
      </p:sp>
      <p:graphicFrame>
        <p:nvGraphicFramePr>
          <p:cNvPr id="4" name="Table 3">
            <a:extLst>
              <a:ext uri="{FF2B5EF4-FFF2-40B4-BE49-F238E27FC236}">
                <a16:creationId xmlns:a16="http://schemas.microsoft.com/office/drawing/2014/main" id="{36F16880-DD23-81D4-CB77-3A51AACF71B7}"/>
              </a:ext>
            </a:extLst>
          </p:cNvPr>
          <p:cNvGraphicFramePr>
            <a:graphicFrameLocks noGrp="1"/>
          </p:cNvGraphicFramePr>
          <p:nvPr>
            <p:extLst>
              <p:ext uri="{D42A27DB-BD31-4B8C-83A1-F6EECF244321}">
                <p14:modId xmlns:p14="http://schemas.microsoft.com/office/powerpoint/2010/main" val="3089600931"/>
              </p:ext>
            </p:extLst>
          </p:nvPr>
        </p:nvGraphicFramePr>
        <p:xfrm>
          <a:off x="687916" y="1268022"/>
          <a:ext cx="7768167" cy="995263"/>
        </p:xfrm>
        <a:graphic>
          <a:graphicData uri="http://schemas.openxmlformats.org/drawingml/2006/table">
            <a:tbl>
              <a:tblPr/>
              <a:tblGrid>
                <a:gridCol w="1195012">
                  <a:extLst>
                    <a:ext uri="{9D8B030D-6E8A-4147-A177-3AD203B41FA5}">
                      <a16:colId xmlns:a16="http://schemas.microsoft.com/office/drawing/2014/main" val="400320109"/>
                    </a:ext>
                  </a:extLst>
                </a:gridCol>
                <a:gridCol w="1149050">
                  <a:extLst>
                    <a:ext uri="{9D8B030D-6E8A-4147-A177-3AD203B41FA5}">
                      <a16:colId xmlns:a16="http://schemas.microsoft.com/office/drawing/2014/main" val="643627774"/>
                    </a:ext>
                  </a:extLst>
                </a:gridCol>
                <a:gridCol w="1264643">
                  <a:extLst>
                    <a:ext uri="{9D8B030D-6E8A-4147-A177-3AD203B41FA5}">
                      <a16:colId xmlns:a16="http://schemas.microsoft.com/office/drawing/2014/main" val="3264189467"/>
                    </a:ext>
                  </a:extLst>
                </a:gridCol>
                <a:gridCol w="1033459">
                  <a:extLst>
                    <a:ext uri="{9D8B030D-6E8A-4147-A177-3AD203B41FA5}">
                      <a16:colId xmlns:a16="http://schemas.microsoft.com/office/drawing/2014/main" val="850364955"/>
                    </a:ext>
                  </a:extLst>
                </a:gridCol>
                <a:gridCol w="1176880">
                  <a:extLst>
                    <a:ext uri="{9D8B030D-6E8A-4147-A177-3AD203B41FA5}">
                      <a16:colId xmlns:a16="http://schemas.microsoft.com/office/drawing/2014/main" val="3596988665"/>
                    </a:ext>
                  </a:extLst>
                </a:gridCol>
                <a:gridCol w="966447">
                  <a:extLst>
                    <a:ext uri="{9D8B030D-6E8A-4147-A177-3AD203B41FA5}">
                      <a16:colId xmlns:a16="http://schemas.microsoft.com/office/drawing/2014/main" val="3254720210"/>
                    </a:ext>
                  </a:extLst>
                </a:gridCol>
                <a:gridCol w="982676">
                  <a:extLst>
                    <a:ext uri="{9D8B030D-6E8A-4147-A177-3AD203B41FA5}">
                      <a16:colId xmlns:a16="http://schemas.microsoft.com/office/drawing/2014/main" val="1865449590"/>
                    </a:ext>
                  </a:extLst>
                </a:gridCol>
              </a:tblGrid>
              <a:tr h="470530">
                <a:tc>
                  <a:txBody>
                    <a:bodyPr/>
                    <a:lstStyle/>
                    <a:p>
                      <a:pPr algn="ctr" fontAlgn="base"/>
                      <a:r>
                        <a:rPr lang="en-US" sz="1100" b="1" i="0" u="none" strike="noStrike">
                          <a:solidFill>
                            <a:srgbClr val="FFFFFF"/>
                          </a:solidFill>
                          <a:effectLst/>
                          <a:latin typeface="Arial"/>
                          <a:cs typeface="Arial"/>
                        </a:rPr>
                        <a:t>Name</a:t>
                      </a:r>
                      <a:r>
                        <a:rPr lang="en-US" sz="110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cs typeface="Arial"/>
                        </a:rPr>
                        <a:t>Frequency </a:t>
                      </a:r>
                      <a:r>
                        <a:rPr lang="en-US" sz="1100" b="1" i="0">
                          <a:solidFill>
                            <a:srgbClr val="000000"/>
                          </a:solidFill>
                          <a:effectLst/>
                          <a:latin typeface="Arial"/>
                          <a:cs typeface="Arial"/>
                        </a:rPr>
                        <a:t>​</a:t>
                      </a:r>
                    </a:p>
                    <a:p>
                      <a:pPr algn="ctr" fontAlgn="base"/>
                      <a:r>
                        <a:rPr lang="en-US" sz="1100" b="1" i="0" u="none" strike="noStrike">
                          <a:solidFill>
                            <a:srgbClr val="FFFFFF"/>
                          </a:solidFill>
                          <a:effectLst/>
                          <a:latin typeface="Arial"/>
                          <a:cs typeface="Arial"/>
                        </a:rPr>
                        <a:t>Range (GHz)</a:t>
                      </a:r>
                      <a:r>
                        <a:rPr lang="en-US" sz="110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cs typeface="Arial"/>
                        </a:rPr>
                        <a:t>Length of Antenna (mm)</a:t>
                      </a:r>
                      <a:r>
                        <a:rPr lang="en-US" sz="110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cs typeface="Arial"/>
                        </a:rPr>
                        <a:t>Gain (dBi)</a:t>
                      </a:r>
                      <a:r>
                        <a:rPr lang="en-US" sz="110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100" b="1" i="0" u="none" strike="noStrike">
                          <a:solidFill>
                            <a:srgbClr val="FFFFFF"/>
                          </a:solidFill>
                          <a:effectLst/>
                          <a:latin typeface="Arial"/>
                          <a:cs typeface="Arial"/>
                        </a:rPr>
                        <a:t>Polarization</a:t>
                      </a:r>
                      <a:endParaRPr lang="en-US" sz="1100" b="1"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cs typeface="Arial"/>
                        </a:rPr>
                        <a:t>Connection Type</a:t>
                      </a:r>
                      <a:r>
                        <a:rPr lang="en-US" sz="110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a:solidFill>
                            <a:schemeClr val="bg1"/>
                          </a:solidFill>
                          <a:effectLst/>
                          <a:latin typeface="Arial"/>
                          <a:cs typeface="Arial"/>
                        </a:rPr>
                        <a:t>Weight (g)</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101047445"/>
                  </a:ext>
                </a:extLst>
              </a:tr>
              <a:tr h="524733">
                <a:tc>
                  <a:txBody>
                    <a:bodyPr/>
                    <a:lstStyle/>
                    <a:p>
                      <a:pPr lvl="1" algn="ctr" fontAlgn="base"/>
                      <a:r>
                        <a:rPr lang="en-US" sz="1050" b="0" i="0">
                          <a:solidFill>
                            <a:schemeClr val="tx1"/>
                          </a:solidFill>
                          <a:effectLst/>
                          <a:latin typeface="+mn-lt"/>
                          <a:cs typeface="Arial"/>
                        </a:rPr>
                        <a:t>ANT-900-RP-2-A</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chemeClr val="tx1"/>
                          </a:solidFill>
                          <a:effectLst/>
                          <a:latin typeface="+mn-lt"/>
                          <a:cs typeface="Arial"/>
                        </a:rPr>
                        <a:t>​ .880-.960 </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chemeClr val="tx1"/>
                          </a:solidFill>
                          <a:effectLst/>
                          <a:latin typeface="Arial"/>
                          <a:cs typeface="Arial"/>
                        </a:rPr>
                        <a:t>115</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chemeClr val="tx1"/>
                          </a:solidFill>
                          <a:effectLst/>
                          <a:latin typeface="Arial"/>
                          <a:cs typeface="Arial"/>
                        </a:rPr>
                        <a:t>2</a:t>
                      </a:r>
                      <a:r>
                        <a:rPr lang="en-US" sz="1050" b="0" i="0">
                          <a:solidFill>
                            <a:schemeClr val="tx1"/>
                          </a:solidFill>
                          <a:effectLst/>
                          <a:latin typeface="Arial"/>
                          <a:cs typeface="Arial"/>
                        </a:rPr>
                        <a:t>​.1</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a:solidFill>
                            <a:schemeClr val="tx1"/>
                          </a:solidFill>
                        </a:rPr>
                        <a:t>(Linear) Vertical</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chemeClr val="tx1"/>
                          </a:solidFill>
                          <a:effectLst/>
                          <a:latin typeface="Arial"/>
                          <a:cs typeface="Arial"/>
                        </a:rPr>
                        <a:t>​SMA</a:t>
                      </a:r>
                      <a:r>
                        <a:rPr lang="en-US" sz="1050" b="0" i="0">
                          <a:solidFill>
                            <a:schemeClr val="tx1"/>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11</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126077"/>
                  </a:ext>
                </a:extLst>
              </a:tr>
            </a:tbl>
          </a:graphicData>
        </a:graphic>
      </p:graphicFrame>
      <p:graphicFrame>
        <p:nvGraphicFramePr>
          <p:cNvPr id="5" name="Table 4">
            <a:extLst>
              <a:ext uri="{FF2B5EF4-FFF2-40B4-BE49-F238E27FC236}">
                <a16:creationId xmlns:a16="http://schemas.microsoft.com/office/drawing/2014/main" id="{E1D7D47E-8D4B-6278-5AB4-F6BF7C4A2FB6}"/>
              </a:ext>
            </a:extLst>
          </p:cNvPr>
          <p:cNvGraphicFramePr>
            <a:graphicFrameLocks noGrp="1"/>
          </p:cNvGraphicFramePr>
          <p:nvPr>
            <p:extLst>
              <p:ext uri="{D42A27DB-BD31-4B8C-83A1-F6EECF244321}">
                <p14:modId xmlns:p14="http://schemas.microsoft.com/office/powerpoint/2010/main" val="3450015929"/>
              </p:ext>
            </p:extLst>
          </p:nvPr>
        </p:nvGraphicFramePr>
        <p:xfrm>
          <a:off x="1746930" y="2565146"/>
          <a:ext cx="5107709" cy="1134040"/>
        </p:xfrm>
        <a:graphic>
          <a:graphicData uri="http://schemas.openxmlformats.org/drawingml/2006/table">
            <a:tbl>
              <a:tblPr/>
              <a:tblGrid>
                <a:gridCol w="2332402">
                  <a:extLst>
                    <a:ext uri="{9D8B030D-6E8A-4147-A177-3AD203B41FA5}">
                      <a16:colId xmlns:a16="http://schemas.microsoft.com/office/drawing/2014/main" val="1155941942"/>
                    </a:ext>
                  </a:extLst>
                </a:gridCol>
                <a:gridCol w="2775307">
                  <a:extLst>
                    <a:ext uri="{9D8B030D-6E8A-4147-A177-3AD203B41FA5}">
                      <a16:colId xmlns:a16="http://schemas.microsoft.com/office/drawing/2014/main" val="2628082237"/>
                    </a:ext>
                  </a:extLst>
                </a:gridCol>
              </a:tblGrid>
              <a:tr h="340212">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793828">
                <a:tc>
                  <a:txBody>
                    <a:bodyPr/>
                    <a:lstStyle/>
                    <a:p>
                      <a:pPr algn="ctr" fontAlgn="base"/>
                      <a:r>
                        <a:rPr lang="en-US" sz="1400"/>
                        <a:t>ANT-900-RP-2-A</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In accepted frequency range</a:t>
                      </a:r>
                    </a:p>
                    <a:p>
                      <a:pPr algn="l" fontAlgn="base">
                        <a:buFont typeface="Arial" panose="020B0604020202020204" pitchFamily="34" charset="0"/>
                        <a:buNone/>
                      </a:pPr>
                      <a:r>
                        <a:rPr lang="en-US" sz="1400" b="0" i="0" u="none" strike="noStrike">
                          <a:solidFill>
                            <a:srgbClr val="000000"/>
                          </a:solidFill>
                          <a:effectLst/>
                          <a:latin typeface="Arial"/>
                        </a:rPr>
                        <a:t>- Compatible with selected radio</a:t>
                      </a:r>
                    </a:p>
                    <a:p>
                      <a:pPr algn="l" fontAlgn="base">
                        <a:buFont typeface="Arial" panose="020B0604020202020204" pitchFamily="34" charset="0"/>
                        <a:buNone/>
                      </a:pPr>
                      <a:r>
                        <a:rPr lang="en-US" sz="1400" b="0" i="0" u="none" strike="noStrike">
                          <a:solidFill>
                            <a:srgbClr val="000000"/>
                          </a:solidFill>
                          <a:effectLst/>
                          <a:latin typeface="Arial"/>
                        </a:rPr>
                        <a:t>- Relatively small size</a:t>
                      </a:r>
                      <a:endParaRPr lang="en-US" sz="1000" b="0"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6" name="Picture 5">
            <a:extLst>
              <a:ext uri="{FF2B5EF4-FFF2-40B4-BE49-F238E27FC236}">
                <a16:creationId xmlns:a16="http://schemas.microsoft.com/office/drawing/2014/main" id="{DDA557D3-B089-BB5E-A41C-82592FB6811D}"/>
              </a:ext>
            </a:extLst>
          </p:cNvPr>
          <p:cNvPicPr>
            <a:picLocks noChangeAspect="1"/>
          </p:cNvPicPr>
          <p:nvPr/>
        </p:nvPicPr>
        <p:blipFill>
          <a:blip r:embed="rId3"/>
          <a:stretch>
            <a:fillRect/>
          </a:stretch>
        </p:blipFill>
        <p:spPr>
          <a:xfrm>
            <a:off x="448699" y="4146165"/>
            <a:ext cx="2675467" cy="1961338"/>
          </a:xfrm>
          <a:prstGeom prst="rect">
            <a:avLst/>
          </a:prstGeom>
        </p:spPr>
      </p:pic>
      <p:pic>
        <p:nvPicPr>
          <p:cNvPr id="7" name="Picture 6">
            <a:extLst>
              <a:ext uri="{FF2B5EF4-FFF2-40B4-BE49-F238E27FC236}">
                <a16:creationId xmlns:a16="http://schemas.microsoft.com/office/drawing/2014/main" id="{9A161C1B-D544-CCAE-4914-26964289CC70}"/>
              </a:ext>
            </a:extLst>
          </p:cNvPr>
          <p:cNvPicPr>
            <a:picLocks noChangeAspect="1"/>
          </p:cNvPicPr>
          <p:nvPr/>
        </p:nvPicPr>
        <p:blipFill>
          <a:blip r:embed="rId4"/>
          <a:stretch>
            <a:fillRect/>
          </a:stretch>
        </p:blipFill>
        <p:spPr>
          <a:xfrm>
            <a:off x="3316376" y="4146165"/>
            <a:ext cx="2675467" cy="1961338"/>
          </a:xfrm>
          <a:prstGeom prst="rect">
            <a:avLst/>
          </a:prstGeom>
        </p:spPr>
      </p:pic>
      <p:pic>
        <p:nvPicPr>
          <p:cNvPr id="8" name="Picture 7">
            <a:extLst>
              <a:ext uri="{FF2B5EF4-FFF2-40B4-BE49-F238E27FC236}">
                <a16:creationId xmlns:a16="http://schemas.microsoft.com/office/drawing/2014/main" id="{2EF4E20A-0296-94E9-6B2C-A7CCAD4C5166}"/>
              </a:ext>
            </a:extLst>
          </p:cNvPr>
          <p:cNvPicPr>
            <a:picLocks noChangeAspect="1"/>
          </p:cNvPicPr>
          <p:nvPr/>
        </p:nvPicPr>
        <p:blipFill>
          <a:blip r:embed="rId5"/>
          <a:stretch>
            <a:fillRect/>
          </a:stretch>
        </p:blipFill>
        <p:spPr>
          <a:xfrm>
            <a:off x="6184053" y="4146165"/>
            <a:ext cx="2675467" cy="196133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7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684" name="Google Shape;684;p7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67</a:t>
            </a:fld>
            <a:endParaRPr sz="1000" b="0" i="0" u="none" strike="noStrike" cap="none">
              <a:solidFill>
                <a:schemeClr val="dk1"/>
              </a:solidFill>
              <a:latin typeface="Arial"/>
              <a:ea typeface="Arial"/>
              <a:cs typeface="Arial"/>
              <a:sym typeface="Arial"/>
            </a:endParaRPr>
          </a:p>
        </p:txBody>
      </p:sp>
      <p:sp>
        <p:nvSpPr>
          <p:cNvPr id="685" name="Google Shape;685;p7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a:solidFill>
                  <a:schemeClr val="accent2"/>
                </a:solidFill>
                <a:latin typeface="Arial"/>
                <a:ea typeface="Arial"/>
                <a:cs typeface="Arial"/>
                <a:sym typeface="Arial"/>
              </a:rPr>
              <a:t>Radio Configuration</a:t>
            </a:r>
            <a:endParaRPr/>
          </a:p>
        </p:txBody>
      </p:sp>
      <p:sp>
        <p:nvSpPr>
          <p:cNvPr id="687" name="Google Shape;687;p77"/>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Yashas Shivaram</a:t>
            </a:r>
            <a:endParaRPr/>
          </a:p>
        </p:txBody>
      </p:sp>
      <p:sp>
        <p:nvSpPr>
          <p:cNvPr id="689" name="Google Shape;689;p7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2936E7C6-8BC9-1450-A744-B8F0D117610D}"/>
              </a:ext>
            </a:extLst>
          </p:cNvPr>
          <p:cNvGraphicFramePr>
            <a:graphicFrameLocks noGrp="1"/>
          </p:cNvGraphicFramePr>
          <p:nvPr>
            <p:extLst>
              <p:ext uri="{D42A27DB-BD31-4B8C-83A1-F6EECF244321}">
                <p14:modId xmlns:p14="http://schemas.microsoft.com/office/powerpoint/2010/main" val="2265004934"/>
              </p:ext>
            </p:extLst>
          </p:nvPr>
        </p:nvGraphicFramePr>
        <p:xfrm>
          <a:off x="858250" y="1186390"/>
          <a:ext cx="7427499" cy="1086581"/>
        </p:xfrm>
        <a:graphic>
          <a:graphicData uri="http://schemas.openxmlformats.org/drawingml/2006/table">
            <a:tbl>
              <a:tblPr/>
              <a:tblGrid>
                <a:gridCol w="1352502">
                  <a:extLst>
                    <a:ext uri="{9D8B030D-6E8A-4147-A177-3AD203B41FA5}">
                      <a16:colId xmlns:a16="http://schemas.microsoft.com/office/drawing/2014/main" val="400320109"/>
                    </a:ext>
                  </a:extLst>
                </a:gridCol>
                <a:gridCol w="1300483">
                  <a:extLst>
                    <a:ext uri="{9D8B030D-6E8A-4147-A177-3AD203B41FA5}">
                      <a16:colId xmlns:a16="http://schemas.microsoft.com/office/drawing/2014/main" val="643627774"/>
                    </a:ext>
                  </a:extLst>
                </a:gridCol>
                <a:gridCol w="1655820">
                  <a:extLst>
                    <a:ext uri="{9D8B030D-6E8A-4147-A177-3AD203B41FA5}">
                      <a16:colId xmlns:a16="http://schemas.microsoft.com/office/drawing/2014/main" val="3264189467"/>
                    </a:ext>
                  </a:extLst>
                </a:gridCol>
                <a:gridCol w="1123647">
                  <a:extLst>
                    <a:ext uri="{9D8B030D-6E8A-4147-A177-3AD203B41FA5}">
                      <a16:colId xmlns:a16="http://schemas.microsoft.com/office/drawing/2014/main" val="850364955"/>
                    </a:ext>
                  </a:extLst>
                </a:gridCol>
                <a:gridCol w="1043387">
                  <a:extLst>
                    <a:ext uri="{9D8B030D-6E8A-4147-A177-3AD203B41FA5}">
                      <a16:colId xmlns:a16="http://schemas.microsoft.com/office/drawing/2014/main" val="3254720210"/>
                    </a:ext>
                  </a:extLst>
                </a:gridCol>
                <a:gridCol w="951660">
                  <a:extLst>
                    <a:ext uri="{9D8B030D-6E8A-4147-A177-3AD203B41FA5}">
                      <a16:colId xmlns:a16="http://schemas.microsoft.com/office/drawing/2014/main" val="1865449590"/>
                    </a:ext>
                  </a:extLst>
                </a:gridCol>
              </a:tblGrid>
              <a:tr h="526719">
                <a:tc>
                  <a:txBody>
                    <a:bodyPr/>
                    <a:lstStyle/>
                    <a:p>
                      <a:pPr algn="ctr" fontAlgn="base"/>
                      <a:r>
                        <a:rPr lang="en-US" sz="1100" b="1" i="0" u="none" strike="noStrike">
                          <a:solidFill>
                            <a:srgbClr val="FFFFFF"/>
                          </a:solidFill>
                          <a:effectLst/>
                          <a:latin typeface="Arial"/>
                          <a:cs typeface="Arial"/>
                        </a:rPr>
                        <a:t>Name</a:t>
                      </a:r>
                      <a:r>
                        <a:rPr lang="en-US" sz="110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cs typeface="Arial"/>
                        </a:rPr>
                        <a:t>Frequency </a:t>
                      </a:r>
                      <a:r>
                        <a:rPr lang="en-US" sz="1100" b="1" i="0">
                          <a:solidFill>
                            <a:srgbClr val="000000"/>
                          </a:solidFill>
                          <a:effectLst/>
                          <a:latin typeface="Arial"/>
                          <a:cs typeface="Arial"/>
                        </a:rPr>
                        <a:t>​</a:t>
                      </a:r>
                    </a:p>
                    <a:p>
                      <a:pPr algn="ctr" fontAlgn="base"/>
                      <a:r>
                        <a:rPr lang="en-US" sz="1100" b="1" i="0" u="none" strike="noStrike">
                          <a:solidFill>
                            <a:srgbClr val="FFFFFF"/>
                          </a:solidFill>
                          <a:effectLst/>
                          <a:latin typeface="Arial"/>
                          <a:cs typeface="Arial"/>
                        </a:rPr>
                        <a:t>Range (GHz)</a:t>
                      </a:r>
                      <a:r>
                        <a:rPr lang="en-US" sz="110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cs typeface="Arial"/>
                        </a:rPr>
                        <a:t>Outside Range (km)</a:t>
                      </a:r>
                      <a:endParaRPr lang="en-US" sz="1100" b="1"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u="none" strike="noStrike">
                          <a:solidFill>
                            <a:srgbClr val="FFFFFF"/>
                          </a:solidFill>
                          <a:effectLst/>
                          <a:latin typeface="Arial"/>
                          <a:cs typeface="Arial"/>
                        </a:rPr>
                        <a:t>Antenna Type</a:t>
                      </a:r>
                      <a:r>
                        <a:rPr lang="en-US" sz="110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a:solidFill>
                            <a:schemeClr val="bg1"/>
                          </a:solidFill>
                          <a:effectLst/>
                          <a:latin typeface="Arial"/>
                          <a:cs typeface="Arial"/>
                        </a:rPr>
                        <a:t>Weight (g)</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100" b="1" i="0">
                          <a:solidFill>
                            <a:schemeClr val="bg1"/>
                          </a:solidFill>
                          <a:effectLst/>
                          <a:latin typeface="Arial"/>
                          <a:cs typeface="Arial"/>
                        </a:rPr>
                        <a:t>Cost ($)</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101047445"/>
                  </a:ext>
                </a:extLst>
              </a:tr>
              <a:tr h="559862">
                <a:tc>
                  <a:txBody>
                    <a:bodyPr/>
                    <a:lstStyle/>
                    <a:p>
                      <a:pPr algn="ctr" fontAlgn="base"/>
                      <a:r>
                        <a:rPr lang="en-US" sz="1050" b="0" i="0" u="none" strike="noStrike">
                          <a:solidFill>
                            <a:schemeClr val="tx1"/>
                          </a:solidFill>
                          <a:effectLst/>
                          <a:latin typeface="Arial"/>
                          <a:cs typeface="Arial"/>
                        </a:rPr>
                        <a:t>XBEE-PRO 900HP</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.902 - .928</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u="none" strike="noStrike">
                          <a:solidFill>
                            <a:schemeClr val="tx1"/>
                          </a:solidFill>
                          <a:effectLst/>
                          <a:latin typeface="Arial"/>
                          <a:cs typeface="Arial"/>
                        </a:rPr>
                        <a:t>6.5</a:t>
                      </a:r>
                      <a:r>
                        <a:rPr lang="en-US" sz="1050" b="0" i="0">
                          <a:solidFill>
                            <a:schemeClr val="tx1"/>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u="none" strike="noStrike">
                          <a:solidFill>
                            <a:schemeClr val="tx1"/>
                          </a:solidFill>
                          <a:effectLst/>
                          <a:latin typeface="Arial"/>
                          <a:cs typeface="Arial"/>
                        </a:rPr>
                        <a:t>​</a:t>
                      </a:r>
                      <a:r>
                        <a:rPr lang="en-US" sz="1050">
                          <a:solidFill>
                            <a:schemeClr val="tx1"/>
                          </a:solidFill>
                        </a:rPr>
                        <a:t>RPSMSA</a:t>
                      </a:r>
                      <a:endParaRPr lang="en-US" sz="1050" b="0" i="0">
                        <a:solidFill>
                          <a:schemeClr val="tx1"/>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6.9</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68</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132322"/>
                  </a:ext>
                </a:extLst>
              </a:tr>
            </a:tbl>
          </a:graphicData>
        </a:graphic>
      </p:graphicFrame>
      <p:graphicFrame>
        <p:nvGraphicFramePr>
          <p:cNvPr id="5" name="Table 4">
            <a:extLst>
              <a:ext uri="{FF2B5EF4-FFF2-40B4-BE49-F238E27FC236}">
                <a16:creationId xmlns:a16="http://schemas.microsoft.com/office/drawing/2014/main" id="{9B25C5AA-33CB-AAA5-C01C-BEFB16EBF95A}"/>
              </a:ext>
            </a:extLst>
          </p:cNvPr>
          <p:cNvGraphicFramePr>
            <a:graphicFrameLocks noGrp="1"/>
          </p:cNvGraphicFramePr>
          <p:nvPr>
            <p:extLst>
              <p:ext uri="{D42A27DB-BD31-4B8C-83A1-F6EECF244321}">
                <p14:modId xmlns:p14="http://schemas.microsoft.com/office/powerpoint/2010/main" val="627962007"/>
              </p:ext>
            </p:extLst>
          </p:nvPr>
        </p:nvGraphicFramePr>
        <p:xfrm>
          <a:off x="1160020" y="2690285"/>
          <a:ext cx="6823953" cy="1086581"/>
        </p:xfrm>
        <a:graphic>
          <a:graphicData uri="http://schemas.openxmlformats.org/drawingml/2006/table">
            <a:tbl>
              <a:tblPr/>
              <a:tblGrid>
                <a:gridCol w="3575698">
                  <a:extLst>
                    <a:ext uri="{9D8B030D-6E8A-4147-A177-3AD203B41FA5}">
                      <a16:colId xmlns:a16="http://schemas.microsoft.com/office/drawing/2014/main" val="1155941942"/>
                    </a:ext>
                  </a:extLst>
                </a:gridCol>
                <a:gridCol w="3248255">
                  <a:extLst>
                    <a:ext uri="{9D8B030D-6E8A-4147-A177-3AD203B41FA5}">
                      <a16:colId xmlns:a16="http://schemas.microsoft.com/office/drawing/2014/main" val="2628082237"/>
                    </a:ext>
                  </a:extLst>
                </a:gridCol>
              </a:tblGrid>
              <a:tr h="441020">
                <a:tc>
                  <a:txBody>
                    <a:bodyPr/>
                    <a:lstStyle/>
                    <a:p>
                      <a:pPr algn="ctr" fontAlgn="base"/>
                      <a:r>
                        <a:rPr lang="en-US" sz="1400" b="1" i="0" u="none" strike="noStrike">
                          <a:solidFill>
                            <a:srgbClr val="FFFFFF"/>
                          </a:solidFill>
                          <a:effectLst/>
                          <a:latin typeface="Arial"/>
                        </a:rPr>
                        <a:t>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400" b="1" i="0" u="none" strike="noStrike">
                          <a:solidFill>
                            <a:srgbClr val="FFFFFF"/>
                          </a:solidFill>
                          <a:effectLst/>
                          <a:latin typeface="Arial"/>
                        </a:rPr>
                        <a:t>Reasoning for selection</a:t>
                      </a:r>
                      <a:r>
                        <a:rPr lang="en-US" sz="1400" b="1" i="0">
                          <a:solidFill>
                            <a:srgbClr val="000000"/>
                          </a:solidFill>
                          <a:effectLst/>
                          <a:latin typeface="Arial"/>
                        </a:rPr>
                        <a:t>​</a:t>
                      </a:r>
                      <a:endParaRPr lang="en-US" sz="1600"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645561">
                <a:tc>
                  <a:txBody>
                    <a:bodyPr/>
                    <a:lstStyle/>
                    <a:p>
                      <a:pPr algn="ctr" fontAlgn="base"/>
                      <a:r>
                        <a:rPr lang="en-US" sz="1400"/>
                        <a:t>XBEE-PRO 900HP</a:t>
                      </a:r>
                      <a:endParaRPr lang="en-US" sz="1400" b="0" i="0">
                        <a:solidFill>
                          <a:srgbClr val="000000"/>
                        </a:solidFill>
                        <a:effectLst/>
                        <a:latin typeface="Arial" panose="020B0604020202020204" pitchFamily="34" charset="0"/>
                        <a:cs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400" b="0" i="0" u="none" strike="noStrike">
                          <a:solidFill>
                            <a:srgbClr val="000000"/>
                          </a:solidFill>
                          <a:effectLst/>
                          <a:latin typeface="Arial"/>
                        </a:rPr>
                        <a:t>- Operates on accepted frequency</a:t>
                      </a:r>
                    </a:p>
                    <a:p>
                      <a:pPr algn="l" fontAlgn="base">
                        <a:buFont typeface="Arial" panose="020B0604020202020204" pitchFamily="34" charset="0"/>
                        <a:buNone/>
                      </a:pPr>
                      <a:r>
                        <a:rPr lang="en-US" sz="1400" b="0" i="0" u="none" strike="noStrike">
                          <a:solidFill>
                            <a:srgbClr val="000000"/>
                          </a:solidFill>
                          <a:effectLst/>
                          <a:latin typeface="Arial"/>
                        </a:rPr>
                        <a:t>- Excellent outside range </a:t>
                      </a: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sp>
        <p:nvSpPr>
          <p:cNvPr id="6" name="TextBox 5">
            <a:extLst>
              <a:ext uri="{FF2B5EF4-FFF2-40B4-BE49-F238E27FC236}">
                <a16:creationId xmlns:a16="http://schemas.microsoft.com/office/drawing/2014/main" id="{F7489453-0DAD-230E-9E70-444372F88657}"/>
              </a:ext>
            </a:extLst>
          </p:cNvPr>
          <p:cNvSpPr txBox="1"/>
          <p:nvPr/>
        </p:nvSpPr>
        <p:spPr>
          <a:xfrm>
            <a:off x="3608508" y="3923755"/>
            <a:ext cx="1926978" cy="307777"/>
          </a:xfrm>
          <a:prstGeom prst="rect">
            <a:avLst/>
          </a:prstGeom>
          <a:noFill/>
        </p:spPr>
        <p:txBody>
          <a:bodyPr wrap="square" rtlCol="0">
            <a:spAutoFit/>
          </a:bodyPr>
          <a:lstStyle/>
          <a:p>
            <a:r>
              <a:rPr lang="en-US" b="1"/>
              <a:t>NETID/PANID – 1032</a:t>
            </a:r>
          </a:p>
        </p:txBody>
      </p:sp>
      <p:graphicFrame>
        <p:nvGraphicFramePr>
          <p:cNvPr id="7" name="Table 6">
            <a:extLst>
              <a:ext uri="{FF2B5EF4-FFF2-40B4-BE49-F238E27FC236}">
                <a16:creationId xmlns:a16="http://schemas.microsoft.com/office/drawing/2014/main" id="{7631BE04-0AAC-59D1-06E1-9578E2FF5A8D}"/>
              </a:ext>
            </a:extLst>
          </p:cNvPr>
          <p:cNvGraphicFramePr>
            <a:graphicFrameLocks noGrp="1"/>
          </p:cNvGraphicFramePr>
          <p:nvPr>
            <p:extLst>
              <p:ext uri="{D42A27DB-BD31-4B8C-83A1-F6EECF244321}">
                <p14:modId xmlns:p14="http://schemas.microsoft.com/office/powerpoint/2010/main" val="3829731790"/>
              </p:ext>
            </p:extLst>
          </p:nvPr>
        </p:nvGraphicFramePr>
        <p:xfrm>
          <a:off x="2743200" y="4362600"/>
          <a:ext cx="3657600" cy="1840596"/>
        </p:xfrm>
        <a:graphic>
          <a:graphicData uri="http://schemas.openxmlformats.org/drawingml/2006/table">
            <a:tbl>
              <a:tblPr/>
              <a:tblGrid>
                <a:gridCol w="3657600">
                  <a:extLst>
                    <a:ext uri="{9D8B030D-6E8A-4147-A177-3AD203B41FA5}">
                      <a16:colId xmlns:a16="http://schemas.microsoft.com/office/drawing/2014/main" val="2424162752"/>
                    </a:ext>
                  </a:extLst>
                </a:gridCol>
              </a:tblGrid>
              <a:tr h="502008">
                <a:tc>
                  <a:txBody>
                    <a:bodyPr/>
                    <a:lstStyle/>
                    <a:p>
                      <a:pPr algn="ctr" fontAlgn="base"/>
                      <a:r>
                        <a:rPr lang="en-US" sz="1400" b="1" i="0" u="none" strike="noStrike">
                          <a:solidFill>
                            <a:srgbClr val="FFFFFF"/>
                          </a:solidFill>
                          <a:effectLst/>
                          <a:latin typeface="Arial"/>
                        </a:rPr>
                        <a:t>Transmission Control</a:t>
                      </a:r>
                      <a:r>
                        <a:rPr lang="en-US" sz="1400" b="1" i="0">
                          <a:solidFill>
                            <a:srgbClr val="000000"/>
                          </a:solidFill>
                          <a:effectLst/>
                          <a:latin typeface="Arial"/>
                        </a:rPr>
                        <a:t>​</a:t>
                      </a:r>
                      <a:endParaRPr lang="en-US" sz="1600" b="1"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871290231"/>
                  </a:ext>
                </a:extLst>
              </a:tr>
              <a:tr h="1338588">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cap="none">
                          <a:solidFill>
                            <a:schemeClr val="tx1"/>
                          </a:solidFill>
                          <a:effectLst/>
                          <a:latin typeface="+mn-lt"/>
                          <a:ea typeface="+mn-ea"/>
                          <a:cs typeface="+mn-cs"/>
                          <a:sym typeface="Arial"/>
                        </a:rPr>
                        <a:t>- Data will be continuously sent at 1 Hz during all stages of flight</a:t>
                      </a:r>
                    </a:p>
                    <a:p>
                      <a:pPr marL="0" marR="0" lvl="0" indent="0" algn="l" defTabSz="914400" rtl="0" eaLnBrk="1" fontAlgn="base"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u="none" strike="noStrike" cap="none">
                          <a:solidFill>
                            <a:schemeClr val="tx1"/>
                          </a:solidFill>
                          <a:effectLst/>
                          <a:latin typeface="+mn-lt"/>
                          <a:ea typeface="+mn-ea"/>
                          <a:cs typeface="+mn-cs"/>
                          <a:sym typeface="Arial"/>
                        </a:rPr>
                        <a:t>- Transmission will be handled by FSW, starting on power on and ending once the container and payload have landed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7008667"/>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695" name="Google Shape;695;p7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68</a:t>
            </a:fld>
            <a:endParaRPr sz="1000" b="0" i="0" u="none" strike="noStrike" cap="none">
              <a:solidFill>
                <a:schemeClr val="dk1"/>
              </a:solidFill>
              <a:latin typeface="Arial"/>
              <a:ea typeface="Arial"/>
              <a:cs typeface="Arial"/>
              <a:sym typeface="Arial"/>
            </a:endParaRPr>
          </a:p>
        </p:txBody>
      </p:sp>
      <p:sp>
        <p:nvSpPr>
          <p:cNvPr id="696" name="Google Shape;696;p7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a:solidFill>
                  <a:schemeClr val="accent2"/>
                </a:solidFill>
                <a:latin typeface="Arial"/>
                <a:ea typeface="Arial"/>
                <a:cs typeface="Arial"/>
                <a:sym typeface="Arial"/>
              </a:rPr>
              <a:t>Telemetry Format</a:t>
            </a:r>
            <a:endParaRPr/>
          </a:p>
        </p:txBody>
      </p:sp>
      <p:sp>
        <p:nvSpPr>
          <p:cNvPr id="698" name="Google Shape;698;p78"/>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Max Epstein </a:t>
            </a:r>
            <a:endParaRPr/>
          </a:p>
        </p:txBody>
      </p:sp>
      <p:sp>
        <p:nvSpPr>
          <p:cNvPr id="699" name="Google Shape;699;p7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 name="Google Shape;568;p59">
            <a:extLst>
              <a:ext uri="{FF2B5EF4-FFF2-40B4-BE49-F238E27FC236}">
                <a16:creationId xmlns:a16="http://schemas.microsoft.com/office/drawing/2014/main" id="{A19EC4F1-512B-7C4E-270B-75CD32EF3AE7}"/>
              </a:ext>
            </a:extLst>
          </p:cNvPr>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a:ln>
                  <a:noFill/>
                </a:ln>
                <a:solidFill>
                  <a:srgbClr val="000000"/>
                </a:solidFill>
                <a:effectLst/>
                <a:uLnTx/>
                <a:uFillTx/>
                <a:latin typeface="Arial"/>
                <a:cs typeface="Arial"/>
                <a:sym typeface="Arial"/>
              </a:rPr>
              <a:t>Transmitted Data will be saved to a .csv file on ground station.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a:ln>
                  <a:noFill/>
                </a:ln>
                <a:solidFill>
                  <a:srgbClr val="000000"/>
                </a:solidFill>
                <a:effectLst/>
                <a:uLnTx/>
                <a:uFillTx/>
                <a:latin typeface="Arial"/>
                <a:cs typeface="Arial"/>
                <a:sym typeface="Arial"/>
              </a:rPr>
              <a:t>Data Transmitted:</a:t>
            </a:r>
            <a:endParaRPr kumimoji="0" lang="en-US" sz="1400" b="0" i="0" u="none" strike="noStrike" kern="0" cap="none" spc="0" normalizeH="0" baseline="0" noProof="0">
              <a:ln>
                <a:noFill/>
              </a:ln>
              <a:solidFill>
                <a:srgbClr val="000000"/>
              </a:solidFill>
              <a:effectLst/>
              <a:uLnTx/>
              <a:uFillTx/>
              <a:latin typeface="Arial"/>
              <a:cs typeface="Arial"/>
              <a:sym typeface="Arial"/>
            </a:endParaRPr>
          </a:p>
          <a:p>
            <a:pPr marL="285750" marR="0" lvl="8"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To GCS at 1 Hz packet transmission rate:</a:t>
            </a:r>
          </a:p>
          <a:p>
            <a:pPr marL="0" marR="0" lvl="8"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	Payload sensor readings (Air pressure/temperature, mission time, 	GPS time, coordinates, power supply voltage, tilt, altitude, and various 	states)</a:t>
            </a:r>
          </a:p>
          <a:p>
            <a:pPr marL="0" marR="0" lvl="8"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000000"/>
                </a:solidFill>
                <a:effectLst/>
                <a:uLnTx/>
                <a:uFillTx/>
                <a:latin typeface="Arial"/>
                <a:cs typeface="Arial"/>
                <a:sym typeface="Arial"/>
              </a:rPr>
              <a:t>How is the data formatted?</a:t>
            </a:r>
          </a:p>
          <a:p>
            <a:pPr marL="0" marR="0" lvl="8"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	-Payload-to-GCS:</a:t>
            </a:r>
          </a:p>
          <a:p>
            <a:pPr marL="0" marR="0" lvl="8"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solidFill>
                <a:effectLst/>
                <a:uLnTx/>
                <a:uFillTx/>
                <a:latin typeface="Arial"/>
                <a:cs typeface="Arial"/>
                <a:sym typeface="Arial"/>
              </a:rPr>
              <a:t>	</a:t>
            </a:r>
            <a:r>
              <a:rPr kumimoji="0" lang="en-US" sz="1600" b="0" i="0" u="none" strike="noStrike" kern="0" cap="none" spc="0" normalizeH="0" baseline="0" noProof="0">
                <a:ln>
                  <a:noFill/>
                </a:ln>
                <a:solidFill>
                  <a:srgbClr val="000000"/>
                </a:solidFill>
                <a:effectLst/>
                <a:uLnTx/>
                <a:uFillTx/>
                <a:latin typeface="Arial"/>
                <a:cs typeface="Arial"/>
                <a:sym typeface="Arial"/>
              </a:rPr>
              <a:t>-&lt;TEAM_ID&gt;,&lt; MISSION_TIME&gt;, &lt;PACKET_COUNT&gt;, &lt;MODE&gt;, 	</a:t>
            </a:r>
          </a:p>
          <a:p>
            <a:pPr marL="0" marR="0" lvl="8"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a:solidFill>
                  <a:srgbClr val="000000"/>
                </a:solidFill>
              </a:rPr>
              <a:t>	</a:t>
            </a:r>
            <a:r>
              <a:rPr kumimoji="0" lang="en-US" sz="1600" b="0" i="0" u="none" strike="noStrike" kern="0" cap="none" spc="0" normalizeH="0" baseline="0" noProof="0">
                <a:ln>
                  <a:noFill/>
                </a:ln>
                <a:solidFill>
                  <a:srgbClr val="000000"/>
                </a:solidFill>
                <a:effectLst/>
                <a:uLnTx/>
                <a:uFillTx/>
                <a:latin typeface="Arial"/>
                <a:cs typeface="Arial"/>
                <a:sym typeface="Arial"/>
              </a:rPr>
              <a:t>&lt;STATE&gt;, &lt;ALTITUDE&gt;,&lt;HS_DEPLOYED&gt;,&lt;PC_DEPLOYED&gt;,&lt;MAST_RASIED&gt; 	&lt;TEMP&gt;, &lt;VOLTAGE&gt;, &lt;PRESSURE&gt;,&lt; GPS_TIME&gt;, &lt;GPS_ALTITUDE&gt;, 	&lt;GPS_LATITUDE&gt;, &lt;GPS_LONGITUDE&gt;, &lt;GPS_SATS&gt;, &lt;TILT_X&gt;,&lt;TILT_Y&gt;, 	&lt;CMD_ECHO&gt;</a:t>
            </a:r>
          </a:p>
          <a:p>
            <a:pPr marL="285750" marR="0" lvl="8"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600" b="1" i="0" u="none" strike="noStrike" kern="0" cap="none" spc="0" normalizeH="0" baseline="0" noProof="0">
                <a:ln>
                  <a:noFill/>
                </a:ln>
                <a:solidFill>
                  <a:srgbClr val="000000"/>
                </a:solidFill>
                <a:effectLst/>
                <a:uLnTx/>
                <a:uFillTx/>
                <a:latin typeface="Arial"/>
                <a:cs typeface="Arial"/>
                <a:sym typeface="Arial"/>
              </a:rPr>
              <a:t>Example:</a:t>
            </a:r>
          </a:p>
          <a:p>
            <a:pPr marL="285750" marR="0" lvl="8" indent="-285750" algn="l" defTabSz="914400" rtl="0" eaLnBrk="1" fontAlgn="auto" latinLnBrk="0" hangingPunct="1">
              <a:lnSpc>
                <a:spcPct val="100000"/>
              </a:lnSpc>
              <a:spcBef>
                <a:spcPts val="0"/>
              </a:spcBef>
              <a:spcAft>
                <a:spcPts val="0"/>
              </a:spcAft>
              <a:buClr>
                <a:srgbClr val="000000"/>
              </a:buClr>
              <a:buSzTx/>
              <a:buFont typeface="Arial"/>
              <a:buChar char="•"/>
              <a:tabLst/>
              <a:defRPr/>
            </a:pPr>
            <a:r>
              <a:rPr kumimoji="0" lang="en-US" sz="1600" b="0" i="0" u="none" strike="noStrike" kern="0" cap="none" spc="0" normalizeH="0" baseline="0" noProof="0">
                <a:ln>
                  <a:noFill/>
                </a:ln>
                <a:solidFill>
                  <a:srgbClr val="000000"/>
                </a:solidFill>
                <a:effectLst/>
                <a:uLnTx/>
                <a:uFillTx/>
                <a:latin typeface="Arial"/>
                <a:cs typeface="Arial"/>
                <a:sym typeface="Arial"/>
              </a:rPr>
              <a:t>1063,13:35:59,25,F,LAUNCH_WAIT,N,N,N,25.3,8.3,230,13:35:35,25,150.0258,168.6765,58,5.02,3.05</a:t>
            </a:r>
            <a:r>
              <a:rPr lang="en-US" sz="1600">
                <a:solidFill>
                  <a:srgbClr val="000000"/>
                </a:solidFill>
              </a:rPr>
              <a:t>,</a:t>
            </a:r>
            <a:r>
              <a:rPr kumimoji="0" lang="en-US" sz="1600" b="0" i="0" u="none" strike="noStrike" kern="0" cap="none" spc="0" normalizeH="0" baseline="0" noProof="0">
                <a:ln>
                  <a:noFill/>
                </a:ln>
                <a:solidFill>
                  <a:srgbClr val="000000"/>
                </a:solidFill>
                <a:effectLst/>
                <a:uLnTx/>
                <a:uFillTx/>
                <a:latin typeface="Arial"/>
                <a:cs typeface="Arial"/>
                <a:sym typeface="Arial"/>
              </a:rPr>
              <a:t>CXON</a:t>
            </a:r>
          </a:p>
          <a:p>
            <a:pPr marL="742950" marR="0" lvl="1" indent="-285750" algn="l" rtl="0">
              <a:lnSpc>
                <a:spcPct val="100000"/>
              </a:lnSpc>
              <a:spcBef>
                <a:spcPts val="480"/>
              </a:spcBef>
              <a:spcAft>
                <a:spcPts val="0"/>
              </a:spcAft>
              <a:buClr>
                <a:schemeClr val="dk1"/>
              </a:buClr>
              <a:buFont typeface="Arial"/>
              <a:buNone/>
            </a:pPr>
            <a:endParaRPr lang="en-US" sz="2400" b="0" i="0" u="none" strike="noStrike" cap="none">
              <a:solidFill>
                <a:schemeClr val="dk1"/>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9"/>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705" name="Google Shape;705;p7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69</a:t>
            </a:fld>
            <a:endParaRPr sz="1000" b="0" i="0" u="none" strike="noStrike" cap="none">
              <a:solidFill>
                <a:schemeClr val="dk1"/>
              </a:solidFill>
              <a:latin typeface="Arial"/>
              <a:ea typeface="Arial"/>
              <a:cs typeface="Arial"/>
              <a:sym typeface="Arial"/>
            </a:endParaRPr>
          </a:p>
        </p:txBody>
      </p:sp>
      <p:sp>
        <p:nvSpPr>
          <p:cNvPr id="706" name="Google Shape;706;p7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Telemetry</a:t>
            </a:r>
            <a:r>
              <a:rPr lang="en-US" sz="2400" b="1" i="0" u="none" strike="noStrike" cap="none">
                <a:solidFill>
                  <a:schemeClr val="accent2"/>
                </a:solidFill>
                <a:latin typeface="Arial"/>
                <a:ea typeface="Arial"/>
                <a:cs typeface="Arial"/>
                <a:sym typeface="Arial"/>
              </a:rPr>
              <a:t> Format</a:t>
            </a:r>
            <a:endParaRPr/>
          </a:p>
        </p:txBody>
      </p:sp>
      <p:sp>
        <p:nvSpPr>
          <p:cNvPr id="708" name="Google Shape;708;p7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Max Epstein </a:t>
            </a:r>
            <a:endParaRPr/>
          </a:p>
        </p:txBody>
      </p:sp>
      <p:sp>
        <p:nvSpPr>
          <p:cNvPr id="709" name="Google Shape;709;p7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6BF99E1C-9412-CA24-3632-08A0EEAF3475}"/>
              </a:ext>
            </a:extLst>
          </p:cNvPr>
          <p:cNvGraphicFramePr>
            <a:graphicFrameLocks noGrp="1"/>
          </p:cNvGraphicFramePr>
          <p:nvPr>
            <p:extLst>
              <p:ext uri="{D42A27DB-BD31-4B8C-83A1-F6EECF244321}">
                <p14:modId xmlns:p14="http://schemas.microsoft.com/office/powerpoint/2010/main" val="1974753695"/>
              </p:ext>
            </p:extLst>
          </p:nvPr>
        </p:nvGraphicFramePr>
        <p:xfrm>
          <a:off x="327406" y="1098953"/>
          <a:ext cx="8488410" cy="4589218"/>
        </p:xfrm>
        <a:graphic>
          <a:graphicData uri="http://schemas.openxmlformats.org/drawingml/2006/table">
            <a:tbl>
              <a:tblPr/>
              <a:tblGrid>
                <a:gridCol w="2717041">
                  <a:extLst>
                    <a:ext uri="{9D8B030D-6E8A-4147-A177-3AD203B41FA5}">
                      <a16:colId xmlns:a16="http://schemas.microsoft.com/office/drawing/2014/main" val="3496813399"/>
                    </a:ext>
                  </a:extLst>
                </a:gridCol>
                <a:gridCol w="3981870">
                  <a:extLst>
                    <a:ext uri="{9D8B030D-6E8A-4147-A177-3AD203B41FA5}">
                      <a16:colId xmlns:a16="http://schemas.microsoft.com/office/drawing/2014/main" val="3122781557"/>
                    </a:ext>
                  </a:extLst>
                </a:gridCol>
                <a:gridCol w="1789499">
                  <a:extLst>
                    <a:ext uri="{9D8B030D-6E8A-4147-A177-3AD203B41FA5}">
                      <a16:colId xmlns:a16="http://schemas.microsoft.com/office/drawing/2014/main" val="3536053159"/>
                    </a:ext>
                  </a:extLst>
                </a:gridCol>
              </a:tblGrid>
              <a:tr h="391349">
                <a:tc>
                  <a:txBody>
                    <a:bodyPr/>
                    <a:lstStyle/>
                    <a:p>
                      <a:pPr algn="l" fontAlgn="base"/>
                      <a:r>
                        <a:rPr lang="en-US" sz="1200" b="1" i="0" u="none" strike="noStrike">
                          <a:solidFill>
                            <a:schemeClr val="bg1"/>
                          </a:solidFill>
                          <a:effectLst/>
                          <a:latin typeface="Arial"/>
                        </a:rPr>
                        <a:t>Telemetry Field</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l" fontAlgn="base"/>
                      <a:r>
                        <a:rPr lang="en-US" sz="1200" b="1" i="0" u="none" strike="noStrike">
                          <a:solidFill>
                            <a:schemeClr val="bg1"/>
                          </a:solidFill>
                          <a:effectLst/>
                          <a:latin typeface="Arial"/>
                        </a:rPr>
                        <a:t>Purpose​</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l" fontAlgn="base"/>
                      <a:r>
                        <a:rPr lang="en-US" sz="1200" b="1" i="0" u="none" strike="noStrike">
                          <a:solidFill>
                            <a:schemeClr val="bg1"/>
                          </a:solidFill>
                          <a:effectLst/>
                          <a:latin typeface="Arial"/>
                        </a:rPr>
                        <a:t>Relayed From:</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2309051318"/>
                  </a:ext>
                </a:extLst>
              </a:tr>
              <a:tr h="391349">
                <a:tc>
                  <a:txBody>
                    <a:bodyPr/>
                    <a:lstStyle/>
                    <a:p>
                      <a:pPr algn="l" fontAlgn="base"/>
                      <a:r>
                        <a:rPr lang="en-US" sz="1200" b="0" i="0" u="none" strike="noStrike">
                          <a:solidFill>
                            <a:srgbClr val="000000"/>
                          </a:solidFill>
                          <a:effectLst/>
                          <a:latin typeface="Arial"/>
                        </a:rPr>
                        <a:t>&lt;TEAM_ID&gt;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Team ID number (1063)</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10">
                  <a:txBody>
                    <a:bodyPr/>
                    <a:lstStyle/>
                    <a:p>
                      <a:pPr algn="ctr" fontAlgn="base"/>
                      <a:r>
                        <a:rPr lang="en-US" sz="1200" b="0" i="0" u="none" strike="noStrike">
                          <a:solidFill>
                            <a:srgbClr val="000000"/>
                          </a:solidFill>
                          <a:effectLst/>
                          <a:latin typeface="Arial"/>
                        </a:rPr>
                        <a:t>Payload</a:t>
                      </a:r>
                      <a:endParaRPr lang="en-US" sz="1200" b="0" i="0">
                        <a:solidFill>
                          <a:srgbClr val="000000"/>
                        </a:solidFill>
                        <a:effectLst/>
                        <a:latin typeface="Arial"/>
                      </a:endParaRP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4071169058"/>
                  </a:ext>
                </a:extLst>
              </a:tr>
              <a:tr h="559069">
                <a:tc>
                  <a:txBody>
                    <a:bodyPr/>
                    <a:lstStyle/>
                    <a:p>
                      <a:pPr algn="l" fontAlgn="base"/>
                      <a:r>
                        <a:rPr lang="en-US" sz="1200" b="0" i="0" u="none" strike="noStrike">
                          <a:solidFill>
                            <a:srgbClr val="000000"/>
                          </a:solidFill>
                          <a:effectLst/>
                          <a:latin typeface="Arial"/>
                        </a:rPr>
                        <a:t>&lt;MISSION_TIME&gt;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UTC time from RST=0 in 1st software state (hh:mm:ss)</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31145595"/>
                  </a:ext>
                </a:extLst>
              </a:tr>
              <a:tr h="391349">
                <a:tc>
                  <a:txBody>
                    <a:bodyPr/>
                    <a:lstStyle/>
                    <a:p>
                      <a:pPr algn="l" fontAlgn="base"/>
                      <a:r>
                        <a:rPr lang="en-US" sz="1200" b="0" i="0" u="none" strike="noStrike">
                          <a:solidFill>
                            <a:srgbClr val="000000"/>
                          </a:solidFill>
                          <a:effectLst/>
                          <a:latin typeface="Arial"/>
                        </a:rPr>
                        <a:t>&lt;PACKET_COUNT&gt;​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 of packets transmitted across all devices</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57302849"/>
                  </a:ext>
                </a:extLst>
              </a:tr>
              <a:tr h="508008">
                <a:tc>
                  <a:txBody>
                    <a:bodyPr/>
                    <a:lstStyle/>
                    <a:p>
                      <a:pPr algn="l" fontAlgn="base"/>
                      <a:r>
                        <a:rPr lang="en-US" sz="1200" b="0" i="0" u="none" strike="noStrike">
                          <a:solidFill>
                            <a:srgbClr val="000000"/>
                          </a:solidFill>
                          <a:effectLst/>
                          <a:latin typeface="Arial"/>
                        </a:rPr>
                        <a:t>&lt;MODE&gt;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'F' = Flight (default) mode, 'S' = Simulation mode</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5256700"/>
                  </a:ext>
                </a:extLst>
              </a:tr>
              <a:tr h="391349">
                <a:tc>
                  <a:txBody>
                    <a:bodyPr/>
                    <a:lstStyle/>
                    <a:p>
                      <a:pPr algn="l" fontAlgn="base"/>
                      <a:r>
                        <a:rPr lang="en-US" sz="1200" b="0" i="0" u="none" strike="noStrike">
                          <a:solidFill>
                            <a:srgbClr val="000000"/>
                          </a:solidFill>
                          <a:effectLst/>
                          <a:latin typeface="Arial"/>
                        </a:rPr>
                        <a:t>&lt;STATE&gt;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mn-lt"/>
                        </a:rPr>
                        <a:t>Software State (STARTUP, DESCENT, etc.)</a:t>
                      </a:r>
                      <a:r>
                        <a:rPr lang="en-US" sz="1200" b="0" i="0">
                          <a:solidFill>
                            <a:srgbClr val="000000"/>
                          </a:solidFill>
                          <a:effectLst/>
                          <a:latin typeface="+mn-lt"/>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fontAlgn="base"/>
                      <a:endParaRPr lang="en-US" sz="1200" b="0" i="0">
                        <a:solidFill>
                          <a:srgbClr val="000000"/>
                        </a:solidFill>
                        <a:effectLst/>
                        <a:latin typeface="Arial"/>
                      </a:endParaRP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752163"/>
                  </a:ext>
                </a:extLst>
              </a:tr>
              <a:tr h="391349">
                <a:tc>
                  <a:txBody>
                    <a:bodyPr/>
                    <a:lstStyle/>
                    <a:p>
                      <a:pPr algn="l" fontAlgn="base"/>
                      <a:r>
                        <a:rPr lang="en-US" sz="1200" b="0" i="0" u="none" strike="noStrike">
                          <a:solidFill>
                            <a:srgbClr val="000000"/>
                          </a:solidFill>
                          <a:effectLst/>
                          <a:latin typeface="Arial"/>
                        </a:rPr>
                        <a:t>&lt;ALTITUDE&gt;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Altitude in meters relative to ground level</a:t>
                      </a:r>
                      <a:r>
                        <a:rPr lang="en-US" sz="1200" b="0" i="0">
                          <a:solidFill>
                            <a:srgbClr val="000000"/>
                          </a:solidFill>
                          <a:effectLst/>
                          <a:latin typeface="Arial"/>
                        </a:rPr>
                        <a:t>​ (+/- 0.1 m)</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74340501"/>
                  </a:ext>
                </a:extLst>
              </a:tr>
              <a:tr h="391349">
                <a:tc>
                  <a:txBody>
                    <a:bodyPr/>
                    <a:lstStyle/>
                    <a:p>
                      <a:pPr algn="l" fontAlgn="base"/>
                      <a:r>
                        <a:rPr lang="en-US" sz="1200" b="0" i="0" u="none" strike="noStrike">
                          <a:solidFill>
                            <a:srgbClr val="000000"/>
                          </a:solidFill>
                          <a:effectLst/>
                          <a:latin typeface="Arial"/>
                        </a:rPr>
                        <a:t>&lt;HS_DEPLOAYED&gt;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‘P’ if the probe has been deployed, ‘N’ if not</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lnL w="9525" cap="flat" cmpd="sng" algn="ctr">
                      <a:solidFill>
                        <a:srgbClr val="000000"/>
                      </a:solidFill>
                      <a:prstDash val="solid"/>
                      <a:round/>
                      <a:headEnd type="none" w="med" len="med"/>
                      <a:tailEnd type="none" w="med" len="med"/>
                    </a:lnL>
                    <a:lnT w="9525"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133086078"/>
                  </a:ext>
                </a:extLst>
              </a:tr>
              <a:tr h="391349">
                <a:tc>
                  <a:txBody>
                    <a:bodyPr/>
                    <a:lstStyle/>
                    <a:p>
                      <a:pPr algn="l" fontAlgn="base"/>
                      <a:r>
                        <a:rPr lang="en-US" sz="1200" b="0" i="0" u="none" strike="noStrike">
                          <a:solidFill>
                            <a:srgbClr val="000000"/>
                          </a:solidFill>
                          <a:effectLst/>
                          <a:latin typeface="Arial"/>
                        </a:rPr>
                        <a:t>&lt;PC_DEPLOAYED&gt;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‘C’ if the probe parachute has been deployed, ‘N’ if not</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94746794"/>
                  </a:ext>
                </a:extLst>
              </a:tr>
              <a:tr h="391349">
                <a:tc>
                  <a:txBody>
                    <a:bodyPr/>
                    <a:lstStyle/>
                    <a:p>
                      <a:pPr algn="l" fontAlgn="base"/>
                      <a:r>
                        <a:rPr lang="en-US" sz="1200" b="0" i="0" u="none" strike="noStrike">
                          <a:solidFill>
                            <a:srgbClr val="000000"/>
                          </a:solidFill>
                          <a:effectLst/>
                          <a:latin typeface="Arial"/>
                        </a:rPr>
                        <a:t>&lt;MAST_RAISED&gt;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‘M’ if the flag has been raised, ‘N’ if not</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41355285"/>
                  </a:ext>
                </a:extLst>
              </a:tr>
              <a:tr h="391349">
                <a:tc>
                  <a:txBody>
                    <a:bodyPr/>
                    <a:lstStyle/>
                    <a:p>
                      <a:pPr algn="l" fontAlgn="base"/>
                      <a:r>
                        <a:rPr lang="en-US" sz="1200" b="0" i="0" u="none" strike="noStrike">
                          <a:solidFill>
                            <a:srgbClr val="000000"/>
                          </a:solidFill>
                          <a:effectLst/>
                          <a:latin typeface="Arial"/>
                        </a:rPr>
                        <a:t>&lt;TEMP&gt;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The temperature in degrees Celsius (+/- 0.1C)</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989921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B375-C787-D04C-1785-44CE774F5530}"/>
              </a:ext>
            </a:extLst>
          </p:cNvPr>
          <p:cNvSpPr>
            <a:spLocks noGrp="1"/>
          </p:cNvSpPr>
          <p:nvPr>
            <p:ph type="title"/>
          </p:nvPr>
        </p:nvSpPr>
        <p:spPr/>
        <p:txBody>
          <a:bodyPr/>
          <a:lstStyle/>
          <a:p>
            <a:r>
              <a:rPr lang="en-US"/>
              <a:t>Mission Summary (2/2)</a:t>
            </a:r>
          </a:p>
        </p:txBody>
      </p:sp>
      <p:sp>
        <p:nvSpPr>
          <p:cNvPr id="4" name="Slide Number Placeholder 3">
            <a:extLst>
              <a:ext uri="{FF2B5EF4-FFF2-40B4-BE49-F238E27FC236}">
                <a16:creationId xmlns:a16="http://schemas.microsoft.com/office/drawing/2014/main" id="{E1306A90-D0BC-9A72-6468-6BA985F69F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5" name="TextBox 4">
            <a:extLst>
              <a:ext uri="{FF2B5EF4-FFF2-40B4-BE49-F238E27FC236}">
                <a16:creationId xmlns:a16="http://schemas.microsoft.com/office/drawing/2014/main" id="{4084A8F1-00E1-100A-A94B-AC2EC90709A3}"/>
              </a:ext>
            </a:extLst>
          </p:cNvPr>
          <p:cNvSpPr txBox="1"/>
          <p:nvPr/>
        </p:nvSpPr>
        <p:spPr>
          <a:xfrm>
            <a:off x="228600" y="1070043"/>
            <a:ext cx="8839200" cy="3806170"/>
          </a:xfrm>
          <a:prstGeom prst="rect">
            <a:avLst/>
          </a:prstGeom>
          <a:noFill/>
        </p:spPr>
        <p:txBody>
          <a:bodyPr wrap="square" lIns="91440" tIns="45720" rIns="91440" bIns="45720" anchor="t">
            <a:spAutoFit/>
          </a:bodyPr>
          <a:lstStyle/>
          <a:p>
            <a:pPr algn="l" rtl="0" fontAlgn="base"/>
            <a:r>
              <a:rPr lang="en-US" sz="2000" b="1" i="0" u="none" strike="noStrike">
                <a:solidFill>
                  <a:srgbClr val="000000"/>
                </a:solidFill>
                <a:effectLst/>
              </a:rPr>
              <a:t>Bonus Objectives:</a:t>
            </a:r>
            <a:r>
              <a:rPr lang="en-US" sz="2000" b="0" i="0">
                <a:solidFill>
                  <a:srgbClr val="000000"/>
                </a:solidFill>
                <a:effectLst/>
              </a:rPr>
              <a:t>​</a:t>
            </a:r>
          </a:p>
          <a:p>
            <a:pPr algn="l" rtl="0" fontAlgn="base"/>
            <a:r>
              <a:rPr lang="en-US" sz="1600">
                <a:latin typeface="+mn-lt"/>
              </a:rPr>
              <a:t>A video camera shall be integrated into the container and point toward the probe. The camera shall record the event when the probe is released from the container. Video shall be in color with a minimum resolution of 640x480 pixels and a minimum of 30 frames per second.</a:t>
            </a:r>
          </a:p>
          <a:p>
            <a:endParaRPr lang="en-US" sz="1600">
              <a:latin typeface="+mn-lt"/>
            </a:endParaRPr>
          </a:p>
          <a:p>
            <a:pPr marL="285750" indent="-285750">
              <a:buChar char="•"/>
            </a:pPr>
            <a:r>
              <a:rPr lang="en-US" sz="1600">
                <a:solidFill>
                  <a:srgbClr val="FF0000"/>
                </a:solidFill>
                <a:latin typeface="+mn-lt"/>
              </a:rPr>
              <a:t>Will not be attempting bonus objective</a:t>
            </a:r>
            <a:endParaRPr lang="en-US" sz="1600" b="0" i="0">
              <a:solidFill>
                <a:srgbClr val="FF0000"/>
              </a:solidFill>
              <a:effectLst/>
              <a:latin typeface="+mn-lt"/>
            </a:endParaRPr>
          </a:p>
          <a:p>
            <a:pPr fontAlgn="base"/>
            <a:endParaRPr lang="en-US" sz="1600"/>
          </a:p>
          <a:p>
            <a:pPr algn="l" rtl="0" fontAlgn="base"/>
            <a:r>
              <a:rPr lang="en-US" sz="2000" b="1" i="0" u="none" strike="noStrike">
                <a:solidFill>
                  <a:srgbClr val="000000"/>
                </a:solidFill>
                <a:effectLst/>
              </a:rPr>
              <a:t>External Objectives:</a:t>
            </a:r>
            <a:r>
              <a:rPr lang="en-US" sz="2000" b="0" i="0">
                <a:solidFill>
                  <a:srgbClr val="000000"/>
                </a:solidFill>
                <a:effectLst/>
              </a:rPr>
              <a:t>​</a:t>
            </a:r>
          </a:p>
          <a:p>
            <a:pPr marL="342900" indent="-342900" algn="l" rtl="0" fontAlgn="base">
              <a:spcBef>
                <a:spcPts val="200"/>
              </a:spcBef>
              <a:spcAft>
                <a:spcPts val="200"/>
              </a:spcAft>
              <a:buFont typeface="Arial" panose="020B0604020202020204" pitchFamily="34" charset="0"/>
              <a:buChar char="•"/>
            </a:pPr>
            <a:r>
              <a:rPr lang="en-US" sz="1600" b="0" i="0">
                <a:solidFill>
                  <a:srgbClr val="000000"/>
                </a:solidFill>
                <a:effectLst/>
              </a:rPr>
              <a:t>To promote STEM engagement at the university level</a:t>
            </a:r>
          </a:p>
          <a:p>
            <a:pPr marL="342900" indent="-342900" algn="l" rtl="0" fontAlgn="base">
              <a:spcBef>
                <a:spcPts val="200"/>
              </a:spcBef>
              <a:spcAft>
                <a:spcPts val="200"/>
              </a:spcAft>
              <a:buFont typeface="Arial" panose="020B0604020202020204" pitchFamily="34" charset="0"/>
              <a:buChar char="•"/>
            </a:pPr>
            <a:r>
              <a:rPr lang="en-US" sz="1600" b="0" i="0" u="none" strike="noStrike">
                <a:solidFill>
                  <a:srgbClr val="000000"/>
                </a:solidFill>
                <a:effectLst/>
              </a:rPr>
              <a:t>To provide team members with valuable hands-on engineering project experience that includes designing,</a:t>
            </a:r>
            <a:r>
              <a:rPr lang="en-US" sz="1600" b="1" i="0" u="none" strike="noStrike">
                <a:solidFill>
                  <a:srgbClr val="000000"/>
                </a:solidFill>
                <a:effectLst/>
              </a:rPr>
              <a:t> </a:t>
            </a:r>
            <a:r>
              <a:rPr lang="en-US" sz="1600" b="0" i="0" u="none" strike="noStrike">
                <a:solidFill>
                  <a:srgbClr val="000000"/>
                </a:solidFill>
                <a:effectLst/>
              </a:rPr>
              <a:t>manufacturing and testing of an aerospace system</a:t>
            </a:r>
          </a:p>
          <a:p>
            <a:pPr marL="342900" indent="-342900" algn="l" rtl="0" fontAlgn="base">
              <a:spcBef>
                <a:spcPts val="200"/>
              </a:spcBef>
              <a:spcAft>
                <a:spcPts val="200"/>
              </a:spcAft>
              <a:buFont typeface="Arial" panose="020B0604020202020204" pitchFamily="34" charset="0"/>
              <a:buChar char="•"/>
            </a:pPr>
            <a:r>
              <a:rPr lang="en-US" sz="1600"/>
              <a:t>To challenge students with unique projects that require critical thinking</a:t>
            </a:r>
            <a:endParaRPr lang="en-US" sz="1600" b="0" i="0" u="none" strike="noStrike">
              <a:solidFill>
                <a:srgbClr val="000000"/>
              </a:solidFill>
              <a:effectLst/>
            </a:endParaRPr>
          </a:p>
          <a:p>
            <a:pPr marL="342900" indent="-342900" algn="l" rtl="0" fontAlgn="base">
              <a:spcBef>
                <a:spcPts val="200"/>
              </a:spcBef>
              <a:spcAft>
                <a:spcPts val="200"/>
              </a:spcAft>
              <a:buFont typeface="Arial" panose="020B0604020202020204" pitchFamily="34" charset="0"/>
              <a:buChar char="•"/>
            </a:pPr>
            <a:r>
              <a:rPr lang="en-US" sz="1600" b="0" i="0" u="none" strike="noStrike">
                <a:solidFill>
                  <a:srgbClr val="000000"/>
                </a:solidFill>
                <a:effectLst/>
              </a:rPr>
              <a:t>To inspire underclassmen to continue participating in the annual CanSat competition at UF</a:t>
            </a:r>
            <a:endParaRPr lang="en-US" sz="1600" b="0" i="0">
              <a:solidFill>
                <a:srgbClr val="000000"/>
              </a:solidFill>
              <a:effectLst/>
            </a:endParaRPr>
          </a:p>
          <a:p>
            <a:pPr marL="285750" indent="-285750" algn="l" rtl="0" fontAlgn="base">
              <a:buFont typeface="Arial" panose="020B0604020202020204" pitchFamily="34" charset="0"/>
              <a:buChar char="•"/>
            </a:pPr>
            <a:endParaRPr lang="en-US" sz="1200" b="0" i="0">
              <a:solidFill>
                <a:srgbClr val="000000"/>
              </a:solidFill>
              <a:effectLst/>
              <a:latin typeface="Segoe UI" panose="020B0502040204020203" pitchFamily="34" charset="0"/>
            </a:endParaRPr>
          </a:p>
        </p:txBody>
      </p:sp>
      <p:sp>
        <p:nvSpPr>
          <p:cNvPr id="3" name="Google Shape;262;p34">
            <a:extLst>
              <a:ext uri="{FF2B5EF4-FFF2-40B4-BE49-F238E27FC236}">
                <a16:creationId xmlns:a16="http://schemas.microsoft.com/office/drawing/2014/main" id="{1D5558A7-DD37-0EC2-A032-153F39CB2F3B}"/>
              </a:ext>
            </a:extLst>
          </p:cNvPr>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r>
              <a:rPr lang="en-US" sz="1000">
                <a:solidFill>
                  <a:schemeClr val="dk1"/>
                </a:solidFill>
              </a:rPr>
              <a:t> </a:t>
            </a:r>
            <a:r>
              <a:rPr lang="en-US" sz="1000" b="0" i="0" u="none" strike="noStrike" cap="none">
                <a:solidFill>
                  <a:schemeClr val="dk1"/>
                </a:solidFill>
                <a:latin typeface="Arial"/>
                <a:ea typeface="Arial"/>
                <a:cs typeface="Arial"/>
                <a:sym typeface="Arial"/>
              </a:rPr>
              <a:t> </a:t>
            </a:r>
            <a:endParaRPr lang="en-US"/>
          </a:p>
        </p:txBody>
      </p:sp>
      <p:sp>
        <p:nvSpPr>
          <p:cNvPr id="6" name="Google Shape;209;p29">
            <a:extLst>
              <a:ext uri="{FF2B5EF4-FFF2-40B4-BE49-F238E27FC236}">
                <a16:creationId xmlns:a16="http://schemas.microsoft.com/office/drawing/2014/main" id="{F6CD49B4-9E3B-C24D-F0AD-6FC240EB1B00}"/>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spTree>
    <p:extLst>
      <p:ext uri="{BB962C8B-B14F-4D97-AF65-F5344CB8AC3E}">
        <p14:creationId xmlns:p14="http://schemas.microsoft.com/office/powerpoint/2010/main" val="3456153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9"/>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705" name="Google Shape;705;p7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70</a:t>
            </a:fld>
            <a:endParaRPr sz="1000" b="0" i="0" u="none" strike="noStrike" cap="none">
              <a:solidFill>
                <a:schemeClr val="dk1"/>
              </a:solidFill>
              <a:latin typeface="Arial"/>
              <a:ea typeface="Arial"/>
              <a:cs typeface="Arial"/>
              <a:sym typeface="Arial"/>
            </a:endParaRPr>
          </a:p>
        </p:txBody>
      </p:sp>
      <p:sp>
        <p:nvSpPr>
          <p:cNvPr id="706" name="Google Shape;706;p7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Telemetry</a:t>
            </a:r>
            <a:r>
              <a:rPr lang="en-US" sz="2400" b="1" i="0" u="none" strike="noStrike" cap="none">
                <a:solidFill>
                  <a:schemeClr val="accent2"/>
                </a:solidFill>
                <a:latin typeface="Arial"/>
                <a:ea typeface="Arial"/>
                <a:cs typeface="Arial"/>
                <a:sym typeface="Arial"/>
              </a:rPr>
              <a:t> Format</a:t>
            </a:r>
            <a:endParaRPr/>
          </a:p>
        </p:txBody>
      </p:sp>
      <p:sp>
        <p:nvSpPr>
          <p:cNvPr id="708" name="Google Shape;708;p7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Max Epstein </a:t>
            </a:r>
            <a:endParaRPr/>
          </a:p>
        </p:txBody>
      </p:sp>
      <p:sp>
        <p:nvSpPr>
          <p:cNvPr id="709" name="Google Shape;709;p7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3" name="Table 2">
            <a:extLst>
              <a:ext uri="{FF2B5EF4-FFF2-40B4-BE49-F238E27FC236}">
                <a16:creationId xmlns:a16="http://schemas.microsoft.com/office/drawing/2014/main" id="{26EE73E5-9FF2-F56A-E543-4B8A0C6D0723}"/>
              </a:ext>
            </a:extLst>
          </p:cNvPr>
          <p:cNvGraphicFramePr>
            <a:graphicFrameLocks noGrp="1"/>
          </p:cNvGraphicFramePr>
          <p:nvPr>
            <p:extLst>
              <p:ext uri="{D42A27DB-BD31-4B8C-83A1-F6EECF244321}">
                <p14:modId xmlns:p14="http://schemas.microsoft.com/office/powerpoint/2010/main" val="10406921"/>
              </p:ext>
            </p:extLst>
          </p:nvPr>
        </p:nvGraphicFramePr>
        <p:xfrm>
          <a:off x="327406" y="1098953"/>
          <a:ext cx="8488410" cy="4855093"/>
        </p:xfrm>
        <a:graphic>
          <a:graphicData uri="http://schemas.openxmlformats.org/drawingml/2006/table">
            <a:tbl>
              <a:tblPr/>
              <a:tblGrid>
                <a:gridCol w="2717041">
                  <a:extLst>
                    <a:ext uri="{9D8B030D-6E8A-4147-A177-3AD203B41FA5}">
                      <a16:colId xmlns:a16="http://schemas.microsoft.com/office/drawing/2014/main" val="3496813399"/>
                    </a:ext>
                  </a:extLst>
                </a:gridCol>
                <a:gridCol w="3981870">
                  <a:extLst>
                    <a:ext uri="{9D8B030D-6E8A-4147-A177-3AD203B41FA5}">
                      <a16:colId xmlns:a16="http://schemas.microsoft.com/office/drawing/2014/main" val="3122781557"/>
                    </a:ext>
                  </a:extLst>
                </a:gridCol>
                <a:gridCol w="1789499">
                  <a:extLst>
                    <a:ext uri="{9D8B030D-6E8A-4147-A177-3AD203B41FA5}">
                      <a16:colId xmlns:a16="http://schemas.microsoft.com/office/drawing/2014/main" val="3536053159"/>
                    </a:ext>
                  </a:extLst>
                </a:gridCol>
              </a:tblGrid>
              <a:tr h="391349">
                <a:tc>
                  <a:txBody>
                    <a:bodyPr/>
                    <a:lstStyle/>
                    <a:p>
                      <a:pPr algn="l" fontAlgn="base"/>
                      <a:r>
                        <a:rPr lang="en-US" sz="1200" b="1" i="0" u="none" strike="noStrike">
                          <a:solidFill>
                            <a:schemeClr val="bg1"/>
                          </a:solidFill>
                          <a:effectLst/>
                          <a:latin typeface="Arial"/>
                        </a:rPr>
                        <a:t>Telemetry Field</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l" fontAlgn="base"/>
                      <a:r>
                        <a:rPr lang="en-US" sz="1200" b="1" i="0" u="none" strike="noStrike">
                          <a:solidFill>
                            <a:schemeClr val="bg1"/>
                          </a:solidFill>
                          <a:effectLst/>
                          <a:latin typeface="Arial"/>
                        </a:rPr>
                        <a:t>Purpose​</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tc>
                  <a:txBody>
                    <a:bodyPr/>
                    <a:lstStyle/>
                    <a:p>
                      <a:pPr algn="l" fontAlgn="base"/>
                      <a:r>
                        <a:rPr lang="en-US" sz="1200" b="1" i="0" u="none" strike="noStrike">
                          <a:solidFill>
                            <a:schemeClr val="bg1"/>
                          </a:solidFill>
                          <a:effectLst/>
                          <a:latin typeface="Arial"/>
                        </a:rPr>
                        <a:t>Relayed From:</a:t>
                      </a:r>
                      <a:r>
                        <a:rPr lang="en-US" sz="1200" b="0" i="0">
                          <a:solidFill>
                            <a:schemeClr val="bg1"/>
                          </a:solidFill>
                          <a:effectLst/>
                          <a:latin typeface="Arial"/>
                        </a:rPr>
                        <a:t>​</a:t>
                      </a: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2309051318"/>
                  </a:ext>
                </a:extLst>
              </a:tr>
              <a:tr h="391349">
                <a:tc>
                  <a:txBody>
                    <a:bodyPr/>
                    <a:lstStyle/>
                    <a:p>
                      <a:pPr algn="l" fontAlgn="base"/>
                      <a:r>
                        <a:rPr lang="en-US" sz="1200" b="0" i="0" u="none" strike="noStrike">
                          <a:solidFill>
                            <a:srgbClr val="000000"/>
                          </a:solidFill>
                          <a:effectLst/>
                          <a:latin typeface="Arial"/>
                        </a:rPr>
                        <a:t>&lt;PRESSURE&gt;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The air pressure in kPa (+/- 0.1 kPa)</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10">
                  <a:txBody>
                    <a:bodyPr/>
                    <a:lstStyle/>
                    <a:p>
                      <a:pPr algn="ctr" fontAlgn="base"/>
                      <a:r>
                        <a:rPr lang="en-US" sz="1200" b="0" i="0" u="none" strike="noStrike">
                          <a:solidFill>
                            <a:srgbClr val="000000"/>
                          </a:solidFill>
                          <a:effectLst/>
                          <a:latin typeface="Arial"/>
                        </a:rPr>
                        <a:t>Payload</a:t>
                      </a:r>
                      <a:endParaRPr lang="en-US" sz="1200" b="0" i="0">
                        <a:solidFill>
                          <a:srgbClr val="000000"/>
                        </a:solidFill>
                        <a:effectLst/>
                        <a:latin typeface="Arial"/>
                      </a:endParaRP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4071169058"/>
                  </a:ext>
                </a:extLst>
              </a:tr>
              <a:tr h="559069">
                <a:tc>
                  <a:txBody>
                    <a:bodyPr/>
                    <a:lstStyle/>
                    <a:p>
                      <a:pPr algn="l" fontAlgn="base"/>
                      <a:r>
                        <a:rPr lang="en-US" sz="1200" b="0" i="0" u="none" strike="noStrike">
                          <a:solidFill>
                            <a:srgbClr val="000000"/>
                          </a:solidFill>
                          <a:effectLst/>
                          <a:latin typeface="Arial"/>
                        </a:rPr>
                        <a:t>&lt;VOLTAGE&gt;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Voltage reading of Container power bus</a:t>
                      </a:r>
                      <a:r>
                        <a:rPr lang="en-US" sz="1200" b="0" i="0">
                          <a:solidFill>
                            <a:srgbClr val="000000"/>
                          </a:solidFill>
                          <a:effectLst/>
                          <a:latin typeface="Arial"/>
                        </a:rPr>
                        <a:t>​ (+/- 0.1 V)</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31145595"/>
                  </a:ext>
                </a:extLst>
              </a:tr>
              <a:tr h="391349">
                <a:tc>
                  <a:txBody>
                    <a:bodyPr/>
                    <a:lstStyle/>
                    <a:p>
                      <a:pPr algn="l" fontAlgn="base"/>
                      <a:r>
                        <a:rPr lang="en-US" sz="1200" b="0" i="0" u="none" strike="noStrike">
                          <a:solidFill>
                            <a:srgbClr val="000000"/>
                          </a:solidFill>
                          <a:effectLst/>
                          <a:latin typeface="Arial"/>
                        </a:rPr>
                        <a:t>&lt;GPS_TIME&gt;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UTC time generated from GPS (</a:t>
                      </a:r>
                      <a:r>
                        <a:rPr lang="en-US" sz="1200" b="0" i="0" u="none" strike="noStrike" err="1">
                          <a:solidFill>
                            <a:srgbClr val="000000"/>
                          </a:solidFill>
                          <a:effectLst/>
                          <a:latin typeface="Arial"/>
                        </a:rPr>
                        <a:t>hh:mm:ss</a:t>
                      </a:r>
                      <a:r>
                        <a:rPr lang="en-US" sz="1200" b="0" i="0" u="none" strike="noStrike">
                          <a:solidFill>
                            <a:srgbClr val="000000"/>
                          </a:solidFill>
                          <a:effectLst/>
                          <a:latin typeface="Arial"/>
                        </a:rPr>
                        <a:t>)</a:t>
                      </a:r>
                      <a:r>
                        <a:rPr lang="en-US" sz="1200" b="0" i="0">
                          <a:solidFill>
                            <a:srgbClr val="000000"/>
                          </a:solidFill>
                          <a:effectLst/>
                          <a:latin typeface="Arial"/>
                        </a:rPr>
                        <a:t>​ (+/- 1 sec)</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57302849"/>
                  </a:ext>
                </a:extLst>
              </a:tr>
              <a:tr h="508008">
                <a:tc>
                  <a:txBody>
                    <a:bodyPr/>
                    <a:lstStyle/>
                    <a:p>
                      <a:pPr algn="l" fontAlgn="base"/>
                      <a:r>
                        <a:rPr lang="en-US" sz="1200" b="0" i="0" u="none" strike="noStrike">
                          <a:solidFill>
                            <a:srgbClr val="000000"/>
                          </a:solidFill>
                          <a:effectLst/>
                          <a:latin typeface="Arial"/>
                        </a:rPr>
                        <a:t>&lt;GPS_LATITUDE&gt;</a:t>
                      </a:r>
                      <a:r>
                        <a:rPr lang="en-US" sz="1200" b="0" i="0">
                          <a:solidFill>
                            <a:srgbClr val="000000"/>
                          </a:solidFill>
                          <a:effectLst/>
                          <a:latin typeface="Arial"/>
                        </a:rPr>
                        <a: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GPS latitude coordinate in decimal degrees</a:t>
                      </a:r>
                      <a:r>
                        <a:rPr lang="en-US" sz="1200" b="0" i="0">
                          <a:solidFill>
                            <a:srgbClr val="000000"/>
                          </a:solidFill>
                          <a:effectLst/>
                          <a:latin typeface="Arial"/>
                        </a:rPr>
                        <a:t>​ (+/- 0.0001 degrees North) </a:t>
                      </a:r>
                      <a:endParaRPr lang="en-US" sz="1200" b="0" i="0">
                        <a:solidFill>
                          <a:srgbClr val="000000"/>
                        </a:solidFill>
                        <a:effectLst/>
                      </a:endParaRP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5256700"/>
                  </a:ext>
                </a:extLst>
              </a:tr>
              <a:tr h="391349">
                <a:tc>
                  <a:txBody>
                    <a:bodyPr/>
                    <a:lstStyle/>
                    <a:p>
                      <a:pPr algn="l" fontAlgn="base"/>
                      <a:r>
                        <a:rPr lang="en-US" sz="1200" b="0" i="0" u="none" strike="noStrike">
                          <a:solidFill>
                            <a:srgbClr val="000000"/>
                          </a:solidFill>
                          <a:effectLst/>
                          <a:latin typeface="Arial"/>
                        </a:rPr>
                        <a:t>&lt;GPS_LONGITUDE&gt;</a:t>
                      </a:r>
                      <a:r>
                        <a:rPr lang="en-US" sz="1200" b="0" i="0">
                          <a:solidFill>
                            <a:srgbClr val="000000"/>
                          </a:solidFill>
                          <a:effectLst/>
                          <a:latin typeface="Arial"/>
                        </a:rPr>
                        <a: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GPS longitude coordinate in decimal degrees</a:t>
                      </a:r>
                      <a:r>
                        <a:rPr lang="en-US" sz="1200" b="0" i="0">
                          <a:solidFill>
                            <a:srgbClr val="000000"/>
                          </a:solidFill>
                          <a:effectLst/>
                          <a:latin typeface="Arial"/>
                        </a:rPr>
                        <a:t>​ (+/- 0.0001 degrees West)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pPr algn="ctr" fontAlgn="base"/>
                      <a:endParaRPr lang="en-US" sz="1200" b="0" i="0">
                        <a:solidFill>
                          <a:srgbClr val="000000"/>
                        </a:solidFill>
                        <a:effectLst/>
                        <a:latin typeface="Arial"/>
                      </a:endParaRPr>
                    </a:p>
                  </a:txBody>
                  <a:tcPr marL="78168" marR="78168" marT="39084" marB="3908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752163"/>
                  </a:ext>
                </a:extLst>
              </a:tr>
              <a:tr h="391349">
                <a:tc>
                  <a:txBody>
                    <a:bodyPr/>
                    <a:lstStyle/>
                    <a:p>
                      <a:pPr algn="l" fontAlgn="base"/>
                      <a:r>
                        <a:rPr lang="en-US" sz="1200" b="0" i="0" u="none" strike="noStrike">
                          <a:solidFill>
                            <a:srgbClr val="000000"/>
                          </a:solidFill>
                          <a:effectLst/>
                          <a:latin typeface="Arial"/>
                        </a:rPr>
                        <a:t>&lt;GPS_ALTITUDE&gt;​</a:t>
                      </a:r>
                      <a:r>
                        <a:rPr lang="en-US" sz="1200" b="0" i="0">
                          <a:solidFill>
                            <a:srgbClr val="000000"/>
                          </a:solidFill>
                          <a:effectLst/>
                          <a:latin typeface="Arial"/>
                        </a:rPr>
                        <a: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GPS altitude coordinate in decimal degrees</a:t>
                      </a:r>
                      <a:r>
                        <a:rPr lang="en-US" sz="1200" b="0" i="0">
                          <a:solidFill>
                            <a:srgbClr val="000000"/>
                          </a:solidFill>
                          <a:effectLst/>
                          <a:latin typeface="Arial"/>
                        </a:rPr>
                        <a:t>​ (+/- 0.1 m from sea level)</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74340501"/>
                  </a:ext>
                </a:extLst>
              </a:tr>
              <a:tr h="391349">
                <a:tc>
                  <a:txBody>
                    <a:bodyPr/>
                    <a:lstStyle/>
                    <a:p>
                      <a:pPr algn="l" fontAlgn="base"/>
                      <a:r>
                        <a:rPr lang="en-US" sz="1200" b="0" i="0" u="none" strike="noStrike">
                          <a:solidFill>
                            <a:srgbClr val="000000"/>
                          </a:solidFill>
                          <a:effectLst/>
                          <a:latin typeface="Arial"/>
                        </a:rPr>
                        <a:t>&lt;GPS_SATS&gt;</a:t>
                      </a:r>
                      <a:r>
                        <a:rPr lang="en-US" sz="1200" b="0" i="0">
                          <a:solidFill>
                            <a:srgbClr val="000000"/>
                          </a:solidFill>
                          <a:effectLst/>
                          <a:latin typeface="Arial"/>
                        </a:rPr>
                        <a: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 of satellites being tracked by GPS</a:t>
                      </a:r>
                      <a:r>
                        <a:rPr lang="en-US" sz="1200" b="0" i="0">
                          <a:solidFill>
                            <a:srgbClr val="000000"/>
                          </a:solidFill>
                          <a:effectLst/>
                          <a:latin typeface="Arial"/>
                        </a:rPr>
                        <a:t>​</a:t>
                      </a:r>
                    </a:p>
                  </a:txBody>
                  <a:tcPr marL="79658" marR="79658" marT="39829" marB="398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lnL w="9525" cap="flat" cmpd="sng" algn="ctr">
                      <a:solidFill>
                        <a:srgbClr val="000000"/>
                      </a:solidFill>
                      <a:prstDash val="solid"/>
                      <a:round/>
                      <a:headEnd type="none" w="med" len="med"/>
                      <a:tailEnd type="none" w="med" len="med"/>
                    </a:lnL>
                    <a:lnT w="9525"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2133086078"/>
                  </a:ext>
                </a:extLst>
              </a:tr>
              <a:tr h="391349">
                <a:tc>
                  <a:txBody>
                    <a:bodyPr/>
                    <a:lstStyle/>
                    <a:p>
                      <a:pPr algn="l" fontAlgn="base"/>
                      <a:r>
                        <a:rPr lang="en-US" sz="1200" b="0" i="0" u="none" strike="noStrike">
                          <a:solidFill>
                            <a:srgbClr val="000000"/>
                          </a:solidFill>
                          <a:effectLst/>
                          <a:latin typeface="Arial"/>
                        </a:rPr>
                        <a:t>&lt;TILT_X&gt;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The angle of the payload in the x direction in degrees (+/- 0.01)</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94746794"/>
                  </a:ext>
                </a:extLst>
              </a:tr>
              <a:tr h="391349">
                <a:tc>
                  <a:txBody>
                    <a:bodyPr/>
                    <a:lstStyle/>
                    <a:p>
                      <a:pPr algn="l" fontAlgn="base"/>
                      <a:r>
                        <a:rPr lang="en-US" sz="1200" b="0" i="0" u="none" strike="noStrike">
                          <a:solidFill>
                            <a:srgbClr val="000000"/>
                          </a:solidFill>
                          <a:effectLst/>
                          <a:latin typeface="Arial"/>
                        </a:rPr>
                        <a:t>&lt;TILT_Y&gt;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mn-lt"/>
                        </a:rPr>
                        <a:t>The angle of the payload in the y direction in degrees (+/- 0.01)</a:t>
                      </a:r>
                      <a:endParaRPr lang="en-US" sz="1200" b="0" i="0">
                        <a:solidFill>
                          <a:srgbClr val="000000"/>
                        </a:solidFill>
                        <a:effectLst/>
                        <a:latin typeface="+mn-lt"/>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41355285"/>
                  </a:ext>
                </a:extLst>
              </a:tr>
              <a:tr h="391349">
                <a:tc>
                  <a:txBody>
                    <a:bodyPr/>
                    <a:lstStyle/>
                    <a:p>
                      <a:pPr algn="l" fontAlgn="base"/>
                      <a:r>
                        <a:rPr lang="en-US" sz="1200" b="0" i="0" u="none" strike="noStrike">
                          <a:solidFill>
                            <a:srgbClr val="000000"/>
                          </a:solidFill>
                          <a:effectLst/>
                          <a:latin typeface="Arial"/>
                        </a:rPr>
                        <a:t>&lt;CMD_ECHO&gt;</a:t>
                      </a:r>
                      <a:r>
                        <a:rPr lang="en-US" sz="1200" b="0" i="0">
                          <a:solidFill>
                            <a:srgbClr val="000000"/>
                          </a:solidFill>
                          <a:effectLst/>
                          <a:latin typeface="Arial"/>
                        </a:rPr>
                        <a:t>​</a:t>
                      </a: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fontAlgn="base"/>
                      <a:r>
                        <a:rPr lang="en-US" sz="1200" b="0" i="0" u="none" strike="noStrike">
                          <a:solidFill>
                            <a:srgbClr val="000000"/>
                          </a:solidFill>
                          <a:effectLst/>
                          <a:latin typeface="Arial"/>
                        </a:rPr>
                        <a:t>The last command received and processed by the payload</a:t>
                      </a:r>
                      <a:endParaRPr lang="en-US" sz="1200" b="0" i="0">
                        <a:solidFill>
                          <a:srgbClr val="000000"/>
                        </a:solidFill>
                        <a:effectLst/>
                        <a:latin typeface="Arial"/>
                      </a:endParaRPr>
                    </a:p>
                  </a:txBody>
                  <a:tcPr marL="78168" marR="78168" marT="39084" marB="3908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98992106"/>
                  </a:ext>
                </a:extLst>
              </a:tr>
            </a:tbl>
          </a:graphicData>
        </a:graphic>
      </p:graphicFrame>
    </p:spTree>
    <p:extLst>
      <p:ext uri="{BB962C8B-B14F-4D97-AF65-F5344CB8AC3E}">
        <p14:creationId xmlns:p14="http://schemas.microsoft.com/office/powerpoint/2010/main" val="1892204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9"/>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705" name="Google Shape;705;p7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71</a:t>
            </a:fld>
            <a:endParaRPr sz="1000" b="0" i="0" u="none" strike="noStrike" cap="none">
              <a:solidFill>
                <a:schemeClr val="dk1"/>
              </a:solidFill>
              <a:latin typeface="Arial"/>
              <a:ea typeface="Arial"/>
              <a:cs typeface="Arial"/>
              <a:sym typeface="Arial"/>
            </a:endParaRPr>
          </a:p>
        </p:txBody>
      </p:sp>
      <p:sp>
        <p:nvSpPr>
          <p:cNvPr id="706" name="Google Shape;706;p7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Command</a:t>
            </a:r>
            <a:r>
              <a:rPr lang="en-US" sz="2400" b="1" i="0" u="none" strike="noStrike" cap="none">
                <a:solidFill>
                  <a:schemeClr val="accent2"/>
                </a:solidFill>
                <a:latin typeface="Arial"/>
                <a:ea typeface="Arial"/>
                <a:cs typeface="Arial"/>
                <a:sym typeface="Arial"/>
              </a:rPr>
              <a:t> Formats</a:t>
            </a:r>
            <a:endParaRPr/>
          </a:p>
        </p:txBody>
      </p:sp>
      <p:sp>
        <p:nvSpPr>
          <p:cNvPr id="708" name="Google Shape;708;p7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Max Epstein </a:t>
            </a:r>
            <a:endParaRPr/>
          </a:p>
        </p:txBody>
      </p:sp>
      <p:sp>
        <p:nvSpPr>
          <p:cNvPr id="709" name="Google Shape;709;p7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2" name="Table 6">
            <a:extLst>
              <a:ext uri="{FF2B5EF4-FFF2-40B4-BE49-F238E27FC236}">
                <a16:creationId xmlns:a16="http://schemas.microsoft.com/office/drawing/2014/main" id="{0DD2AF39-4D0F-5112-75DE-028DD016C60F}"/>
              </a:ext>
            </a:extLst>
          </p:cNvPr>
          <p:cNvGraphicFramePr>
            <a:graphicFrameLocks noGrp="1"/>
          </p:cNvGraphicFramePr>
          <p:nvPr>
            <p:extLst>
              <p:ext uri="{D42A27DB-BD31-4B8C-83A1-F6EECF244321}">
                <p14:modId xmlns:p14="http://schemas.microsoft.com/office/powerpoint/2010/main" val="3842848999"/>
              </p:ext>
            </p:extLst>
          </p:nvPr>
        </p:nvGraphicFramePr>
        <p:xfrm>
          <a:off x="223246" y="1123283"/>
          <a:ext cx="4152964" cy="2397910"/>
        </p:xfrm>
        <a:graphic>
          <a:graphicData uri="http://schemas.openxmlformats.org/drawingml/2006/table">
            <a:tbl>
              <a:tblPr firstRow="1" bandRow="1">
                <a:tableStyleId>{5940675A-B579-460E-94D1-54222C63F5DA}</a:tableStyleId>
              </a:tblPr>
              <a:tblGrid>
                <a:gridCol w="2076482">
                  <a:extLst>
                    <a:ext uri="{9D8B030D-6E8A-4147-A177-3AD203B41FA5}">
                      <a16:colId xmlns:a16="http://schemas.microsoft.com/office/drawing/2014/main" val="625111825"/>
                    </a:ext>
                  </a:extLst>
                </a:gridCol>
                <a:gridCol w="2076482">
                  <a:extLst>
                    <a:ext uri="{9D8B030D-6E8A-4147-A177-3AD203B41FA5}">
                      <a16:colId xmlns:a16="http://schemas.microsoft.com/office/drawing/2014/main" val="3198838389"/>
                    </a:ext>
                  </a:extLst>
                </a:gridCol>
              </a:tblGrid>
              <a:tr h="273538">
                <a:tc gridSpan="2">
                  <a:txBody>
                    <a:bodyPr/>
                    <a:lstStyle/>
                    <a:p>
                      <a:pPr algn="ctr"/>
                      <a:r>
                        <a:rPr lang="en-US" sz="1200" b="1"/>
                        <a:t>CX - Container Telemetry On/Off Command </a:t>
                      </a:r>
                    </a:p>
                  </a:txBody>
                  <a:tcPr/>
                </a:tc>
                <a:tc hMerge="1">
                  <a:txBody>
                    <a:bodyPr/>
                    <a:lstStyle/>
                    <a:p>
                      <a:endParaRPr lang="en-US"/>
                    </a:p>
                  </a:txBody>
                  <a:tcPr/>
                </a:tc>
                <a:extLst>
                  <a:ext uri="{0D108BD9-81ED-4DB2-BD59-A6C34878D82A}">
                    <a16:rowId xmlns:a16="http://schemas.microsoft.com/office/drawing/2014/main" val="2297008208"/>
                  </a:ext>
                </a:extLst>
              </a:tr>
              <a:tr h="267154">
                <a:tc gridSpan="2">
                  <a:txBody>
                    <a:bodyPr/>
                    <a:lstStyle/>
                    <a:p>
                      <a:pPr algn="ctr"/>
                      <a:r>
                        <a:rPr lang="en-US" sz="1200"/>
                        <a:t>CMD,&lt;TEAM_ID&gt;, CX, &lt;ON_OFF&gt;</a:t>
                      </a:r>
                    </a:p>
                  </a:txBody>
                  <a:tcPr/>
                </a:tc>
                <a:tc hMerge="1">
                  <a:txBody>
                    <a:bodyPr/>
                    <a:lstStyle/>
                    <a:p>
                      <a:endParaRPr lang="en-US"/>
                    </a:p>
                  </a:txBody>
                  <a:tcPr/>
                </a:tc>
                <a:extLst>
                  <a:ext uri="{0D108BD9-81ED-4DB2-BD59-A6C34878D82A}">
                    <a16:rowId xmlns:a16="http://schemas.microsoft.com/office/drawing/2014/main" val="4203765147"/>
                  </a:ext>
                </a:extLst>
              </a:tr>
              <a:tr h="267154">
                <a:tc>
                  <a:txBody>
                    <a:bodyPr/>
                    <a:lstStyle/>
                    <a:p>
                      <a:r>
                        <a:rPr lang="en-US" sz="1200"/>
                        <a:t>CMD &amp; CX</a:t>
                      </a:r>
                    </a:p>
                  </a:txBody>
                  <a:tcPr/>
                </a:tc>
                <a:tc>
                  <a:txBody>
                    <a:bodyPr/>
                    <a:lstStyle/>
                    <a:p>
                      <a:r>
                        <a:rPr lang="en-US" sz="1200"/>
                        <a:t>Static Text</a:t>
                      </a:r>
                    </a:p>
                  </a:txBody>
                  <a:tcPr/>
                </a:tc>
                <a:extLst>
                  <a:ext uri="{0D108BD9-81ED-4DB2-BD59-A6C34878D82A}">
                    <a16:rowId xmlns:a16="http://schemas.microsoft.com/office/drawing/2014/main" val="2310166023"/>
                  </a:ext>
                </a:extLst>
              </a:tr>
              <a:tr h="405337">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608005">
                <a:tc>
                  <a:txBody>
                    <a:bodyPr/>
                    <a:lstStyle/>
                    <a:p>
                      <a:r>
                        <a:rPr lang="en-US" sz="1200"/>
                        <a:t>&lt;ON_OFF&gt;</a:t>
                      </a:r>
                    </a:p>
                  </a:txBody>
                  <a:tcPr/>
                </a:tc>
                <a:tc>
                  <a:txBody>
                    <a:bodyPr/>
                    <a:lstStyle/>
                    <a:p>
                      <a:r>
                        <a:rPr lang="en-US" sz="1200"/>
                        <a:t>ON-activates Container transmissions</a:t>
                      </a:r>
                    </a:p>
                    <a:p>
                      <a:pPr lvl="0">
                        <a:buNone/>
                      </a:pPr>
                      <a:r>
                        <a:rPr lang="en-US" sz="1200"/>
                        <a:t>OFF- turns off transmissions</a:t>
                      </a:r>
                    </a:p>
                  </a:txBody>
                  <a:tcPr/>
                </a:tc>
                <a:extLst>
                  <a:ext uri="{0D108BD9-81ED-4DB2-BD59-A6C34878D82A}">
                    <a16:rowId xmlns:a16="http://schemas.microsoft.com/office/drawing/2014/main" val="414235665"/>
                  </a:ext>
                </a:extLst>
              </a:tr>
              <a:tr h="294790">
                <a:tc gridSpan="2">
                  <a:txBody>
                    <a:bodyPr/>
                    <a:lstStyle/>
                    <a:p>
                      <a:r>
                        <a:rPr lang="en-US" sz="1200" b="1"/>
                        <a:t>Example:</a:t>
                      </a:r>
                      <a:r>
                        <a:rPr lang="en-US" sz="1200"/>
                        <a:t> CMD,1032,CX,ON</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graphicFrame>
        <p:nvGraphicFramePr>
          <p:cNvPr id="3" name="Table 2">
            <a:extLst>
              <a:ext uri="{FF2B5EF4-FFF2-40B4-BE49-F238E27FC236}">
                <a16:creationId xmlns:a16="http://schemas.microsoft.com/office/drawing/2014/main" id="{A2C4A0AC-0484-7691-453F-75AB1B3C7ABA}"/>
              </a:ext>
            </a:extLst>
          </p:cNvPr>
          <p:cNvGraphicFramePr>
            <a:graphicFrameLocks noGrp="1"/>
          </p:cNvGraphicFramePr>
          <p:nvPr>
            <p:extLst>
              <p:ext uri="{D42A27DB-BD31-4B8C-83A1-F6EECF244321}">
                <p14:modId xmlns:p14="http://schemas.microsoft.com/office/powerpoint/2010/main" val="631836027"/>
              </p:ext>
            </p:extLst>
          </p:nvPr>
        </p:nvGraphicFramePr>
        <p:xfrm>
          <a:off x="4611076" y="1162536"/>
          <a:ext cx="4309678" cy="2198072"/>
        </p:xfrm>
        <a:graphic>
          <a:graphicData uri="http://schemas.openxmlformats.org/drawingml/2006/table">
            <a:tbl>
              <a:tblPr firstRow="1" bandRow="1">
                <a:tableStyleId>{5940675A-B579-460E-94D1-54222C63F5DA}</a:tableStyleId>
              </a:tblPr>
              <a:tblGrid>
                <a:gridCol w="2154839">
                  <a:extLst>
                    <a:ext uri="{9D8B030D-6E8A-4147-A177-3AD203B41FA5}">
                      <a16:colId xmlns:a16="http://schemas.microsoft.com/office/drawing/2014/main" val="625111825"/>
                    </a:ext>
                  </a:extLst>
                </a:gridCol>
                <a:gridCol w="2154839">
                  <a:extLst>
                    <a:ext uri="{9D8B030D-6E8A-4147-A177-3AD203B41FA5}">
                      <a16:colId xmlns:a16="http://schemas.microsoft.com/office/drawing/2014/main" val="3198838389"/>
                    </a:ext>
                  </a:extLst>
                </a:gridCol>
              </a:tblGrid>
              <a:tr h="294478">
                <a:tc gridSpan="2">
                  <a:txBody>
                    <a:bodyPr/>
                    <a:lstStyle/>
                    <a:p>
                      <a:pPr algn="ctr"/>
                      <a:r>
                        <a:rPr lang="en-US" sz="1200" b="1"/>
                        <a:t>ST - Set Time</a:t>
                      </a:r>
                    </a:p>
                  </a:txBody>
                  <a:tcPr/>
                </a:tc>
                <a:tc hMerge="1">
                  <a:txBody>
                    <a:bodyPr/>
                    <a:lstStyle/>
                    <a:p>
                      <a:endParaRPr lang="en-US"/>
                    </a:p>
                  </a:txBody>
                  <a:tcPr/>
                </a:tc>
                <a:extLst>
                  <a:ext uri="{0D108BD9-81ED-4DB2-BD59-A6C34878D82A}">
                    <a16:rowId xmlns:a16="http://schemas.microsoft.com/office/drawing/2014/main" val="2297008208"/>
                  </a:ext>
                </a:extLst>
              </a:tr>
              <a:tr h="294478">
                <a:tc gridSpan="2">
                  <a:txBody>
                    <a:bodyPr/>
                    <a:lstStyle/>
                    <a:p>
                      <a:pPr algn="ctr"/>
                      <a:r>
                        <a:rPr lang="en-US" sz="1200"/>
                        <a:t>CMD,&lt;TEAM_ID&gt;, ST, &lt;UTC_TIME&gt;</a:t>
                      </a:r>
                    </a:p>
                  </a:txBody>
                  <a:tcPr/>
                </a:tc>
                <a:tc hMerge="1">
                  <a:txBody>
                    <a:bodyPr/>
                    <a:lstStyle/>
                    <a:p>
                      <a:endParaRPr lang="en-US"/>
                    </a:p>
                  </a:txBody>
                  <a:tcPr/>
                </a:tc>
                <a:extLst>
                  <a:ext uri="{0D108BD9-81ED-4DB2-BD59-A6C34878D82A}">
                    <a16:rowId xmlns:a16="http://schemas.microsoft.com/office/drawing/2014/main" val="4203765147"/>
                  </a:ext>
                </a:extLst>
              </a:tr>
              <a:tr h="294478">
                <a:tc>
                  <a:txBody>
                    <a:bodyPr/>
                    <a:lstStyle/>
                    <a:p>
                      <a:r>
                        <a:rPr lang="en-US" sz="1200"/>
                        <a:t>CMD &amp; ST</a:t>
                      </a:r>
                    </a:p>
                  </a:txBody>
                  <a:tcPr/>
                </a:tc>
                <a:tc>
                  <a:txBody>
                    <a:bodyPr/>
                    <a:lstStyle/>
                    <a:p>
                      <a:r>
                        <a:rPr lang="en-US" sz="1200"/>
                        <a:t>Static Text</a:t>
                      </a:r>
                    </a:p>
                  </a:txBody>
                  <a:tcPr/>
                </a:tc>
                <a:extLst>
                  <a:ext uri="{0D108BD9-81ED-4DB2-BD59-A6C34878D82A}">
                    <a16:rowId xmlns:a16="http://schemas.microsoft.com/office/drawing/2014/main" val="2310166023"/>
                  </a:ext>
                </a:extLst>
              </a:tr>
              <a:tr h="494304">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504821">
                <a:tc>
                  <a:txBody>
                    <a:bodyPr/>
                    <a:lstStyle/>
                    <a:p>
                      <a:r>
                        <a:rPr lang="en-US" sz="1200"/>
                        <a:t>&lt;UTC_TIME&gt;</a:t>
                      </a:r>
                    </a:p>
                  </a:txBody>
                  <a:tcPr/>
                </a:tc>
                <a:tc>
                  <a:txBody>
                    <a:bodyPr/>
                    <a:lstStyle/>
                    <a:p>
                      <a:pPr lvl="0">
                        <a:buNone/>
                      </a:pPr>
                      <a:r>
                        <a:rPr lang="en-US" sz="1200" b="0" i="0" u="none" strike="noStrike" noProof="0">
                          <a:latin typeface="Arial"/>
                        </a:rPr>
                        <a:t>UTC time in the format </a:t>
                      </a:r>
                      <a:r>
                        <a:rPr lang="en-US" sz="1200" b="0" i="0" u="none" strike="noStrike" noProof="0" err="1">
                          <a:latin typeface="Arial"/>
                        </a:rPr>
                        <a:t>hh:mm:ss</a:t>
                      </a:r>
                      <a:r>
                        <a:rPr lang="en-US" sz="1200" b="0" i="0" u="none" strike="noStrike" noProof="0">
                          <a:latin typeface="Arial"/>
                        </a:rPr>
                        <a:t> </a:t>
                      </a:r>
                      <a:endParaRPr lang="en-US"/>
                    </a:p>
                  </a:txBody>
                  <a:tcPr/>
                </a:tc>
                <a:extLst>
                  <a:ext uri="{0D108BD9-81ED-4DB2-BD59-A6C34878D82A}">
                    <a16:rowId xmlns:a16="http://schemas.microsoft.com/office/drawing/2014/main" val="414235665"/>
                  </a:ext>
                </a:extLst>
              </a:tr>
              <a:tr h="315513">
                <a:tc gridSpan="2">
                  <a:txBody>
                    <a:bodyPr/>
                    <a:lstStyle/>
                    <a:p>
                      <a:r>
                        <a:rPr lang="en-US" sz="1200" b="1"/>
                        <a:t>Example:</a:t>
                      </a:r>
                      <a:r>
                        <a:rPr lang="en-US" sz="1200"/>
                        <a:t> CMD,1032,ST,13:35:59</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graphicFrame>
        <p:nvGraphicFramePr>
          <p:cNvPr id="5" name="Table 4">
            <a:extLst>
              <a:ext uri="{FF2B5EF4-FFF2-40B4-BE49-F238E27FC236}">
                <a16:creationId xmlns:a16="http://schemas.microsoft.com/office/drawing/2014/main" id="{637ECCA6-430B-C8EE-AAC5-F0A05B0DAB2E}"/>
              </a:ext>
            </a:extLst>
          </p:cNvPr>
          <p:cNvGraphicFramePr>
            <a:graphicFrameLocks noGrp="1"/>
          </p:cNvGraphicFramePr>
          <p:nvPr>
            <p:extLst>
              <p:ext uri="{D42A27DB-BD31-4B8C-83A1-F6EECF244321}">
                <p14:modId xmlns:p14="http://schemas.microsoft.com/office/powerpoint/2010/main" val="3583187964"/>
              </p:ext>
            </p:extLst>
          </p:nvPr>
        </p:nvGraphicFramePr>
        <p:xfrm>
          <a:off x="214922" y="3663459"/>
          <a:ext cx="4152964" cy="2580790"/>
        </p:xfrm>
        <a:graphic>
          <a:graphicData uri="http://schemas.openxmlformats.org/drawingml/2006/table">
            <a:tbl>
              <a:tblPr firstRow="1" bandRow="1">
                <a:tableStyleId>{5940675A-B579-460E-94D1-54222C63F5DA}</a:tableStyleId>
              </a:tblPr>
              <a:tblGrid>
                <a:gridCol w="2076482">
                  <a:extLst>
                    <a:ext uri="{9D8B030D-6E8A-4147-A177-3AD203B41FA5}">
                      <a16:colId xmlns:a16="http://schemas.microsoft.com/office/drawing/2014/main" val="625111825"/>
                    </a:ext>
                  </a:extLst>
                </a:gridCol>
                <a:gridCol w="2076482">
                  <a:extLst>
                    <a:ext uri="{9D8B030D-6E8A-4147-A177-3AD203B41FA5}">
                      <a16:colId xmlns:a16="http://schemas.microsoft.com/office/drawing/2014/main" val="3198838389"/>
                    </a:ext>
                  </a:extLst>
                </a:gridCol>
              </a:tblGrid>
              <a:tr h="273538">
                <a:tc gridSpan="2">
                  <a:txBody>
                    <a:bodyPr/>
                    <a:lstStyle/>
                    <a:p>
                      <a:pPr algn="ctr"/>
                      <a:r>
                        <a:rPr lang="en-US" sz="1200" b="1"/>
                        <a:t>SIM - Simulation Mode Control Command</a:t>
                      </a:r>
                    </a:p>
                  </a:txBody>
                  <a:tcPr/>
                </a:tc>
                <a:tc hMerge="1">
                  <a:txBody>
                    <a:bodyPr/>
                    <a:lstStyle/>
                    <a:p>
                      <a:endParaRPr lang="en-US"/>
                    </a:p>
                  </a:txBody>
                  <a:tcPr/>
                </a:tc>
                <a:extLst>
                  <a:ext uri="{0D108BD9-81ED-4DB2-BD59-A6C34878D82A}">
                    <a16:rowId xmlns:a16="http://schemas.microsoft.com/office/drawing/2014/main" val="2297008208"/>
                  </a:ext>
                </a:extLst>
              </a:tr>
              <a:tr h="267154">
                <a:tc gridSpan="2">
                  <a:txBody>
                    <a:bodyPr/>
                    <a:lstStyle/>
                    <a:p>
                      <a:pPr algn="ctr"/>
                      <a:r>
                        <a:rPr lang="en-US" sz="1200"/>
                        <a:t>CMD,&lt;TEAM_ID&gt;, SIM, &lt;MODE&gt;</a:t>
                      </a:r>
                    </a:p>
                  </a:txBody>
                  <a:tcPr/>
                </a:tc>
                <a:tc hMerge="1">
                  <a:txBody>
                    <a:bodyPr/>
                    <a:lstStyle/>
                    <a:p>
                      <a:endParaRPr lang="en-US"/>
                    </a:p>
                  </a:txBody>
                  <a:tcPr/>
                </a:tc>
                <a:extLst>
                  <a:ext uri="{0D108BD9-81ED-4DB2-BD59-A6C34878D82A}">
                    <a16:rowId xmlns:a16="http://schemas.microsoft.com/office/drawing/2014/main" val="4203765147"/>
                  </a:ext>
                </a:extLst>
              </a:tr>
              <a:tr h="267154">
                <a:tc>
                  <a:txBody>
                    <a:bodyPr/>
                    <a:lstStyle/>
                    <a:p>
                      <a:r>
                        <a:rPr lang="en-US" sz="1200"/>
                        <a:t>CMD &amp; SIM</a:t>
                      </a:r>
                    </a:p>
                  </a:txBody>
                  <a:tcPr/>
                </a:tc>
                <a:tc>
                  <a:txBody>
                    <a:bodyPr/>
                    <a:lstStyle/>
                    <a:p>
                      <a:r>
                        <a:rPr lang="en-US" sz="1200"/>
                        <a:t>Static Text</a:t>
                      </a:r>
                    </a:p>
                  </a:txBody>
                  <a:tcPr/>
                </a:tc>
                <a:extLst>
                  <a:ext uri="{0D108BD9-81ED-4DB2-BD59-A6C34878D82A}">
                    <a16:rowId xmlns:a16="http://schemas.microsoft.com/office/drawing/2014/main" val="2310166023"/>
                  </a:ext>
                </a:extLst>
              </a:tr>
              <a:tr h="405337">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468923">
                <a:tc>
                  <a:txBody>
                    <a:bodyPr/>
                    <a:lstStyle/>
                    <a:p>
                      <a:r>
                        <a:rPr lang="en-US" sz="1200"/>
                        <a:t>&lt;MODE&gt;</a:t>
                      </a:r>
                    </a:p>
                  </a:txBody>
                  <a:tcPr/>
                </a:tc>
                <a:tc>
                  <a:txBody>
                    <a:bodyPr/>
                    <a:lstStyle/>
                    <a:p>
                      <a:pPr lvl="0">
                        <a:buNone/>
                      </a:pPr>
                      <a:r>
                        <a:rPr lang="en-US" sz="1200" b="0" i="0" u="none" strike="noStrike" noProof="0"/>
                        <a:t>‘ENABLE’ to enable -‘ACTIVATE’ to activate-'DISABLE’  both disables and deactivates</a:t>
                      </a:r>
                      <a:endParaRPr lang="en-US"/>
                    </a:p>
                    <a:p>
                      <a:pPr lvl="0">
                        <a:buNone/>
                      </a:pPr>
                      <a:r>
                        <a:rPr lang="en-US" sz="1200" b="0" i="0" u="none" strike="noStrike" noProof="0"/>
                        <a:t>-&gt; simulation mode.</a:t>
                      </a:r>
                      <a:endParaRPr lang="en-US"/>
                    </a:p>
                  </a:txBody>
                  <a:tcPr/>
                </a:tc>
                <a:extLst>
                  <a:ext uri="{0D108BD9-81ED-4DB2-BD59-A6C34878D82A}">
                    <a16:rowId xmlns:a16="http://schemas.microsoft.com/office/drawing/2014/main" val="414235665"/>
                  </a:ext>
                </a:extLst>
              </a:tr>
              <a:tr h="294790">
                <a:tc gridSpan="2">
                  <a:txBody>
                    <a:bodyPr/>
                    <a:lstStyle/>
                    <a:p>
                      <a:r>
                        <a:rPr lang="en-US" sz="1200" b="1"/>
                        <a:t>Example:</a:t>
                      </a:r>
                      <a:r>
                        <a:rPr lang="en-US" sz="1200"/>
                        <a:t> CMD,1032,SIM,ACTIVATE</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graphicFrame>
        <p:nvGraphicFramePr>
          <p:cNvPr id="6" name="Table 5">
            <a:extLst>
              <a:ext uri="{FF2B5EF4-FFF2-40B4-BE49-F238E27FC236}">
                <a16:creationId xmlns:a16="http://schemas.microsoft.com/office/drawing/2014/main" id="{38D7219C-6026-D8DD-D0F3-01BC1915481F}"/>
              </a:ext>
            </a:extLst>
          </p:cNvPr>
          <p:cNvGraphicFramePr>
            <a:graphicFrameLocks noGrp="1"/>
          </p:cNvGraphicFramePr>
          <p:nvPr>
            <p:extLst>
              <p:ext uri="{D42A27DB-BD31-4B8C-83A1-F6EECF244321}">
                <p14:modId xmlns:p14="http://schemas.microsoft.com/office/powerpoint/2010/main" val="177558115"/>
              </p:ext>
            </p:extLst>
          </p:nvPr>
        </p:nvGraphicFramePr>
        <p:xfrm>
          <a:off x="4611076" y="3507151"/>
          <a:ext cx="4368448" cy="2774462"/>
        </p:xfrm>
        <a:graphic>
          <a:graphicData uri="http://schemas.openxmlformats.org/drawingml/2006/table">
            <a:tbl>
              <a:tblPr firstRow="1" bandRow="1">
                <a:tableStyleId>{5940675A-B579-460E-94D1-54222C63F5DA}</a:tableStyleId>
              </a:tblPr>
              <a:tblGrid>
                <a:gridCol w="2184224">
                  <a:extLst>
                    <a:ext uri="{9D8B030D-6E8A-4147-A177-3AD203B41FA5}">
                      <a16:colId xmlns:a16="http://schemas.microsoft.com/office/drawing/2014/main" val="625111825"/>
                    </a:ext>
                  </a:extLst>
                </a:gridCol>
                <a:gridCol w="2184224">
                  <a:extLst>
                    <a:ext uri="{9D8B030D-6E8A-4147-A177-3AD203B41FA5}">
                      <a16:colId xmlns:a16="http://schemas.microsoft.com/office/drawing/2014/main" val="3198838389"/>
                    </a:ext>
                  </a:extLst>
                </a:gridCol>
              </a:tblGrid>
              <a:tr h="293150">
                <a:tc gridSpan="2">
                  <a:txBody>
                    <a:bodyPr/>
                    <a:lstStyle/>
                    <a:p>
                      <a:pPr algn="ctr"/>
                      <a:r>
                        <a:rPr lang="en-US" sz="1200" b="1"/>
                        <a:t>SIMP - Simulated Pressure Data</a:t>
                      </a:r>
                    </a:p>
                  </a:txBody>
                  <a:tcPr/>
                </a:tc>
                <a:tc hMerge="1">
                  <a:txBody>
                    <a:bodyPr/>
                    <a:lstStyle/>
                    <a:p>
                      <a:endParaRPr lang="en-US"/>
                    </a:p>
                  </a:txBody>
                  <a:tcPr/>
                </a:tc>
                <a:extLst>
                  <a:ext uri="{0D108BD9-81ED-4DB2-BD59-A6C34878D82A}">
                    <a16:rowId xmlns:a16="http://schemas.microsoft.com/office/drawing/2014/main" val="2297008208"/>
                  </a:ext>
                </a:extLst>
              </a:tr>
              <a:tr h="293150">
                <a:tc gridSpan="2">
                  <a:txBody>
                    <a:bodyPr/>
                    <a:lstStyle/>
                    <a:p>
                      <a:pPr algn="ctr"/>
                      <a:r>
                        <a:rPr lang="en-US" sz="1200"/>
                        <a:t>CMD,&lt;TEAM_ID&gt;, SIMP, &lt;PRESSURE&gt;</a:t>
                      </a:r>
                    </a:p>
                  </a:txBody>
                  <a:tcPr/>
                </a:tc>
                <a:tc hMerge="1">
                  <a:txBody>
                    <a:bodyPr/>
                    <a:lstStyle/>
                    <a:p>
                      <a:endParaRPr lang="en-US"/>
                    </a:p>
                  </a:txBody>
                  <a:tcPr/>
                </a:tc>
                <a:extLst>
                  <a:ext uri="{0D108BD9-81ED-4DB2-BD59-A6C34878D82A}">
                    <a16:rowId xmlns:a16="http://schemas.microsoft.com/office/drawing/2014/main" val="4203765147"/>
                  </a:ext>
                </a:extLst>
              </a:tr>
              <a:tr h="293150">
                <a:tc>
                  <a:txBody>
                    <a:bodyPr/>
                    <a:lstStyle/>
                    <a:p>
                      <a:r>
                        <a:rPr lang="en-US" sz="1200"/>
                        <a:t>CMD &amp; SIMP</a:t>
                      </a:r>
                    </a:p>
                  </a:txBody>
                  <a:tcPr/>
                </a:tc>
                <a:tc>
                  <a:txBody>
                    <a:bodyPr/>
                    <a:lstStyle/>
                    <a:p>
                      <a:r>
                        <a:rPr lang="en-US" sz="1200"/>
                        <a:t>Static Text</a:t>
                      </a:r>
                    </a:p>
                  </a:txBody>
                  <a:tcPr/>
                </a:tc>
                <a:extLst>
                  <a:ext uri="{0D108BD9-81ED-4DB2-BD59-A6C34878D82A}">
                    <a16:rowId xmlns:a16="http://schemas.microsoft.com/office/drawing/2014/main" val="2310166023"/>
                  </a:ext>
                </a:extLst>
              </a:tr>
              <a:tr h="492074">
                <a:tc>
                  <a:txBody>
                    <a:bodyPr/>
                    <a:lstStyle/>
                    <a:p>
                      <a:r>
                        <a:rPr lang="en-US" sz="1200"/>
                        <a:t>&lt;TEAM_ID&gt;</a:t>
                      </a:r>
                    </a:p>
                  </a:txBody>
                  <a:tcPr/>
                </a:tc>
                <a:tc>
                  <a:txBody>
                    <a:bodyPr/>
                    <a:lstStyle/>
                    <a:p>
                      <a:r>
                        <a:rPr lang="en-US" sz="1200"/>
                        <a:t>Assigned Team Identification</a:t>
                      </a:r>
                    </a:p>
                  </a:txBody>
                  <a:tcPr/>
                </a:tc>
                <a:extLst>
                  <a:ext uri="{0D108BD9-81ED-4DB2-BD59-A6C34878D82A}">
                    <a16:rowId xmlns:a16="http://schemas.microsoft.com/office/drawing/2014/main" val="1630481168"/>
                  </a:ext>
                </a:extLst>
              </a:tr>
              <a:tr h="1088849">
                <a:tc>
                  <a:txBody>
                    <a:bodyPr/>
                    <a:lstStyle/>
                    <a:p>
                      <a:r>
                        <a:rPr lang="en-US" sz="1200"/>
                        <a:t>&lt;PRESSURE&gt;</a:t>
                      </a:r>
                    </a:p>
                  </a:txBody>
                  <a:tcPr/>
                </a:tc>
                <a:tc>
                  <a:txBody>
                    <a:bodyPr/>
                    <a:lstStyle/>
                    <a:p>
                      <a:pPr lvl="0">
                        <a:buNone/>
                      </a:pPr>
                      <a:r>
                        <a:rPr lang="en-US" sz="1200" b="0" i="0" u="none" strike="noStrike" noProof="0">
                          <a:latin typeface="Arial"/>
                        </a:rPr>
                        <a:t>simulated atmospheric pressure data in units of pascals with a resolution of one Pascal.</a:t>
                      </a:r>
                      <a:endParaRPr lang="en-US"/>
                    </a:p>
                  </a:txBody>
                  <a:tcPr/>
                </a:tc>
                <a:extLst>
                  <a:ext uri="{0D108BD9-81ED-4DB2-BD59-A6C34878D82A}">
                    <a16:rowId xmlns:a16="http://schemas.microsoft.com/office/drawing/2014/main" val="414235665"/>
                  </a:ext>
                </a:extLst>
              </a:tr>
              <a:tr h="314089">
                <a:tc gridSpan="2">
                  <a:txBody>
                    <a:bodyPr/>
                    <a:lstStyle/>
                    <a:p>
                      <a:r>
                        <a:rPr lang="en-US" sz="1200" b="1"/>
                        <a:t>Example:</a:t>
                      </a:r>
                      <a:r>
                        <a:rPr lang="en-US" sz="1200"/>
                        <a:t> CMD,1032,SIMP,101325</a:t>
                      </a:r>
                    </a:p>
                  </a:txBody>
                  <a:tcPr/>
                </a:tc>
                <a:tc hMerge="1">
                  <a:txBody>
                    <a:bodyPr/>
                    <a:lstStyle/>
                    <a:p>
                      <a:endParaRPr lang="en-US"/>
                    </a:p>
                  </a:txBody>
                  <a:tcPr/>
                </a:tc>
                <a:extLst>
                  <a:ext uri="{0D108BD9-81ED-4DB2-BD59-A6C34878D82A}">
                    <a16:rowId xmlns:a16="http://schemas.microsoft.com/office/drawing/2014/main" val="1877203999"/>
                  </a:ext>
                </a:extLst>
              </a:tr>
            </a:tbl>
          </a:graphicData>
        </a:graphic>
      </p:graphicFrame>
    </p:spTree>
    <p:extLst>
      <p:ext uri="{BB962C8B-B14F-4D97-AF65-F5344CB8AC3E}">
        <p14:creationId xmlns:p14="http://schemas.microsoft.com/office/powerpoint/2010/main" val="37674967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0"/>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715" name="Google Shape;715;p80"/>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72</a:t>
            </a:fld>
            <a:endParaRPr sz="1000" b="0" i="0" u="none" strike="noStrike" cap="none">
              <a:solidFill>
                <a:schemeClr val="dk1"/>
              </a:solidFill>
              <a:latin typeface="Arial"/>
              <a:ea typeface="Arial"/>
              <a:cs typeface="Arial"/>
              <a:sym typeface="Arial"/>
            </a:endParaRPr>
          </a:p>
        </p:txBody>
      </p:sp>
      <p:sp>
        <p:nvSpPr>
          <p:cNvPr id="716" name="Google Shape;716;p8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Electrical Power Subsystem Design</a:t>
            </a:r>
            <a:endParaRPr/>
          </a:p>
        </p:txBody>
      </p:sp>
      <p:sp>
        <p:nvSpPr>
          <p:cNvPr id="717" name="Google Shape;717;p80"/>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a:spcBef>
                <a:spcPts val="0"/>
              </a:spcBef>
            </a:pPr>
            <a:r>
              <a:rPr lang="en-US"/>
              <a:t>Paolo D’Alessandro</a:t>
            </a:r>
          </a:p>
          <a:p>
            <a:pPr marL="0" marR="0" lvl="0" indent="0" algn="ctr" rtl="0">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81"/>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723" name="Google Shape;723;p8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73</a:t>
            </a:fld>
            <a:endParaRPr sz="1000" b="0" i="0" u="none" strike="noStrike" cap="none">
              <a:solidFill>
                <a:schemeClr val="dk1"/>
              </a:solidFill>
              <a:latin typeface="Arial"/>
              <a:ea typeface="Arial"/>
              <a:cs typeface="Arial"/>
              <a:sym typeface="Arial"/>
            </a:endParaRPr>
          </a:p>
        </p:txBody>
      </p:sp>
      <p:sp>
        <p:nvSpPr>
          <p:cNvPr id="724" name="Google Shape;724;p8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EPS Overview</a:t>
            </a:r>
            <a:endParaRPr/>
          </a:p>
        </p:txBody>
      </p:sp>
      <p:sp>
        <p:nvSpPr>
          <p:cNvPr id="726" name="Google Shape;726;p81"/>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27" name="Google Shape;727;p81"/>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Paolo D’Alessandro</a:t>
            </a:r>
          </a:p>
          <a:p>
            <a:pPr marL="0" marR="0" lvl="0" indent="0" algn="l" rtl="0">
              <a:spcBef>
                <a:spcPts val="0"/>
              </a:spcBef>
              <a:spcAft>
                <a:spcPts val="0"/>
              </a:spcAft>
              <a:buNone/>
            </a:pPr>
            <a:endParaRPr lang="en-US"/>
          </a:p>
        </p:txBody>
      </p:sp>
      <p:sp>
        <p:nvSpPr>
          <p:cNvPr id="2" name="TextBox 1">
            <a:extLst>
              <a:ext uri="{FF2B5EF4-FFF2-40B4-BE49-F238E27FC236}">
                <a16:creationId xmlns:a16="http://schemas.microsoft.com/office/drawing/2014/main" id="{627F25A6-8215-54B8-9C78-165EC3410397}"/>
              </a:ext>
            </a:extLst>
          </p:cNvPr>
          <p:cNvSpPr txBox="1"/>
          <p:nvPr/>
        </p:nvSpPr>
        <p:spPr>
          <a:xfrm>
            <a:off x="3423764" y="1551431"/>
            <a:ext cx="2296470" cy="307777"/>
          </a:xfrm>
          <a:prstGeom prst="rect">
            <a:avLst/>
          </a:prstGeom>
          <a:noFill/>
          <a:ln w="76200">
            <a:solidFill>
              <a:srgbClr val="0070C0"/>
            </a:solidFill>
          </a:ln>
        </p:spPr>
        <p:txBody>
          <a:bodyPr wrap="square" rtlCol="0">
            <a:spAutoFit/>
          </a:bodyPr>
          <a:lstStyle/>
          <a:p>
            <a:pPr algn="ctr"/>
            <a:r>
              <a:rPr lang="en-US"/>
              <a:t>3.3V Battery</a:t>
            </a:r>
          </a:p>
        </p:txBody>
      </p:sp>
      <p:sp>
        <p:nvSpPr>
          <p:cNvPr id="3" name="TextBox 2">
            <a:extLst>
              <a:ext uri="{FF2B5EF4-FFF2-40B4-BE49-F238E27FC236}">
                <a16:creationId xmlns:a16="http://schemas.microsoft.com/office/drawing/2014/main" id="{93EA6895-D192-2FF3-692D-28CC2E25E5B8}"/>
              </a:ext>
            </a:extLst>
          </p:cNvPr>
          <p:cNvSpPr txBox="1"/>
          <p:nvPr/>
        </p:nvSpPr>
        <p:spPr>
          <a:xfrm>
            <a:off x="3423765" y="2165937"/>
            <a:ext cx="2296470" cy="307777"/>
          </a:xfrm>
          <a:prstGeom prst="rect">
            <a:avLst/>
          </a:prstGeom>
          <a:noFill/>
          <a:ln w="76200">
            <a:solidFill>
              <a:srgbClr val="0070C0"/>
            </a:solidFill>
          </a:ln>
        </p:spPr>
        <p:txBody>
          <a:bodyPr wrap="square" rtlCol="0">
            <a:spAutoFit/>
          </a:bodyPr>
          <a:lstStyle/>
          <a:p>
            <a:pPr algn="ctr"/>
            <a:r>
              <a:rPr lang="en-US"/>
              <a:t>3.3V Battery</a:t>
            </a:r>
          </a:p>
        </p:txBody>
      </p:sp>
      <p:sp>
        <p:nvSpPr>
          <p:cNvPr id="4" name="TextBox 3">
            <a:extLst>
              <a:ext uri="{FF2B5EF4-FFF2-40B4-BE49-F238E27FC236}">
                <a16:creationId xmlns:a16="http://schemas.microsoft.com/office/drawing/2014/main" id="{24140CC4-B691-7D94-E4E4-358F5A73034E}"/>
              </a:ext>
            </a:extLst>
          </p:cNvPr>
          <p:cNvSpPr txBox="1"/>
          <p:nvPr/>
        </p:nvSpPr>
        <p:spPr>
          <a:xfrm>
            <a:off x="3423765" y="2813914"/>
            <a:ext cx="2296470" cy="307777"/>
          </a:xfrm>
          <a:prstGeom prst="rect">
            <a:avLst/>
          </a:prstGeom>
          <a:noFill/>
          <a:ln w="76200">
            <a:solidFill>
              <a:srgbClr val="0070C0"/>
            </a:solidFill>
          </a:ln>
        </p:spPr>
        <p:txBody>
          <a:bodyPr wrap="square" rtlCol="0">
            <a:spAutoFit/>
          </a:bodyPr>
          <a:lstStyle/>
          <a:p>
            <a:pPr algn="ctr"/>
            <a:r>
              <a:rPr lang="en-US"/>
              <a:t>Switch</a:t>
            </a:r>
          </a:p>
        </p:txBody>
      </p:sp>
      <p:sp>
        <p:nvSpPr>
          <p:cNvPr id="5" name="TextBox 4">
            <a:extLst>
              <a:ext uri="{FF2B5EF4-FFF2-40B4-BE49-F238E27FC236}">
                <a16:creationId xmlns:a16="http://schemas.microsoft.com/office/drawing/2014/main" id="{C20C056C-69C1-7D3F-2D39-C9CC999A64ED}"/>
              </a:ext>
            </a:extLst>
          </p:cNvPr>
          <p:cNvSpPr txBox="1"/>
          <p:nvPr/>
        </p:nvSpPr>
        <p:spPr>
          <a:xfrm>
            <a:off x="5479728" y="3455909"/>
            <a:ext cx="2296470" cy="307777"/>
          </a:xfrm>
          <a:prstGeom prst="rect">
            <a:avLst/>
          </a:prstGeom>
          <a:noFill/>
          <a:ln w="76200">
            <a:solidFill>
              <a:srgbClr val="0070C0"/>
            </a:solidFill>
          </a:ln>
        </p:spPr>
        <p:txBody>
          <a:bodyPr wrap="square" rtlCol="0">
            <a:spAutoFit/>
          </a:bodyPr>
          <a:lstStyle/>
          <a:p>
            <a:pPr algn="ctr"/>
            <a:r>
              <a:rPr lang="en-US"/>
              <a:t>3.3V Regulator</a:t>
            </a:r>
          </a:p>
        </p:txBody>
      </p:sp>
      <p:sp>
        <p:nvSpPr>
          <p:cNvPr id="6" name="TextBox 5">
            <a:extLst>
              <a:ext uri="{FF2B5EF4-FFF2-40B4-BE49-F238E27FC236}">
                <a16:creationId xmlns:a16="http://schemas.microsoft.com/office/drawing/2014/main" id="{76D8237F-FBE2-5FCF-BEB5-737A13ADDFE3}"/>
              </a:ext>
            </a:extLst>
          </p:cNvPr>
          <p:cNvSpPr txBox="1"/>
          <p:nvPr/>
        </p:nvSpPr>
        <p:spPr>
          <a:xfrm>
            <a:off x="1370557" y="3455909"/>
            <a:ext cx="2296470" cy="307777"/>
          </a:xfrm>
          <a:prstGeom prst="rect">
            <a:avLst/>
          </a:prstGeom>
          <a:noFill/>
          <a:ln w="76200">
            <a:solidFill>
              <a:srgbClr val="0070C0"/>
            </a:solidFill>
          </a:ln>
        </p:spPr>
        <p:txBody>
          <a:bodyPr wrap="square" rtlCol="0">
            <a:spAutoFit/>
          </a:bodyPr>
          <a:lstStyle/>
          <a:p>
            <a:pPr algn="ctr"/>
            <a:r>
              <a:rPr lang="en-US"/>
              <a:t>5V Regulator</a:t>
            </a:r>
          </a:p>
        </p:txBody>
      </p:sp>
      <p:sp>
        <p:nvSpPr>
          <p:cNvPr id="7" name="TextBox 6">
            <a:extLst>
              <a:ext uri="{FF2B5EF4-FFF2-40B4-BE49-F238E27FC236}">
                <a16:creationId xmlns:a16="http://schemas.microsoft.com/office/drawing/2014/main" id="{666EE485-DE08-8D38-E1E7-FBA456DAE260}"/>
              </a:ext>
            </a:extLst>
          </p:cNvPr>
          <p:cNvSpPr txBox="1"/>
          <p:nvPr/>
        </p:nvSpPr>
        <p:spPr>
          <a:xfrm>
            <a:off x="1385415" y="4097904"/>
            <a:ext cx="2296470" cy="307777"/>
          </a:xfrm>
          <a:prstGeom prst="rect">
            <a:avLst/>
          </a:prstGeom>
          <a:noFill/>
          <a:ln w="76200">
            <a:solidFill>
              <a:srgbClr val="0070C0"/>
            </a:solidFill>
          </a:ln>
        </p:spPr>
        <p:txBody>
          <a:bodyPr wrap="square" rtlCol="0">
            <a:spAutoFit/>
          </a:bodyPr>
          <a:lstStyle/>
          <a:p>
            <a:pPr algn="ctr"/>
            <a:r>
              <a:rPr lang="en-US"/>
              <a:t>5V Bus</a:t>
            </a:r>
          </a:p>
        </p:txBody>
      </p:sp>
      <p:sp>
        <p:nvSpPr>
          <p:cNvPr id="8" name="TextBox 7">
            <a:extLst>
              <a:ext uri="{FF2B5EF4-FFF2-40B4-BE49-F238E27FC236}">
                <a16:creationId xmlns:a16="http://schemas.microsoft.com/office/drawing/2014/main" id="{441C442F-C0F8-7D50-56C8-3D00FF253BEF}"/>
              </a:ext>
            </a:extLst>
          </p:cNvPr>
          <p:cNvSpPr txBox="1"/>
          <p:nvPr/>
        </p:nvSpPr>
        <p:spPr>
          <a:xfrm>
            <a:off x="5479728" y="4130501"/>
            <a:ext cx="2296470" cy="307777"/>
          </a:xfrm>
          <a:prstGeom prst="rect">
            <a:avLst/>
          </a:prstGeom>
          <a:noFill/>
          <a:ln w="76200">
            <a:solidFill>
              <a:srgbClr val="0070C0"/>
            </a:solidFill>
          </a:ln>
        </p:spPr>
        <p:txBody>
          <a:bodyPr wrap="square" rtlCol="0">
            <a:spAutoFit/>
          </a:bodyPr>
          <a:lstStyle/>
          <a:p>
            <a:pPr algn="ctr"/>
            <a:r>
              <a:rPr lang="en-US"/>
              <a:t>3.3V Bus</a:t>
            </a:r>
          </a:p>
        </p:txBody>
      </p:sp>
      <p:cxnSp>
        <p:nvCxnSpPr>
          <p:cNvPr id="9" name="Straight Arrow Connector 8">
            <a:extLst>
              <a:ext uri="{FF2B5EF4-FFF2-40B4-BE49-F238E27FC236}">
                <a16:creationId xmlns:a16="http://schemas.microsoft.com/office/drawing/2014/main" id="{154EE56C-EFA8-64C1-D5B4-DBF6B474B125}"/>
              </a:ext>
            </a:extLst>
          </p:cNvPr>
          <p:cNvCxnSpPr>
            <a:stCxn id="2" idx="2"/>
            <a:endCxn id="3" idx="0"/>
          </p:cNvCxnSpPr>
          <p:nvPr/>
        </p:nvCxnSpPr>
        <p:spPr>
          <a:xfrm>
            <a:off x="4571999" y="1859208"/>
            <a:ext cx="1" cy="306729"/>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618015B-0271-5075-6636-E249B1C0EB21}"/>
              </a:ext>
            </a:extLst>
          </p:cNvPr>
          <p:cNvCxnSpPr>
            <a:cxnSpLocks/>
            <a:stCxn id="3" idx="2"/>
            <a:endCxn id="4" idx="0"/>
          </p:cNvCxnSpPr>
          <p:nvPr/>
        </p:nvCxnSpPr>
        <p:spPr>
          <a:xfrm>
            <a:off x="4572000" y="2473714"/>
            <a:ext cx="0" cy="34020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D2103F-F924-668B-F4DC-3D77353BD86E}"/>
              </a:ext>
            </a:extLst>
          </p:cNvPr>
          <p:cNvCxnSpPr>
            <a:cxnSpLocks/>
            <a:stCxn id="4" idx="3"/>
          </p:cNvCxnSpPr>
          <p:nvPr/>
        </p:nvCxnSpPr>
        <p:spPr>
          <a:xfrm>
            <a:off x="5720235" y="2967803"/>
            <a:ext cx="914400"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FE7E063-9488-15B9-3D80-09002454F472}"/>
              </a:ext>
            </a:extLst>
          </p:cNvPr>
          <p:cNvCxnSpPr>
            <a:cxnSpLocks/>
            <a:endCxn id="5" idx="0"/>
          </p:cNvCxnSpPr>
          <p:nvPr/>
        </p:nvCxnSpPr>
        <p:spPr>
          <a:xfrm>
            <a:off x="6627963" y="2967802"/>
            <a:ext cx="0" cy="488107"/>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078CB27-0FA0-8CA5-26F8-B84B5F44B727}"/>
              </a:ext>
            </a:extLst>
          </p:cNvPr>
          <p:cNvCxnSpPr>
            <a:cxnSpLocks/>
            <a:stCxn id="4" idx="1"/>
          </p:cNvCxnSpPr>
          <p:nvPr/>
        </p:nvCxnSpPr>
        <p:spPr>
          <a:xfrm flipH="1">
            <a:off x="2518791" y="2967803"/>
            <a:ext cx="914400"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34EC4C3-4C4F-924B-7856-D49E5904DD06}"/>
              </a:ext>
            </a:extLst>
          </p:cNvPr>
          <p:cNvCxnSpPr>
            <a:cxnSpLocks/>
            <a:endCxn id="6" idx="0"/>
          </p:cNvCxnSpPr>
          <p:nvPr/>
        </p:nvCxnSpPr>
        <p:spPr>
          <a:xfrm>
            <a:off x="2518792" y="2967802"/>
            <a:ext cx="0" cy="488107"/>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E0CBF0-7E66-94A3-A8F9-FE21D0D9DD11}"/>
              </a:ext>
            </a:extLst>
          </p:cNvPr>
          <p:cNvCxnSpPr>
            <a:cxnSpLocks/>
            <a:stCxn id="6" idx="2"/>
            <a:endCxn id="7" idx="0"/>
          </p:cNvCxnSpPr>
          <p:nvPr/>
        </p:nvCxnSpPr>
        <p:spPr>
          <a:xfrm>
            <a:off x="2518792" y="3763686"/>
            <a:ext cx="14858" cy="334218"/>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3BFB80-EFFC-7DEA-EBD5-57451C5266C4}"/>
              </a:ext>
            </a:extLst>
          </p:cNvPr>
          <p:cNvCxnSpPr>
            <a:cxnSpLocks/>
            <a:stCxn id="5" idx="2"/>
            <a:endCxn id="8" idx="0"/>
          </p:cNvCxnSpPr>
          <p:nvPr/>
        </p:nvCxnSpPr>
        <p:spPr>
          <a:xfrm>
            <a:off x="6627963" y="3763686"/>
            <a:ext cx="0" cy="366815"/>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82"/>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EPS Changes Since PDR</a:t>
            </a:r>
            <a:endParaRPr/>
          </a:p>
        </p:txBody>
      </p:sp>
      <p:sp>
        <p:nvSpPr>
          <p:cNvPr id="733" name="Google Shape;733;p82"/>
          <p:cNvSpPr txBox="1">
            <a:spLocks noGrp="1"/>
          </p:cNvSpPr>
          <p:nvPr>
            <p:ph type="body" idx="1"/>
          </p:nvPr>
        </p:nvSpPr>
        <p:spPr>
          <a:xfrm>
            <a:off x="152400" y="1011936"/>
            <a:ext cx="8686800" cy="51816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Char char="•"/>
            </a:pPr>
            <a:r>
              <a:rPr lang="en-US"/>
              <a:t>No changes have been made since the PDR</a:t>
            </a:r>
            <a:endParaRPr/>
          </a:p>
        </p:txBody>
      </p:sp>
      <p:sp>
        <p:nvSpPr>
          <p:cNvPr id="734" name="Google Shape;734;p8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735" name="Google Shape;735;p82"/>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74</a:t>
            </a:fld>
            <a:endParaRPr sz="1000" b="0" i="0" u="none" strike="noStrike" cap="none">
              <a:solidFill>
                <a:schemeClr val="dk1"/>
              </a:solidFill>
              <a:latin typeface="Arial"/>
              <a:ea typeface="Arial"/>
              <a:cs typeface="Arial"/>
              <a:sym typeface="Arial"/>
            </a:endParaRPr>
          </a:p>
        </p:txBody>
      </p:sp>
      <p:sp>
        <p:nvSpPr>
          <p:cNvPr id="736" name="Google Shape;736;p82"/>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37" name="Google Shape;737;p82"/>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738" name="Google Shape;738;p82"/>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74</a:t>
            </a:fld>
            <a:endParaRPr sz="1000" b="0" i="0" u="none" strike="noStrike" cap="none">
              <a:solidFill>
                <a:schemeClr val="dk1"/>
              </a:solidFill>
              <a:latin typeface="Arial"/>
              <a:ea typeface="Arial"/>
              <a:cs typeface="Arial"/>
              <a:sym typeface="Arial"/>
            </a:endParaRPr>
          </a:p>
        </p:txBody>
      </p:sp>
      <p:sp>
        <p:nvSpPr>
          <p:cNvPr id="739" name="Google Shape;739;p82"/>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Paolo D’Alessandro</a:t>
            </a:r>
          </a:p>
          <a:p>
            <a:pPr marL="0" marR="0" lvl="0" indent="0" algn="l" rtl="0">
              <a:spcBef>
                <a:spcPts val="0"/>
              </a:spcBef>
              <a:spcAft>
                <a:spcPts val="0"/>
              </a:spcAft>
              <a:buNone/>
            </a:pP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8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745" name="Google Shape;745;p8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75</a:t>
            </a:fld>
            <a:endParaRPr sz="1000" b="0" i="0" u="none" strike="noStrike" cap="none">
              <a:solidFill>
                <a:schemeClr val="dk1"/>
              </a:solidFill>
              <a:latin typeface="Arial"/>
              <a:ea typeface="Arial"/>
              <a:cs typeface="Arial"/>
              <a:sym typeface="Arial"/>
            </a:endParaRPr>
          </a:p>
        </p:txBody>
      </p:sp>
      <p:sp>
        <p:nvSpPr>
          <p:cNvPr id="746" name="Google Shape;746;p8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a:solidFill>
                  <a:schemeClr val="accent2"/>
                </a:solidFill>
                <a:latin typeface="Arial"/>
                <a:ea typeface="Arial"/>
                <a:cs typeface="Arial"/>
                <a:sym typeface="Arial"/>
              </a:rPr>
              <a:t>Electrical Block Diagram</a:t>
            </a:r>
            <a:endParaRPr/>
          </a:p>
        </p:txBody>
      </p:sp>
      <p:sp>
        <p:nvSpPr>
          <p:cNvPr id="748" name="Google Shape;748;p83"/>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Paolo D’Alessandro</a:t>
            </a:r>
          </a:p>
          <a:p>
            <a:pPr marL="0" marR="0" lvl="0" indent="0" algn="l" rtl="0">
              <a:spcBef>
                <a:spcPts val="0"/>
              </a:spcBef>
              <a:spcAft>
                <a:spcPts val="0"/>
              </a:spcAft>
              <a:buNone/>
            </a:pPr>
            <a:endParaRPr/>
          </a:p>
        </p:txBody>
      </p:sp>
      <p:sp>
        <p:nvSpPr>
          <p:cNvPr id="749" name="Google Shape;749;p8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 name="Google Shape;604;p63">
            <a:extLst>
              <a:ext uri="{FF2B5EF4-FFF2-40B4-BE49-F238E27FC236}">
                <a16:creationId xmlns:a16="http://schemas.microsoft.com/office/drawing/2014/main" id="{1B1ED647-EC5C-D065-0A51-D01620BBEC89}"/>
              </a:ext>
            </a:extLst>
          </p:cNvPr>
          <p:cNvSpPr txBox="1">
            <a:spLocks/>
          </p:cNvSpPr>
          <p:nvPr/>
        </p:nvSpPr>
        <p:spPr>
          <a:xfrm>
            <a:off x="7940040" y="5775885"/>
            <a:ext cx="685799" cy="24447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000" b="0" i="0" u="none" strike="noStrike" cap="none">
                <a:solidFill>
                  <a:schemeClr val="dk1"/>
                </a:solidFill>
                <a:latin typeface="Arial"/>
                <a:ea typeface="Arial"/>
                <a:cs typeface="Arial"/>
                <a:sym typeface="Arial"/>
              </a:defRPr>
            </a:lvl9pPr>
          </a:lstStyle>
          <a:p>
            <a:pPr>
              <a:buClr>
                <a:schemeClr val="dk1"/>
              </a:buClr>
            </a:pPr>
            <a:fld id="{00000000-1234-1234-1234-123412341234}" type="slidenum">
              <a:rPr lang="en-US" smtClean="0"/>
              <a:pPr>
                <a:buClr>
                  <a:schemeClr val="dk1"/>
                </a:buClr>
              </a:pPr>
              <a:t>75</a:t>
            </a:fld>
            <a:endParaRPr lang="en-US"/>
          </a:p>
        </p:txBody>
      </p:sp>
      <p:sp>
        <p:nvSpPr>
          <p:cNvPr id="53" name="TextBox 52">
            <a:extLst>
              <a:ext uri="{FF2B5EF4-FFF2-40B4-BE49-F238E27FC236}">
                <a16:creationId xmlns:a16="http://schemas.microsoft.com/office/drawing/2014/main" id="{9545B515-A0AC-9EFE-2590-D4CCB9750037}"/>
              </a:ext>
            </a:extLst>
          </p:cNvPr>
          <p:cNvSpPr txBox="1"/>
          <p:nvPr/>
        </p:nvSpPr>
        <p:spPr>
          <a:xfrm>
            <a:off x="3337905" y="2692564"/>
            <a:ext cx="2296470" cy="600164"/>
          </a:xfrm>
          <a:prstGeom prst="rect">
            <a:avLst/>
          </a:prstGeom>
          <a:noFill/>
          <a:ln w="76200">
            <a:solidFill>
              <a:srgbClr val="0070C0"/>
            </a:solidFill>
          </a:ln>
        </p:spPr>
        <p:txBody>
          <a:bodyPr wrap="square" rtlCol="0">
            <a:spAutoFit/>
          </a:bodyPr>
          <a:lstStyle/>
          <a:p>
            <a:pPr algn="ctr"/>
            <a:r>
              <a:rPr lang="en-US" sz="1100"/>
              <a:t>Raspberry Pi Pico (Powered by USB from Computer during Testing)</a:t>
            </a:r>
          </a:p>
        </p:txBody>
      </p:sp>
      <p:sp>
        <p:nvSpPr>
          <p:cNvPr id="54" name="TextBox 53">
            <a:extLst>
              <a:ext uri="{FF2B5EF4-FFF2-40B4-BE49-F238E27FC236}">
                <a16:creationId xmlns:a16="http://schemas.microsoft.com/office/drawing/2014/main" id="{C02AEE8F-C19A-F907-D769-8E3CCBC4E35E}"/>
              </a:ext>
            </a:extLst>
          </p:cNvPr>
          <p:cNvSpPr txBox="1"/>
          <p:nvPr/>
        </p:nvSpPr>
        <p:spPr>
          <a:xfrm>
            <a:off x="381169" y="5993025"/>
            <a:ext cx="2296470" cy="261610"/>
          </a:xfrm>
          <a:prstGeom prst="rect">
            <a:avLst/>
          </a:prstGeom>
          <a:noFill/>
          <a:ln w="76200">
            <a:solidFill>
              <a:srgbClr val="0070C0"/>
            </a:solidFill>
          </a:ln>
        </p:spPr>
        <p:txBody>
          <a:bodyPr wrap="square" rtlCol="0">
            <a:spAutoFit/>
          </a:bodyPr>
          <a:lstStyle/>
          <a:p>
            <a:pPr algn="ctr"/>
            <a:r>
              <a:rPr lang="en-US" sz="1100"/>
              <a:t>XBEE Pro 900HP (5V, SPI)</a:t>
            </a:r>
          </a:p>
        </p:txBody>
      </p:sp>
      <p:cxnSp>
        <p:nvCxnSpPr>
          <p:cNvPr id="55" name="Straight Arrow Connector 54">
            <a:extLst>
              <a:ext uri="{FF2B5EF4-FFF2-40B4-BE49-F238E27FC236}">
                <a16:creationId xmlns:a16="http://schemas.microsoft.com/office/drawing/2014/main" id="{549FA69D-EF40-3C2F-EDB3-469F78D1E675}"/>
              </a:ext>
            </a:extLst>
          </p:cNvPr>
          <p:cNvCxnSpPr>
            <a:cxnSpLocks/>
            <a:endCxn id="54" idx="0"/>
          </p:cNvCxnSpPr>
          <p:nvPr/>
        </p:nvCxnSpPr>
        <p:spPr>
          <a:xfrm>
            <a:off x="1529404" y="3552221"/>
            <a:ext cx="0" cy="244080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E3F3064-4F48-1B8E-8944-8CA9DA13424F}"/>
              </a:ext>
            </a:extLst>
          </p:cNvPr>
          <p:cNvSpPr txBox="1"/>
          <p:nvPr/>
        </p:nvSpPr>
        <p:spPr>
          <a:xfrm>
            <a:off x="2402608" y="4638582"/>
            <a:ext cx="2296470" cy="261610"/>
          </a:xfrm>
          <a:prstGeom prst="rect">
            <a:avLst/>
          </a:prstGeom>
          <a:noFill/>
          <a:ln w="76200">
            <a:solidFill>
              <a:srgbClr val="0070C0"/>
            </a:solidFill>
          </a:ln>
        </p:spPr>
        <p:txBody>
          <a:bodyPr wrap="square" rtlCol="0">
            <a:spAutoFit/>
          </a:bodyPr>
          <a:lstStyle/>
          <a:p>
            <a:pPr algn="ctr"/>
            <a:r>
              <a:rPr lang="en-US" sz="1100"/>
              <a:t>BNO055 (5V, I2C)</a:t>
            </a:r>
          </a:p>
        </p:txBody>
      </p:sp>
      <p:sp>
        <p:nvSpPr>
          <p:cNvPr id="57" name="TextBox 56">
            <a:extLst>
              <a:ext uri="{FF2B5EF4-FFF2-40B4-BE49-F238E27FC236}">
                <a16:creationId xmlns:a16="http://schemas.microsoft.com/office/drawing/2014/main" id="{A63BF4A1-1848-3F77-C313-7E1D60FA6B26}"/>
              </a:ext>
            </a:extLst>
          </p:cNvPr>
          <p:cNvSpPr txBox="1"/>
          <p:nvPr/>
        </p:nvSpPr>
        <p:spPr>
          <a:xfrm>
            <a:off x="2374482" y="5509051"/>
            <a:ext cx="2296470" cy="261610"/>
          </a:xfrm>
          <a:prstGeom prst="rect">
            <a:avLst/>
          </a:prstGeom>
          <a:noFill/>
          <a:ln w="76200">
            <a:solidFill>
              <a:srgbClr val="0070C0"/>
            </a:solidFill>
          </a:ln>
        </p:spPr>
        <p:txBody>
          <a:bodyPr wrap="square" rtlCol="0">
            <a:spAutoFit/>
          </a:bodyPr>
          <a:lstStyle/>
          <a:p>
            <a:pPr algn="ctr"/>
            <a:r>
              <a:rPr lang="en-US" sz="1100"/>
              <a:t> BMP280 (5V, SPI)</a:t>
            </a:r>
          </a:p>
        </p:txBody>
      </p:sp>
      <p:cxnSp>
        <p:nvCxnSpPr>
          <p:cNvPr id="58" name="Straight Arrow Connector 57">
            <a:extLst>
              <a:ext uri="{FF2B5EF4-FFF2-40B4-BE49-F238E27FC236}">
                <a16:creationId xmlns:a16="http://schemas.microsoft.com/office/drawing/2014/main" id="{C1364E3A-5E24-E288-D76A-4ECD5C29091C}"/>
              </a:ext>
            </a:extLst>
          </p:cNvPr>
          <p:cNvCxnSpPr>
            <a:cxnSpLocks/>
          </p:cNvCxnSpPr>
          <p:nvPr/>
        </p:nvCxnSpPr>
        <p:spPr>
          <a:xfrm>
            <a:off x="2031496" y="3562335"/>
            <a:ext cx="0" cy="20775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8B91E67-5FA9-2010-3AF4-9143B9399ABC}"/>
              </a:ext>
            </a:extLst>
          </p:cNvPr>
          <p:cNvCxnSpPr>
            <a:cxnSpLocks/>
            <a:endCxn id="57" idx="1"/>
          </p:cNvCxnSpPr>
          <p:nvPr/>
        </p:nvCxnSpPr>
        <p:spPr>
          <a:xfrm>
            <a:off x="2031496" y="5639856"/>
            <a:ext cx="34298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A6F332F-77DF-E805-1FDC-C574B453287D}"/>
              </a:ext>
            </a:extLst>
          </p:cNvPr>
          <p:cNvSpPr txBox="1"/>
          <p:nvPr/>
        </p:nvSpPr>
        <p:spPr>
          <a:xfrm>
            <a:off x="5157261" y="4619936"/>
            <a:ext cx="2296470" cy="430887"/>
          </a:xfrm>
          <a:prstGeom prst="rect">
            <a:avLst/>
          </a:prstGeom>
          <a:noFill/>
          <a:ln w="76200">
            <a:solidFill>
              <a:srgbClr val="0070C0"/>
            </a:solidFill>
          </a:ln>
        </p:spPr>
        <p:txBody>
          <a:bodyPr wrap="square" rtlCol="0">
            <a:spAutoFit/>
          </a:bodyPr>
          <a:lstStyle/>
          <a:p>
            <a:pPr algn="ctr"/>
            <a:r>
              <a:rPr lang="en-US" sz="1100" err="1"/>
              <a:t>Arducam</a:t>
            </a:r>
            <a:r>
              <a:rPr lang="en-US" sz="1100"/>
              <a:t> Mini 2MP Plus (3.3V, I2C)</a:t>
            </a:r>
          </a:p>
        </p:txBody>
      </p:sp>
      <p:sp>
        <p:nvSpPr>
          <p:cNvPr id="61" name="TextBox 60">
            <a:extLst>
              <a:ext uri="{FF2B5EF4-FFF2-40B4-BE49-F238E27FC236}">
                <a16:creationId xmlns:a16="http://schemas.microsoft.com/office/drawing/2014/main" id="{412694C1-64F4-C1CC-0A8F-F2BAA262739C}"/>
              </a:ext>
            </a:extLst>
          </p:cNvPr>
          <p:cNvSpPr txBox="1"/>
          <p:nvPr/>
        </p:nvSpPr>
        <p:spPr>
          <a:xfrm>
            <a:off x="6619190" y="4081287"/>
            <a:ext cx="2296470" cy="261610"/>
          </a:xfrm>
          <a:prstGeom prst="rect">
            <a:avLst/>
          </a:prstGeom>
          <a:noFill/>
          <a:ln w="76200">
            <a:solidFill>
              <a:srgbClr val="0070C0"/>
            </a:solidFill>
          </a:ln>
        </p:spPr>
        <p:txBody>
          <a:bodyPr wrap="square" rtlCol="0">
            <a:spAutoFit/>
          </a:bodyPr>
          <a:lstStyle/>
          <a:p>
            <a:pPr algn="ctr"/>
            <a:r>
              <a:rPr lang="en-US" sz="1100"/>
              <a:t>MicroSD Reader (5V, SPI)</a:t>
            </a:r>
          </a:p>
        </p:txBody>
      </p:sp>
      <p:sp>
        <p:nvSpPr>
          <p:cNvPr id="62" name="TextBox 61">
            <a:extLst>
              <a:ext uri="{FF2B5EF4-FFF2-40B4-BE49-F238E27FC236}">
                <a16:creationId xmlns:a16="http://schemas.microsoft.com/office/drawing/2014/main" id="{72383E75-E1E9-8190-2846-C3B28C342682}"/>
              </a:ext>
            </a:extLst>
          </p:cNvPr>
          <p:cNvSpPr txBox="1"/>
          <p:nvPr/>
        </p:nvSpPr>
        <p:spPr>
          <a:xfrm>
            <a:off x="3337905" y="1251796"/>
            <a:ext cx="2296470" cy="261610"/>
          </a:xfrm>
          <a:prstGeom prst="rect">
            <a:avLst/>
          </a:prstGeom>
          <a:noFill/>
          <a:ln w="76200">
            <a:solidFill>
              <a:srgbClr val="0070C0"/>
            </a:solidFill>
          </a:ln>
        </p:spPr>
        <p:txBody>
          <a:bodyPr wrap="square" rtlCol="0">
            <a:spAutoFit/>
          </a:bodyPr>
          <a:lstStyle/>
          <a:p>
            <a:pPr algn="ctr"/>
            <a:r>
              <a:rPr lang="en-US" sz="1100"/>
              <a:t>Switch</a:t>
            </a:r>
          </a:p>
        </p:txBody>
      </p:sp>
      <p:sp>
        <p:nvSpPr>
          <p:cNvPr id="63" name="TextBox 62">
            <a:extLst>
              <a:ext uri="{FF2B5EF4-FFF2-40B4-BE49-F238E27FC236}">
                <a16:creationId xmlns:a16="http://schemas.microsoft.com/office/drawing/2014/main" id="{31718709-854A-9024-A870-6123A000AF96}"/>
              </a:ext>
            </a:extLst>
          </p:cNvPr>
          <p:cNvSpPr txBox="1"/>
          <p:nvPr/>
        </p:nvSpPr>
        <p:spPr>
          <a:xfrm>
            <a:off x="298491" y="1251796"/>
            <a:ext cx="2296470" cy="261610"/>
          </a:xfrm>
          <a:prstGeom prst="rect">
            <a:avLst/>
          </a:prstGeom>
          <a:noFill/>
          <a:ln w="76200">
            <a:solidFill>
              <a:srgbClr val="0070C0"/>
            </a:solidFill>
          </a:ln>
        </p:spPr>
        <p:txBody>
          <a:bodyPr wrap="square" rtlCol="0">
            <a:spAutoFit/>
          </a:bodyPr>
          <a:lstStyle/>
          <a:p>
            <a:pPr algn="ctr"/>
            <a:r>
              <a:rPr lang="en-US" sz="1100"/>
              <a:t>Power (6.6V Battery)</a:t>
            </a:r>
          </a:p>
        </p:txBody>
      </p:sp>
      <p:cxnSp>
        <p:nvCxnSpPr>
          <p:cNvPr id="704" name="Straight Arrow Connector 703">
            <a:extLst>
              <a:ext uri="{FF2B5EF4-FFF2-40B4-BE49-F238E27FC236}">
                <a16:creationId xmlns:a16="http://schemas.microsoft.com/office/drawing/2014/main" id="{0CD0C5F5-32F4-F5B5-1054-3253E676FDE2}"/>
              </a:ext>
            </a:extLst>
          </p:cNvPr>
          <p:cNvCxnSpPr>
            <a:cxnSpLocks/>
            <a:stCxn id="63" idx="3"/>
            <a:endCxn id="62" idx="1"/>
          </p:cNvCxnSpPr>
          <p:nvPr/>
        </p:nvCxnSpPr>
        <p:spPr>
          <a:xfrm>
            <a:off x="2594961" y="1382601"/>
            <a:ext cx="742944"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705" name="Straight Arrow Connector 704">
            <a:extLst>
              <a:ext uri="{FF2B5EF4-FFF2-40B4-BE49-F238E27FC236}">
                <a16:creationId xmlns:a16="http://schemas.microsoft.com/office/drawing/2014/main" id="{A9406E9D-60EC-8702-1CD2-2A5DD689C683}"/>
              </a:ext>
            </a:extLst>
          </p:cNvPr>
          <p:cNvCxnSpPr>
            <a:cxnSpLocks/>
            <a:stCxn id="707" idx="2"/>
            <a:endCxn id="53" idx="0"/>
          </p:cNvCxnSpPr>
          <p:nvPr/>
        </p:nvCxnSpPr>
        <p:spPr>
          <a:xfrm>
            <a:off x="4486140" y="2272363"/>
            <a:ext cx="0" cy="420201"/>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706" name="TextBox 705">
            <a:extLst>
              <a:ext uri="{FF2B5EF4-FFF2-40B4-BE49-F238E27FC236}">
                <a16:creationId xmlns:a16="http://schemas.microsoft.com/office/drawing/2014/main" id="{E307B8A8-4461-573B-71CB-33536297ACC5}"/>
              </a:ext>
            </a:extLst>
          </p:cNvPr>
          <p:cNvSpPr txBox="1"/>
          <p:nvPr/>
        </p:nvSpPr>
        <p:spPr>
          <a:xfrm>
            <a:off x="5157261" y="5589472"/>
            <a:ext cx="2296470" cy="430887"/>
          </a:xfrm>
          <a:prstGeom prst="rect">
            <a:avLst/>
          </a:prstGeom>
          <a:noFill/>
          <a:ln w="76200">
            <a:solidFill>
              <a:srgbClr val="0070C0"/>
            </a:solidFill>
          </a:ln>
        </p:spPr>
        <p:txBody>
          <a:bodyPr wrap="square" rtlCol="0">
            <a:spAutoFit/>
          </a:bodyPr>
          <a:lstStyle/>
          <a:p>
            <a:pPr algn="ctr"/>
            <a:r>
              <a:rPr lang="en-US" sz="1100"/>
              <a:t>Adafruit Ultimate Breakout (5V, USART)</a:t>
            </a:r>
          </a:p>
        </p:txBody>
      </p:sp>
      <p:sp>
        <p:nvSpPr>
          <p:cNvPr id="707" name="TextBox 706">
            <a:extLst>
              <a:ext uri="{FF2B5EF4-FFF2-40B4-BE49-F238E27FC236}">
                <a16:creationId xmlns:a16="http://schemas.microsoft.com/office/drawing/2014/main" id="{4D9F3EF9-F46A-EF82-C606-44F77122787F}"/>
              </a:ext>
            </a:extLst>
          </p:cNvPr>
          <p:cNvSpPr txBox="1"/>
          <p:nvPr/>
        </p:nvSpPr>
        <p:spPr>
          <a:xfrm>
            <a:off x="3337905" y="2010753"/>
            <a:ext cx="2296470" cy="261610"/>
          </a:xfrm>
          <a:prstGeom prst="rect">
            <a:avLst/>
          </a:prstGeom>
          <a:noFill/>
          <a:ln w="76200">
            <a:solidFill>
              <a:srgbClr val="0070C0"/>
            </a:solidFill>
          </a:ln>
        </p:spPr>
        <p:txBody>
          <a:bodyPr wrap="square" rtlCol="0">
            <a:spAutoFit/>
          </a:bodyPr>
          <a:lstStyle/>
          <a:p>
            <a:pPr algn="ctr"/>
            <a:r>
              <a:rPr lang="en-US" sz="1100"/>
              <a:t>5V Regulator</a:t>
            </a:r>
          </a:p>
        </p:txBody>
      </p:sp>
      <p:cxnSp>
        <p:nvCxnSpPr>
          <p:cNvPr id="708" name="Straight Arrow Connector 707">
            <a:extLst>
              <a:ext uri="{FF2B5EF4-FFF2-40B4-BE49-F238E27FC236}">
                <a16:creationId xmlns:a16="http://schemas.microsoft.com/office/drawing/2014/main" id="{74520AFA-83BF-54F4-3216-AD3305419441}"/>
              </a:ext>
            </a:extLst>
          </p:cNvPr>
          <p:cNvCxnSpPr>
            <a:cxnSpLocks/>
            <a:stCxn id="62" idx="2"/>
            <a:endCxn id="707" idx="0"/>
          </p:cNvCxnSpPr>
          <p:nvPr/>
        </p:nvCxnSpPr>
        <p:spPr>
          <a:xfrm>
            <a:off x="4486140" y="1513406"/>
            <a:ext cx="0" cy="497347"/>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709" name="Straight Arrow Connector 708">
            <a:extLst>
              <a:ext uri="{FF2B5EF4-FFF2-40B4-BE49-F238E27FC236}">
                <a16:creationId xmlns:a16="http://schemas.microsoft.com/office/drawing/2014/main" id="{1B22AB89-13EE-70A0-CE5F-4FCFE8B86AD6}"/>
              </a:ext>
            </a:extLst>
          </p:cNvPr>
          <p:cNvCxnSpPr>
            <a:cxnSpLocks/>
            <a:stCxn id="53" idx="2"/>
          </p:cNvCxnSpPr>
          <p:nvPr/>
        </p:nvCxnSpPr>
        <p:spPr>
          <a:xfrm>
            <a:off x="4486140" y="3292728"/>
            <a:ext cx="0" cy="31068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ED2B54F7-9DA6-E096-206C-4261AECD4C5E}"/>
              </a:ext>
            </a:extLst>
          </p:cNvPr>
          <p:cNvCxnSpPr>
            <a:cxnSpLocks/>
          </p:cNvCxnSpPr>
          <p:nvPr/>
        </p:nvCxnSpPr>
        <p:spPr>
          <a:xfrm flipH="1" flipV="1">
            <a:off x="1527118" y="3552221"/>
            <a:ext cx="2956736" cy="2022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F33B5FE4-90F3-6048-7562-4849A5D5DB4D}"/>
              </a:ext>
            </a:extLst>
          </p:cNvPr>
          <p:cNvCxnSpPr>
            <a:cxnSpLocks/>
          </p:cNvCxnSpPr>
          <p:nvPr/>
        </p:nvCxnSpPr>
        <p:spPr>
          <a:xfrm flipV="1">
            <a:off x="4488427" y="3565273"/>
            <a:ext cx="3278998" cy="717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0C112AEF-50CF-98F2-A148-76A7FEEE38E6}"/>
              </a:ext>
            </a:extLst>
          </p:cNvPr>
          <p:cNvCxnSpPr>
            <a:cxnSpLocks/>
            <a:endCxn id="56" idx="0"/>
          </p:cNvCxnSpPr>
          <p:nvPr/>
        </p:nvCxnSpPr>
        <p:spPr>
          <a:xfrm>
            <a:off x="3550843" y="3568861"/>
            <a:ext cx="0" cy="10697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3" name="Straight Arrow Connector 712">
            <a:extLst>
              <a:ext uri="{FF2B5EF4-FFF2-40B4-BE49-F238E27FC236}">
                <a16:creationId xmlns:a16="http://schemas.microsoft.com/office/drawing/2014/main" id="{DCB11163-5181-6A1D-F0A6-F52050F58194}"/>
              </a:ext>
            </a:extLst>
          </p:cNvPr>
          <p:cNvCxnSpPr>
            <a:cxnSpLocks/>
          </p:cNvCxnSpPr>
          <p:nvPr/>
        </p:nvCxnSpPr>
        <p:spPr>
          <a:xfrm>
            <a:off x="6074833" y="2658533"/>
            <a:ext cx="0" cy="196140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D01CD87B-F192-EE1C-9896-E00610A3B9CA}"/>
              </a:ext>
            </a:extLst>
          </p:cNvPr>
          <p:cNvCxnSpPr>
            <a:cxnSpLocks/>
          </p:cNvCxnSpPr>
          <p:nvPr/>
        </p:nvCxnSpPr>
        <p:spPr>
          <a:xfrm>
            <a:off x="4926605" y="3562335"/>
            <a:ext cx="0" cy="220832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A434315F-313E-10E5-5157-C4736301C7F4}"/>
              </a:ext>
            </a:extLst>
          </p:cNvPr>
          <p:cNvCxnSpPr>
            <a:cxnSpLocks/>
            <a:endCxn id="706" idx="1"/>
          </p:cNvCxnSpPr>
          <p:nvPr/>
        </p:nvCxnSpPr>
        <p:spPr>
          <a:xfrm>
            <a:off x="4926605" y="5804916"/>
            <a:ext cx="23065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433D4252-7AE8-78B4-7AE1-C5BBEDF65282}"/>
              </a:ext>
            </a:extLst>
          </p:cNvPr>
          <p:cNvCxnSpPr>
            <a:cxnSpLocks/>
            <a:endCxn id="61" idx="0"/>
          </p:cNvCxnSpPr>
          <p:nvPr/>
        </p:nvCxnSpPr>
        <p:spPr>
          <a:xfrm>
            <a:off x="7767425" y="3572449"/>
            <a:ext cx="0" cy="50883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17" name="TextBox 716">
            <a:extLst>
              <a:ext uri="{FF2B5EF4-FFF2-40B4-BE49-F238E27FC236}">
                <a16:creationId xmlns:a16="http://schemas.microsoft.com/office/drawing/2014/main" id="{FD1639AE-0767-6FE3-9E0E-2405C5B3E2D1}"/>
              </a:ext>
            </a:extLst>
          </p:cNvPr>
          <p:cNvSpPr txBox="1"/>
          <p:nvPr/>
        </p:nvSpPr>
        <p:spPr>
          <a:xfrm>
            <a:off x="446730" y="2853347"/>
            <a:ext cx="2296470" cy="261610"/>
          </a:xfrm>
          <a:prstGeom prst="rect">
            <a:avLst/>
          </a:prstGeom>
          <a:noFill/>
          <a:ln w="76200">
            <a:solidFill>
              <a:srgbClr val="0070C0"/>
            </a:solidFill>
          </a:ln>
        </p:spPr>
        <p:txBody>
          <a:bodyPr wrap="square" rtlCol="0">
            <a:spAutoFit/>
          </a:bodyPr>
          <a:lstStyle/>
          <a:p>
            <a:pPr algn="ctr"/>
            <a:r>
              <a:rPr lang="en-US" sz="1100"/>
              <a:t>On/Off LED</a:t>
            </a:r>
          </a:p>
        </p:txBody>
      </p:sp>
      <p:sp>
        <p:nvSpPr>
          <p:cNvPr id="718" name="TextBox 717">
            <a:extLst>
              <a:ext uri="{FF2B5EF4-FFF2-40B4-BE49-F238E27FC236}">
                <a16:creationId xmlns:a16="http://schemas.microsoft.com/office/drawing/2014/main" id="{BF459B40-F2C5-F090-6DB4-012922A22E4B}"/>
              </a:ext>
            </a:extLst>
          </p:cNvPr>
          <p:cNvSpPr txBox="1"/>
          <p:nvPr/>
        </p:nvSpPr>
        <p:spPr>
          <a:xfrm>
            <a:off x="6366456" y="2868820"/>
            <a:ext cx="2296470" cy="261610"/>
          </a:xfrm>
          <a:prstGeom prst="rect">
            <a:avLst/>
          </a:prstGeom>
          <a:noFill/>
          <a:ln w="76200">
            <a:solidFill>
              <a:srgbClr val="0070C0"/>
            </a:solidFill>
          </a:ln>
        </p:spPr>
        <p:txBody>
          <a:bodyPr wrap="square" rtlCol="0">
            <a:spAutoFit/>
          </a:bodyPr>
          <a:lstStyle/>
          <a:p>
            <a:pPr algn="ctr"/>
            <a:r>
              <a:rPr lang="en-US" sz="1100"/>
              <a:t>IE92505 Speaker (5V)</a:t>
            </a:r>
          </a:p>
        </p:txBody>
      </p:sp>
      <p:cxnSp>
        <p:nvCxnSpPr>
          <p:cNvPr id="719" name="Straight Arrow Connector 718">
            <a:extLst>
              <a:ext uri="{FF2B5EF4-FFF2-40B4-BE49-F238E27FC236}">
                <a16:creationId xmlns:a16="http://schemas.microsoft.com/office/drawing/2014/main" id="{FC9FB4A9-B6AA-BA2C-D5C5-6B1172BB3AC5}"/>
              </a:ext>
            </a:extLst>
          </p:cNvPr>
          <p:cNvCxnSpPr>
            <a:stCxn id="53" idx="1"/>
            <a:endCxn id="717" idx="3"/>
          </p:cNvCxnSpPr>
          <p:nvPr/>
        </p:nvCxnSpPr>
        <p:spPr>
          <a:xfrm flipH="1" flipV="1">
            <a:off x="2743200" y="2984152"/>
            <a:ext cx="594705" cy="849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EEAC84F2-E00C-C58C-0DD9-2EEC2A5F7382}"/>
              </a:ext>
            </a:extLst>
          </p:cNvPr>
          <p:cNvCxnSpPr>
            <a:cxnSpLocks/>
            <a:stCxn id="53" idx="3"/>
            <a:endCxn id="718" idx="1"/>
          </p:cNvCxnSpPr>
          <p:nvPr/>
        </p:nvCxnSpPr>
        <p:spPr>
          <a:xfrm>
            <a:off x="5634375" y="2992646"/>
            <a:ext cx="732081" cy="6979"/>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721" name="TextBox 720">
            <a:extLst>
              <a:ext uri="{FF2B5EF4-FFF2-40B4-BE49-F238E27FC236}">
                <a16:creationId xmlns:a16="http://schemas.microsoft.com/office/drawing/2014/main" id="{A3F55E37-1885-AD1C-4B46-A6A47C89FE06}"/>
              </a:ext>
            </a:extLst>
          </p:cNvPr>
          <p:cNvSpPr txBox="1"/>
          <p:nvPr/>
        </p:nvSpPr>
        <p:spPr>
          <a:xfrm>
            <a:off x="6000415" y="2001480"/>
            <a:ext cx="2296470" cy="261610"/>
          </a:xfrm>
          <a:prstGeom prst="rect">
            <a:avLst/>
          </a:prstGeom>
          <a:noFill/>
          <a:ln w="76200">
            <a:solidFill>
              <a:srgbClr val="0070C0"/>
            </a:solidFill>
          </a:ln>
        </p:spPr>
        <p:txBody>
          <a:bodyPr wrap="square" rtlCol="0">
            <a:spAutoFit/>
          </a:bodyPr>
          <a:lstStyle/>
          <a:p>
            <a:pPr algn="ctr"/>
            <a:r>
              <a:rPr lang="en-US" sz="1100"/>
              <a:t>3.3V Regulator</a:t>
            </a:r>
          </a:p>
        </p:txBody>
      </p:sp>
      <p:cxnSp>
        <p:nvCxnSpPr>
          <p:cNvPr id="722" name="Straight Arrow Connector 721">
            <a:extLst>
              <a:ext uri="{FF2B5EF4-FFF2-40B4-BE49-F238E27FC236}">
                <a16:creationId xmlns:a16="http://schemas.microsoft.com/office/drawing/2014/main" id="{A33AFD2D-E8CD-3874-F84F-94BCF70541A2}"/>
              </a:ext>
            </a:extLst>
          </p:cNvPr>
          <p:cNvCxnSpPr>
            <a:cxnSpLocks/>
          </p:cNvCxnSpPr>
          <p:nvPr/>
        </p:nvCxnSpPr>
        <p:spPr>
          <a:xfrm flipH="1">
            <a:off x="6072546" y="2658533"/>
            <a:ext cx="1076103"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3" name="Straight Arrow Connector 722">
            <a:extLst>
              <a:ext uri="{FF2B5EF4-FFF2-40B4-BE49-F238E27FC236}">
                <a16:creationId xmlns:a16="http://schemas.microsoft.com/office/drawing/2014/main" id="{DC63D397-B338-AEB6-0DB4-A8FE8606810F}"/>
              </a:ext>
            </a:extLst>
          </p:cNvPr>
          <p:cNvCxnSpPr>
            <a:cxnSpLocks/>
            <a:stCxn id="721" idx="2"/>
          </p:cNvCxnSpPr>
          <p:nvPr/>
        </p:nvCxnSpPr>
        <p:spPr>
          <a:xfrm>
            <a:off x="7148650" y="2263090"/>
            <a:ext cx="0" cy="38520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4" name="Straight Arrow Connector 723">
            <a:extLst>
              <a:ext uri="{FF2B5EF4-FFF2-40B4-BE49-F238E27FC236}">
                <a16:creationId xmlns:a16="http://schemas.microsoft.com/office/drawing/2014/main" id="{512D554A-15A8-4029-F5C8-ED8B2537C93F}"/>
              </a:ext>
            </a:extLst>
          </p:cNvPr>
          <p:cNvCxnSpPr>
            <a:cxnSpLocks/>
          </p:cNvCxnSpPr>
          <p:nvPr/>
        </p:nvCxnSpPr>
        <p:spPr>
          <a:xfrm>
            <a:off x="2991773" y="2141558"/>
            <a:ext cx="0" cy="1409073"/>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725" name="Straight Arrow Connector 724">
            <a:extLst>
              <a:ext uri="{FF2B5EF4-FFF2-40B4-BE49-F238E27FC236}">
                <a16:creationId xmlns:a16="http://schemas.microsoft.com/office/drawing/2014/main" id="{1145EFFC-AE26-4064-C661-28AD92509DB3}"/>
              </a:ext>
            </a:extLst>
          </p:cNvPr>
          <p:cNvCxnSpPr>
            <a:cxnSpLocks/>
            <a:stCxn id="707" idx="1"/>
          </p:cNvCxnSpPr>
          <p:nvPr/>
        </p:nvCxnSpPr>
        <p:spPr>
          <a:xfrm flipH="1">
            <a:off x="2991773" y="2141558"/>
            <a:ext cx="346132" cy="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726" name="Straight Arrow Connector 725">
            <a:extLst>
              <a:ext uri="{FF2B5EF4-FFF2-40B4-BE49-F238E27FC236}">
                <a16:creationId xmlns:a16="http://schemas.microsoft.com/office/drawing/2014/main" id="{83DE6223-FAFB-F9F8-9184-27A3499A7716}"/>
              </a:ext>
            </a:extLst>
          </p:cNvPr>
          <p:cNvCxnSpPr>
            <a:cxnSpLocks/>
            <a:stCxn id="62" idx="3"/>
          </p:cNvCxnSpPr>
          <p:nvPr/>
        </p:nvCxnSpPr>
        <p:spPr>
          <a:xfrm>
            <a:off x="5634375" y="1382601"/>
            <a:ext cx="1514274"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7" name="Straight Arrow Connector 726">
            <a:extLst>
              <a:ext uri="{FF2B5EF4-FFF2-40B4-BE49-F238E27FC236}">
                <a16:creationId xmlns:a16="http://schemas.microsoft.com/office/drawing/2014/main" id="{F6B079ED-281D-2BC3-2176-36970F3A5DA7}"/>
              </a:ext>
            </a:extLst>
          </p:cNvPr>
          <p:cNvCxnSpPr>
            <a:cxnSpLocks/>
            <a:endCxn id="721" idx="0"/>
          </p:cNvCxnSpPr>
          <p:nvPr/>
        </p:nvCxnSpPr>
        <p:spPr>
          <a:xfrm>
            <a:off x="7148649" y="1382601"/>
            <a:ext cx="1" cy="61887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8" name="Straight Arrow Connector 727">
            <a:extLst>
              <a:ext uri="{FF2B5EF4-FFF2-40B4-BE49-F238E27FC236}">
                <a16:creationId xmlns:a16="http://schemas.microsoft.com/office/drawing/2014/main" id="{0D84AE1F-7DE9-6099-03C7-16E8E00F3C09}"/>
              </a:ext>
            </a:extLst>
          </p:cNvPr>
          <p:cNvCxnSpPr>
            <a:cxnSpLocks/>
            <a:endCxn id="60" idx="1"/>
          </p:cNvCxnSpPr>
          <p:nvPr/>
        </p:nvCxnSpPr>
        <p:spPr>
          <a:xfrm>
            <a:off x="4926605" y="4835380"/>
            <a:ext cx="230656"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4"/>
          <p:cNvSpPr txBox="1">
            <a:spLocks noGrp="1"/>
          </p:cNvSpPr>
          <p:nvPr>
            <p:ph type="title"/>
          </p:nvPr>
        </p:nvSpPr>
        <p:spPr>
          <a:xfrm>
            <a:off x="1600200" y="76200"/>
            <a:ext cx="60198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a:t>
            </a:r>
            <a:r>
              <a:rPr lang="en-US" sz="2400" b="1" i="0" u="none" strike="noStrike" cap="none">
                <a:solidFill>
                  <a:schemeClr val="accent2"/>
                </a:solidFill>
                <a:latin typeface="Arial"/>
                <a:ea typeface="Arial"/>
                <a:cs typeface="Arial"/>
                <a:sym typeface="Arial"/>
              </a:rPr>
              <a:t> </a:t>
            </a:r>
            <a:r>
              <a:rPr lang="en-US"/>
              <a:t>Power</a:t>
            </a:r>
            <a:r>
              <a:rPr lang="en-US" sz="2400" b="1" i="0" u="none" strike="noStrike" cap="none">
                <a:solidFill>
                  <a:schemeClr val="accent2"/>
                </a:solidFill>
                <a:latin typeface="Arial"/>
                <a:ea typeface="Arial"/>
                <a:cs typeface="Arial"/>
                <a:sym typeface="Arial"/>
              </a:rPr>
              <a:t> </a:t>
            </a:r>
            <a:r>
              <a:rPr lang="en-US"/>
              <a:t>Source</a:t>
            </a:r>
            <a:endParaRPr sz="2400" b="1" i="0" u="none" strike="noStrike" cap="none">
              <a:solidFill>
                <a:schemeClr val="accent2"/>
              </a:solidFill>
              <a:latin typeface="Arial"/>
              <a:ea typeface="Arial"/>
              <a:cs typeface="Arial"/>
              <a:sym typeface="Arial"/>
            </a:endParaRPr>
          </a:p>
        </p:txBody>
      </p:sp>
      <p:sp>
        <p:nvSpPr>
          <p:cNvPr id="755" name="Google Shape;755;p84"/>
          <p:cNvSpPr txBox="1">
            <a:spLocks noGrp="1"/>
          </p:cNvSpPr>
          <p:nvPr>
            <p:ph type="body" idx="1"/>
          </p:nvPr>
        </p:nvSpPr>
        <p:spPr>
          <a:xfrm>
            <a:off x="228600" y="1066801"/>
            <a:ext cx="8686800" cy="1044360"/>
          </a:xfrm>
          <a:prstGeom prst="rect">
            <a:avLst/>
          </a:prstGeom>
          <a:noFill/>
          <a:ln>
            <a:noFill/>
          </a:ln>
        </p:spPr>
        <p:txBody>
          <a:bodyPr spcFirstLastPara="1" wrap="square" lIns="91425" tIns="45700" rIns="91425" bIns="45700" anchor="t" anchorCtr="0">
            <a:noAutofit/>
          </a:bodyPr>
          <a:lstStyle/>
          <a:p>
            <a:pPr marL="76200" marR="0" lvl="0" indent="0" algn="l" rtl="0">
              <a:spcBef>
                <a:spcPts val="480"/>
              </a:spcBef>
              <a:spcAft>
                <a:spcPts val="0"/>
              </a:spcAft>
              <a:buSzPts val="2400"/>
              <a:buNone/>
            </a:pPr>
            <a:endParaRPr lang="en-US"/>
          </a:p>
        </p:txBody>
      </p:sp>
      <p:sp>
        <p:nvSpPr>
          <p:cNvPr id="756" name="Google Shape;756;p8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757" name="Google Shape;757;p8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76</a:t>
            </a:fld>
            <a:endParaRPr sz="1000" b="0" i="0" u="none" strike="noStrike" cap="none">
              <a:solidFill>
                <a:schemeClr val="dk1"/>
              </a:solidFill>
              <a:latin typeface="Arial"/>
              <a:ea typeface="Arial"/>
              <a:cs typeface="Arial"/>
              <a:sym typeface="Arial"/>
            </a:endParaRPr>
          </a:p>
        </p:txBody>
      </p:sp>
      <p:sp>
        <p:nvSpPr>
          <p:cNvPr id="758" name="Google Shape;758;p84"/>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Paolo D’Alessandro</a:t>
            </a:r>
          </a:p>
          <a:p>
            <a:pPr marL="0" marR="0" lvl="0" indent="0" algn="l" rtl="0">
              <a:spcBef>
                <a:spcPts val="0"/>
              </a:spcBef>
              <a:spcAft>
                <a:spcPts val="0"/>
              </a:spcAft>
              <a:buNone/>
            </a:pPr>
            <a:endParaRPr/>
          </a:p>
        </p:txBody>
      </p:sp>
      <p:sp>
        <p:nvSpPr>
          <p:cNvPr id="759" name="Google Shape;759;p8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2" name="Table 4">
            <a:extLst>
              <a:ext uri="{FF2B5EF4-FFF2-40B4-BE49-F238E27FC236}">
                <a16:creationId xmlns:a16="http://schemas.microsoft.com/office/drawing/2014/main" id="{3EAE394D-9673-951B-246D-84015FD888A8}"/>
              </a:ext>
            </a:extLst>
          </p:cNvPr>
          <p:cNvGraphicFramePr>
            <a:graphicFrameLocks noGrp="1"/>
          </p:cNvGraphicFramePr>
          <p:nvPr>
            <p:extLst>
              <p:ext uri="{D42A27DB-BD31-4B8C-83A1-F6EECF244321}">
                <p14:modId xmlns:p14="http://schemas.microsoft.com/office/powerpoint/2010/main" val="2484462591"/>
              </p:ext>
            </p:extLst>
          </p:nvPr>
        </p:nvGraphicFramePr>
        <p:xfrm>
          <a:off x="184202" y="4213667"/>
          <a:ext cx="5120640" cy="884206"/>
        </p:xfrm>
        <a:graphic>
          <a:graphicData uri="http://schemas.openxmlformats.org/drawingml/2006/table">
            <a:tbl>
              <a:tblPr firstRow="1" bandRow="1">
                <a:tableStyleId>{E8B1032C-EA38-4F05-BA0D-38AFFFC7BED3}</a:tableStyleId>
              </a:tblPr>
              <a:tblGrid>
                <a:gridCol w="5120640">
                  <a:extLst>
                    <a:ext uri="{9D8B030D-6E8A-4147-A177-3AD203B41FA5}">
                      <a16:colId xmlns:a16="http://schemas.microsoft.com/office/drawing/2014/main" val="1696782769"/>
                    </a:ext>
                  </a:extLst>
                </a:gridCol>
              </a:tblGrid>
              <a:tr h="442103">
                <a:tc>
                  <a:txBody>
                    <a:bodyPr/>
                    <a:lstStyle/>
                    <a:p>
                      <a:pPr algn="ctr"/>
                      <a:r>
                        <a:rPr lang="en-US">
                          <a:solidFill>
                            <a:schemeClr val="bg1"/>
                          </a:solidFill>
                        </a:rPr>
                        <a:t>Battery Configuration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868605384"/>
                  </a:ext>
                </a:extLst>
              </a:tr>
              <a:tr h="442103">
                <a:tc>
                  <a:txBody>
                    <a:bodyPr/>
                    <a:lstStyle/>
                    <a:p>
                      <a:pPr algn="ctr"/>
                      <a:r>
                        <a:rPr lang="en-US"/>
                        <a:t>Two CR2032 in series to provide ~6V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176871215"/>
                  </a:ext>
                </a:extLst>
              </a:tr>
            </a:tbl>
          </a:graphicData>
        </a:graphic>
      </p:graphicFrame>
      <p:graphicFrame>
        <p:nvGraphicFramePr>
          <p:cNvPr id="3" name="Table 3">
            <a:extLst>
              <a:ext uri="{FF2B5EF4-FFF2-40B4-BE49-F238E27FC236}">
                <a16:creationId xmlns:a16="http://schemas.microsoft.com/office/drawing/2014/main" id="{A1DEBB71-C760-99AA-F361-A92980C54A4A}"/>
              </a:ext>
            </a:extLst>
          </p:cNvPr>
          <p:cNvGraphicFramePr>
            <a:graphicFrameLocks noGrp="1"/>
          </p:cNvGraphicFramePr>
          <p:nvPr>
            <p:extLst>
              <p:ext uri="{D42A27DB-BD31-4B8C-83A1-F6EECF244321}">
                <p14:modId xmlns:p14="http://schemas.microsoft.com/office/powerpoint/2010/main" val="2907266100"/>
              </p:ext>
            </p:extLst>
          </p:nvPr>
        </p:nvGraphicFramePr>
        <p:xfrm>
          <a:off x="184202" y="2717913"/>
          <a:ext cx="6163983" cy="889000"/>
        </p:xfrm>
        <a:graphic>
          <a:graphicData uri="http://schemas.openxmlformats.org/drawingml/2006/table">
            <a:tbl>
              <a:tblPr firstRow="1" bandRow="1">
                <a:tableStyleId>{5DA37D80-6434-44D0-A028-1B22A696006F}</a:tableStyleId>
              </a:tblPr>
              <a:tblGrid>
                <a:gridCol w="2591250">
                  <a:extLst>
                    <a:ext uri="{9D8B030D-6E8A-4147-A177-3AD203B41FA5}">
                      <a16:colId xmlns:a16="http://schemas.microsoft.com/office/drawing/2014/main" val="2880268183"/>
                    </a:ext>
                  </a:extLst>
                </a:gridCol>
                <a:gridCol w="3572733">
                  <a:extLst>
                    <a:ext uri="{9D8B030D-6E8A-4147-A177-3AD203B41FA5}">
                      <a16:colId xmlns:a16="http://schemas.microsoft.com/office/drawing/2014/main" val="3362727263"/>
                    </a:ext>
                  </a:extLst>
                </a:gridCol>
              </a:tblGrid>
              <a:tr h="370840">
                <a:tc>
                  <a:txBody>
                    <a:bodyPr/>
                    <a:lstStyle/>
                    <a:p>
                      <a:pPr algn="ctr"/>
                      <a:r>
                        <a:rPr lang="en-US">
                          <a:solidFill>
                            <a:schemeClr val="bg1"/>
                          </a:solidFill>
                        </a:rPr>
                        <a:t>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4616"/>
                    </a:solidFill>
                  </a:tcPr>
                </a:tc>
                <a:tc>
                  <a:txBody>
                    <a:bodyPr/>
                    <a:lstStyle/>
                    <a:p>
                      <a:pPr algn="ctr"/>
                      <a:r>
                        <a:rPr lang="en-US">
                          <a:solidFill>
                            <a:schemeClr val="bg1"/>
                          </a:solidFill>
                        </a:rPr>
                        <a:t>Reason for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4616"/>
                    </a:solidFill>
                  </a:tcPr>
                </a:tc>
                <a:extLst>
                  <a:ext uri="{0D108BD9-81ED-4DB2-BD59-A6C34878D82A}">
                    <a16:rowId xmlns:a16="http://schemas.microsoft.com/office/drawing/2014/main" val="3239482368"/>
                  </a:ext>
                </a:extLst>
              </a:tr>
              <a:tr h="370840">
                <a:tc>
                  <a:txBody>
                    <a:bodyPr/>
                    <a:lstStyle/>
                    <a:p>
                      <a:pPr algn="ctr"/>
                      <a:r>
                        <a:rPr lang="en-US"/>
                        <a:t>Lithium LiCB CR2032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algn="l"/>
                      <a:r>
                        <a:rPr lang="en-US"/>
                        <a:t>- Smaller weight and easily scalable for more power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635996090"/>
                  </a:ext>
                </a:extLst>
              </a:tr>
            </a:tbl>
          </a:graphicData>
        </a:graphic>
      </p:graphicFrame>
      <p:pic>
        <p:nvPicPr>
          <p:cNvPr id="4" name="Picture 5" descr="Graphical user interface&#10;&#10;Description automatically generated">
            <a:extLst>
              <a:ext uri="{FF2B5EF4-FFF2-40B4-BE49-F238E27FC236}">
                <a16:creationId xmlns:a16="http://schemas.microsoft.com/office/drawing/2014/main" id="{DF18AF52-6EFF-5671-F2FC-B41AA7BB017A}"/>
              </a:ext>
            </a:extLst>
          </p:cNvPr>
          <p:cNvPicPr>
            <a:picLocks noChangeAspect="1"/>
          </p:cNvPicPr>
          <p:nvPr/>
        </p:nvPicPr>
        <p:blipFill>
          <a:blip r:embed="rId3"/>
          <a:stretch>
            <a:fillRect/>
          </a:stretch>
        </p:blipFill>
        <p:spPr>
          <a:xfrm>
            <a:off x="6575514" y="3821636"/>
            <a:ext cx="2307229" cy="2298473"/>
          </a:xfrm>
          <a:prstGeom prst="rect">
            <a:avLst/>
          </a:prstGeom>
        </p:spPr>
      </p:pic>
      <p:graphicFrame>
        <p:nvGraphicFramePr>
          <p:cNvPr id="5" name="Table 5">
            <a:extLst>
              <a:ext uri="{FF2B5EF4-FFF2-40B4-BE49-F238E27FC236}">
                <a16:creationId xmlns:a16="http://schemas.microsoft.com/office/drawing/2014/main" id="{6AB18BB3-2331-9660-8868-298D36A544E6}"/>
              </a:ext>
            </a:extLst>
          </p:cNvPr>
          <p:cNvGraphicFramePr>
            <a:graphicFrameLocks noGrp="1"/>
          </p:cNvGraphicFramePr>
          <p:nvPr>
            <p:extLst>
              <p:ext uri="{D42A27DB-BD31-4B8C-83A1-F6EECF244321}">
                <p14:modId xmlns:p14="http://schemas.microsoft.com/office/powerpoint/2010/main" val="1451913621"/>
              </p:ext>
            </p:extLst>
          </p:nvPr>
        </p:nvGraphicFramePr>
        <p:xfrm>
          <a:off x="228599" y="1066800"/>
          <a:ext cx="8686800" cy="1044360"/>
        </p:xfrm>
        <a:graphic>
          <a:graphicData uri="http://schemas.openxmlformats.org/drawingml/2006/table">
            <a:tbl>
              <a:tblPr firstRow="1" bandRow="1">
                <a:effectLst/>
                <a:tableStyleId>{284E427A-3D55-4303-BF80-6455036E1DE7}</a:tableStyleId>
              </a:tblPr>
              <a:tblGrid>
                <a:gridCol w="1085850">
                  <a:extLst>
                    <a:ext uri="{9D8B030D-6E8A-4147-A177-3AD203B41FA5}">
                      <a16:colId xmlns:a16="http://schemas.microsoft.com/office/drawing/2014/main" val="1468318471"/>
                    </a:ext>
                  </a:extLst>
                </a:gridCol>
                <a:gridCol w="1085850">
                  <a:extLst>
                    <a:ext uri="{9D8B030D-6E8A-4147-A177-3AD203B41FA5}">
                      <a16:colId xmlns:a16="http://schemas.microsoft.com/office/drawing/2014/main" val="1620155884"/>
                    </a:ext>
                  </a:extLst>
                </a:gridCol>
                <a:gridCol w="1085850">
                  <a:extLst>
                    <a:ext uri="{9D8B030D-6E8A-4147-A177-3AD203B41FA5}">
                      <a16:colId xmlns:a16="http://schemas.microsoft.com/office/drawing/2014/main" val="2675951698"/>
                    </a:ext>
                  </a:extLst>
                </a:gridCol>
                <a:gridCol w="1085850">
                  <a:extLst>
                    <a:ext uri="{9D8B030D-6E8A-4147-A177-3AD203B41FA5}">
                      <a16:colId xmlns:a16="http://schemas.microsoft.com/office/drawing/2014/main" val="3214684853"/>
                    </a:ext>
                  </a:extLst>
                </a:gridCol>
                <a:gridCol w="1085850">
                  <a:extLst>
                    <a:ext uri="{9D8B030D-6E8A-4147-A177-3AD203B41FA5}">
                      <a16:colId xmlns:a16="http://schemas.microsoft.com/office/drawing/2014/main" val="858350925"/>
                    </a:ext>
                  </a:extLst>
                </a:gridCol>
                <a:gridCol w="1085850">
                  <a:extLst>
                    <a:ext uri="{9D8B030D-6E8A-4147-A177-3AD203B41FA5}">
                      <a16:colId xmlns:a16="http://schemas.microsoft.com/office/drawing/2014/main" val="260452097"/>
                    </a:ext>
                  </a:extLst>
                </a:gridCol>
                <a:gridCol w="1085850">
                  <a:extLst>
                    <a:ext uri="{9D8B030D-6E8A-4147-A177-3AD203B41FA5}">
                      <a16:colId xmlns:a16="http://schemas.microsoft.com/office/drawing/2014/main" val="1000076247"/>
                    </a:ext>
                  </a:extLst>
                </a:gridCol>
                <a:gridCol w="1085850">
                  <a:extLst>
                    <a:ext uri="{9D8B030D-6E8A-4147-A177-3AD203B41FA5}">
                      <a16:colId xmlns:a16="http://schemas.microsoft.com/office/drawing/2014/main" val="2758017607"/>
                    </a:ext>
                  </a:extLst>
                </a:gridCol>
              </a:tblGrid>
              <a:tr h="526200">
                <a:tc>
                  <a:txBody>
                    <a:bodyPr/>
                    <a:lstStyle/>
                    <a:p>
                      <a:pPr algn="ctr"/>
                      <a:r>
                        <a:rPr lang="en-US">
                          <a:solidFill>
                            <a:schemeClr val="bg1"/>
                          </a:solidFill>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solidFill>
                            <a:schemeClr val="bg1"/>
                          </a:solidFill>
                        </a:rPr>
                        <a:t>Battery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solidFill>
                            <a:schemeClr val="bg1"/>
                          </a:solidFill>
                        </a:rPr>
                        <a:t>Voltage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solidFill>
                            <a:schemeClr val="bg1"/>
                          </a:solidFill>
                        </a:rPr>
                        <a:t>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solidFill>
                            <a:schemeClr val="bg1"/>
                          </a:solidFill>
                        </a:rPr>
                        <a:t>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solidFill>
                            <a:schemeClr val="bg1"/>
                          </a:solidFill>
                        </a:rPr>
                        <a:t>Qty.</a:t>
                      </a:r>
                    </a:p>
                    <a:p>
                      <a:pPr lvl="0" algn="ctr">
                        <a:buNone/>
                      </a:pPr>
                      <a:r>
                        <a:rPr lang="en-US">
                          <a:solidFill>
                            <a:schemeClr val="bg1"/>
                          </a:solidFill>
                        </a:rPr>
                        <a:t>Needed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solidFill>
                            <a:schemeClr val="bg1"/>
                          </a:solidFill>
                        </a:rPr>
                        <a:t>Total</a:t>
                      </a:r>
                    </a:p>
                    <a:p>
                      <a:pPr lvl="0" algn="ctr">
                        <a:buNone/>
                      </a:pPr>
                      <a:r>
                        <a:rPr lang="en-US">
                          <a:solidFill>
                            <a:schemeClr val="bg1"/>
                          </a:solidFill>
                        </a:rPr>
                        <a:t>Voltage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a:solidFill>
                            <a:schemeClr val="bg1"/>
                          </a:solidFill>
                        </a:rPr>
                        <a:t>Total </a:t>
                      </a:r>
                    </a:p>
                    <a:p>
                      <a:pPr lvl="0" algn="ctr">
                        <a:buNone/>
                      </a:pPr>
                      <a:r>
                        <a:rPr lang="en-US">
                          <a:solidFill>
                            <a:schemeClr val="bg1"/>
                          </a:solidFill>
                        </a:rPr>
                        <a:t>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469777739"/>
                  </a:ext>
                </a:extLst>
              </a:tr>
              <a:tr h="442180">
                <a:tc>
                  <a:txBody>
                    <a:bodyPr/>
                    <a:lstStyle/>
                    <a:p>
                      <a:pPr algn="ctr"/>
                      <a:r>
                        <a:rPr lang="en-US">
                          <a:solidFill>
                            <a:schemeClr val="tx1"/>
                          </a:solidFill>
                        </a:rPr>
                        <a:t>Lithium LiCB</a:t>
                      </a:r>
                      <a:endParaRPr lang="en-US" err="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CR2032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3.3V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236mAh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3.1g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6.6V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6.2g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2955868"/>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5"/>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765" name="Google Shape;765;p8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77</a:t>
            </a:fld>
            <a:endParaRPr sz="1000" b="0" i="0" u="none" strike="noStrike" cap="none">
              <a:solidFill>
                <a:schemeClr val="dk1"/>
              </a:solidFill>
              <a:latin typeface="Arial"/>
              <a:ea typeface="Arial"/>
              <a:cs typeface="Arial"/>
              <a:sym typeface="Arial"/>
            </a:endParaRPr>
          </a:p>
        </p:txBody>
      </p:sp>
      <p:sp>
        <p:nvSpPr>
          <p:cNvPr id="766" name="Google Shape;766;p8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a:solidFill>
                  <a:schemeClr val="accent2"/>
                </a:solidFill>
                <a:latin typeface="Arial"/>
                <a:ea typeface="Arial"/>
                <a:cs typeface="Arial"/>
                <a:sym typeface="Arial"/>
              </a:rPr>
              <a:t>Power Budget</a:t>
            </a:r>
            <a:endParaRPr/>
          </a:p>
        </p:txBody>
      </p:sp>
      <p:sp>
        <p:nvSpPr>
          <p:cNvPr id="768" name="Google Shape;768;p85"/>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r>
              <a:rPr lang="en-US" sz="1000" b="0" i="0" u="none" strike="noStrike" cap="none">
                <a:solidFill>
                  <a:schemeClr val="dk1"/>
                </a:solidFill>
                <a:latin typeface="Arial"/>
                <a:ea typeface="Arial"/>
                <a:cs typeface="Arial"/>
                <a:sym typeface="Arial"/>
              </a:rPr>
              <a:t>Presenter:  Paolo D’Alessandro</a:t>
            </a:r>
          </a:p>
          <a:p>
            <a:pPr marL="0" marR="0" lvl="0" indent="0" algn="l" rtl="0">
              <a:spcBef>
                <a:spcPts val="0"/>
              </a:spcBef>
              <a:spcAft>
                <a:spcPts val="0"/>
              </a:spcAft>
              <a:buNone/>
            </a:pPr>
            <a:endParaRPr/>
          </a:p>
        </p:txBody>
      </p:sp>
      <p:sp>
        <p:nvSpPr>
          <p:cNvPr id="769" name="Google Shape;769;p8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aphicFrame>
        <p:nvGraphicFramePr>
          <p:cNvPr id="3" name="Table 3">
            <a:extLst>
              <a:ext uri="{FF2B5EF4-FFF2-40B4-BE49-F238E27FC236}">
                <a16:creationId xmlns:a16="http://schemas.microsoft.com/office/drawing/2014/main" id="{E1C7B214-8DD1-481C-C5B1-C8993FA449DD}"/>
              </a:ext>
            </a:extLst>
          </p:cNvPr>
          <p:cNvGraphicFramePr>
            <a:graphicFrameLocks noGrp="1"/>
          </p:cNvGraphicFramePr>
          <p:nvPr>
            <p:extLst>
              <p:ext uri="{D42A27DB-BD31-4B8C-83A1-F6EECF244321}">
                <p14:modId xmlns:p14="http://schemas.microsoft.com/office/powerpoint/2010/main" val="1500160389"/>
              </p:ext>
            </p:extLst>
          </p:nvPr>
        </p:nvGraphicFramePr>
        <p:xfrm>
          <a:off x="228600" y="1120774"/>
          <a:ext cx="8686800" cy="5149852"/>
        </p:xfrm>
        <a:graphic>
          <a:graphicData uri="http://schemas.openxmlformats.org/drawingml/2006/table">
            <a:tbl>
              <a:tblPr firstRow="1" bandRow="1">
                <a:effectLst/>
                <a:tableStyleId>{08FB837D-C827-4EFA-A057-4D05807E0F7C}</a:tableStyleId>
              </a:tblPr>
              <a:tblGrid>
                <a:gridCol w="1447800">
                  <a:extLst>
                    <a:ext uri="{9D8B030D-6E8A-4147-A177-3AD203B41FA5}">
                      <a16:colId xmlns:a16="http://schemas.microsoft.com/office/drawing/2014/main" val="119564673"/>
                    </a:ext>
                  </a:extLst>
                </a:gridCol>
                <a:gridCol w="1447800">
                  <a:extLst>
                    <a:ext uri="{9D8B030D-6E8A-4147-A177-3AD203B41FA5}">
                      <a16:colId xmlns:a16="http://schemas.microsoft.com/office/drawing/2014/main" val="1373748993"/>
                    </a:ext>
                  </a:extLst>
                </a:gridCol>
                <a:gridCol w="1447800">
                  <a:extLst>
                    <a:ext uri="{9D8B030D-6E8A-4147-A177-3AD203B41FA5}">
                      <a16:colId xmlns:a16="http://schemas.microsoft.com/office/drawing/2014/main" val="330019452"/>
                    </a:ext>
                  </a:extLst>
                </a:gridCol>
                <a:gridCol w="1447800">
                  <a:extLst>
                    <a:ext uri="{9D8B030D-6E8A-4147-A177-3AD203B41FA5}">
                      <a16:colId xmlns:a16="http://schemas.microsoft.com/office/drawing/2014/main" val="2907542435"/>
                    </a:ext>
                  </a:extLst>
                </a:gridCol>
                <a:gridCol w="1447800">
                  <a:extLst>
                    <a:ext uri="{9D8B030D-6E8A-4147-A177-3AD203B41FA5}">
                      <a16:colId xmlns:a16="http://schemas.microsoft.com/office/drawing/2014/main" val="1149991558"/>
                    </a:ext>
                  </a:extLst>
                </a:gridCol>
                <a:gridCol w="1447800">
                  <a:extLst>
                    <a:ext uri="{9D8B030D-6E8A-4147-A177-3AD203B41FA5}">
                      <a16:colId xmlns:a16="http://schemas.microsoft.com/office/drawing/2014/main" val="761850962"/>
                    </a:ext>
                  </a:extLst>
                </a:gridCol>
              </a:tblGrid>
              <a:tr h="601375">
                <a:tc>
                  <a:txBody>
                    <a:bodyPr/>
                    <a:lstStyle/>
                    <a:p>
                      <a:pPr algn="ctr" fontAlgn="base"/>
                      <a:r>
                        <a:rPr lang="en-US" sz="1100" b="1" u="none" strike="noStrike">
                          <a:solidFill>
                            <a:srgbClr val="FFFFFF"/>
                          </a:solidFill>
                          <a:effectLst/>
                        </a:rPr>
                        <a:t>Component</a:t>
                      </a:r>
                      <a:r>
                        <a:rPr lang="en-US" sz="1100" b="1">
                          <a:solidFill>
                            <a:srgbClr val="FFFFFF"/>
                          </a:solidFill>
                          <a:effectLst/>
                        </a:rPr>
                        <a:t>​</a:t>
                      </a:r>
                      <a:endParaRPr lang="en-US" sz="1600" b="1" i="0">
                        <a:solidFill>
                          <a:srgbClr val="FFFFFF"/>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100" b="1" u="none" strike="noStrike">
                          <a:solidFill>
                            <a:srgbClr val="FFFFFF"/>
                          </a:solidFill>
                          <a:effectLst/>
                        </a:rPr>
                        <a:t>Voltage (V)</a:t>
                      </a:r>
                      <a:r>
                        <a:rPr lang="en-US" sz="1100" b="1">
                          <a:solidFill>
                            <a:srgbClr val="FFFFFF"/>
                          </a:solidFill>
                          <a:effectLst/>
                        </a:rPr>
                        <a:t>​</a:t>
                      </a:r>
                      <a:endParaRPr lang="en-US" sz="1600" b="1" i="0">
                        <a:solidFill>
                          <a:srgbClr val="FFFFFF"/>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100" b="1" u="none" strike="noStrike">
                          <a:solidFill>
                            <a:srgbClr val="FFFFFF"/>
                          </a:solidFill>
                          <a:effectLst/>
                        </a:rPr>
                        <a:t>Power per Unit (W)</a:t>
                      </a:r>
                      <a:r>
                        <a:rPr lang="en-US" sz="1100" b="1">
                          <a:solidFill>
                            <a:srgbClr val="FFFFFF"/>
                          </a:solidFill>
                          <a:effectLst/>
                        </a:rPr>
                        <a:t>​</a:t>
                      </a:r>
                      <a:endParaRPr lang="en-US" sz="1600" b="1" i="0">
                        <a:solidFill>
                          <a:srgbClr val="FFFFFF"/>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100" b="1" u="none" strike="noStrike">
                          <a:solidFill>
                            <a:srgbClr val="FFFFFF"/>
                          </a:solidFill>
                          <a:effectLst/>
                        </a:rPr>
                        <a:t>Duty Cycle (%)</a:t>
                      </a:r>
                      <a:r>
                        <a:rPr lang="en-US" sz="1100" b="1">
                          <a:solidFill>
                            <a:srgbClr val="FFFFFF"/>
                          </a:solidFill>
                          <a:effectLst/>
                        </a:rPr>
                        <a:t>​</a:t>
                      </a:r>
                      <a:endParaRPr lang="en-US" sz="1600" b="1" i="0">
                        <a:solidFill>
                          <a:srgbClr val="FFFFFF"/>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100" b="1" u="none" strike="noStrike">
                          <a:solidFill>
                            <a:srgbClr val="FFFFFF"/>
                          </a:solidFill>
                          <a:effectLst/>
                        </a:rPr>
                        <a:t>Power Consumption (</a:t>
                      </a:r>
                      <a:r>
                        <a:rPr lang="en-US" sz="1100" b="1" u="none" strike="noStrike" err="1">
                          <a:solidFill>
                            <a:srgbClr val="FFFFFF"/>
                          </a:solidFill>
                          <a:effectLst/>
                        </a:rPr>
                        <a:t>Wh</a:t>
                      </a:r>
                      <a:r>
                        <a:rPr lang="en-US" sz="1100" b="1" u="none" strike="noStrike">
                          <a:solidFill>
                            <a:srgbClr val="FFFFFF"/>
                          </a:solidFill>
                          <a:effectLst/>
                        </a:rPr>
                        <a:t>)</a:t>
                      </a:r>
                      <a:r>
                        <a:rPr lang="en-US" sz="1100" b="1">
                          <a:solidFill>
                            <a:srgbClr val="FFFFFF"/>
                          </a:solidFill>
                          <a:effectLst/>
                        </a:rPr>
                        <a:t>​</a:t>
                      </a:r>
                      <a:endParaRPr lang="en-US" sz="1600" b="1" i="0">
                        <a:solidFill>
                          <a:srgbClr val="FFFFFF"/>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100" b="1">
                          <a:solidFill>
                            <a:srgbClr val="FFFFFF"/>
                          </a:solidFill>
                          <a:effectLst/>
                        </a:rPr>
                        <a:t>Source</a:t>
                      </a:r>
                      <a:endParaRPr lang="en-US" sz="1100" b="1" i="0">
                        <a:solidFill>
                          <a:srgbClr val="FFFFFF"/>
                        </a:solidFill>
                        <a:effectLst/>
                        <a:latin typeface="Arial"/>
                      </a:endParaRPr>
                    </a:p>
                  </a:txBody>
                  <a:tcPr marL="83752" marR="83752"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559243"/>
                  </a:ext>
                </a:extLst>
              </a:tr>
              <a:tr h="770799">
                <a:tc>
                  <a:txBody>
                    <a:bodyPr/>
                    <a:lstStyle/>
                    <a:p>
                      <a:pPr algn="ctr" fontAlgn="base"/>
                      <a:r>
                        <a:rPr lang="en-US" sz="1000" b="0" u="none" strike="noStrike">
                          <a:solidFill>
                            <a:srgbClr val="000000"/>
                          </a:solidFill>
                          <a:effectLst/>
                        </a:rPr>
                        <a:t>Raspberry Pi Pico</a:t>
                      </a:r>
                      <a:endParaRPr lang="en-US" sz="1000" b="0">
                        <a:solidFill>
                          <a:srgbClr val="000000"/>
                        </a:solidFill>
                        <a:effectLst/>
                      </a:endParaRPr>
                    </a:p>
                    <a:p>
                      <a:pPr algn="ctr" fontAlgn="base"/>
                      <a:r>
                        <a:rPr lang="en-US" sz="1000" b="0" u="none" strike="noStrike">
                          <a:solidFill>
                            <a:srgbClr val="000000"/>
                          </a:solidFill>
                          <a:effectLst/>
                        </a:rPr>
                        <a:t>(Microcontroller)</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9V</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.1406</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100</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0.1406</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u="none" strike="noStrike">
                          <a:solidFill>
                            <a:srgbClr val="000000"/>
                          </a:solidFill>
                          <a:effectLst/>
                        </a:rPr>
                        <a:t>Datasheet</a:t>
                      </a:r>
                      <a:endParaRPr lang="en-US" sz="1000" b="0" i="0" u="none" strike="noStrike">
                        <a:solidFill>
                          <a:srgbClr val="000000"/>
                        </a:solidFill>
                        <a:effectLst/>
                        <a:latin typeface="Arial"/>
                      </a:endParaRPr>
                    </a:p>
                  </a:txBody>
                  <a:tcPr marL="83752" marR="83752"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580377938"/>
                  </a:ext>
                </a:extLst>
              </a:tr>
              <a:tr h="770799">
                <a:tc>
                  <a:txBody>
                    <a:bodyPr/>
                    <a:lstStyle/>
                    <a:p>
                      <a:pPr algn="ctr" fontAlgn="base"/>
                      <a:r>
                        <a:rPr lang="en-US" sz="1000" b="0" u="none" strike="noStrike">
                          <a:solidFill>
                            <a:srgbClr val="000000"/>
                          </a:solidFill>
                          <a:effectLst/>
                        </a:rPr>
                        <a:t>Adafruit Ultimate Breakout (GPS)</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5V</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.1</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100</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.1</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Datasheet</a:t>
                      </a:r>
                      <a:endParaRPr lang="en-US" sz="1000" b="0" i="0">
                        <a:solidFill>
                          <a:srgbClr val="000000"/>
                        </a:solidFill>
                        <a:effectLst/>
                        <a:latin typeface="Arial"/>
                      </a:endParaRPr>
                    </a:p>
                  </a:txBody>
                  <a:tcPr marL="83752" marR="83752"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128822604"/>
                  </a:ext>
                </a:extLst>
              </a:tr>
              <a:tr h="770799">
                <a:tc>
                  <a:txBody>
                    <a:bodyPr/>
                    <a:lstStyle/>
                    <a:p>
                      <a:pPr algn="ctr" fontAlgn="base"/>
                      <a:r>
                        <a:rPr lang="en-US" sz="1000" b="0" u="none" strike="noStrike">
                          <a:solidFill>
                            <a:srgbClr val="000000"/>
                          </a:solidFill>
                          <a:effectLst/>
                        </a:rPr>
                        <a:t>BMP280</a:t>
                      </a:r>
                      <a:r>
                        <a:rPr lang="en-US" sz="1000" b="0">
                          <a:solidFill>
                            <a:srgbClr val="000000"/>
                          </a:solidFill>
                          <a:effectLst/>
                        </a:rPr>
                        <a:t>​</a:t>
                      </a:r>
                    </a:p>
                    <a:p>
                      <a:pPr algn="ctr" fontAlgn="base"/>
                      <a:r>
                        <a:rPr lang="en-US" sz="1000" b="0" u="none" strike="noStrike">
                          <a:solidFill>
                            <a:srgbClr val="000000"/>
                          </a:solidFill>
                          <a:effectLst/>
                        </a:rPr>
                        <a:t>(Air Temperature/Pressure)</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5V</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0.00025</a:t>
                      </a:r>
                      <a:endParaRPr lang="en-US" sz="1000" b="0" i="0" u="none" strike="noStrike">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100</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a:solidFill>
                            <a:srgbClr val="000000"/>
                          </a:solidFill>
                          <a:effectLst/>
                        </a:rPr>
                        <a:t>0.000025</a:t>
                      </a:r>
                      <a:endParaRPr lang="en-US" sz="1000" b="0" i="0">
                        <a:solidFill>
                          <a:srgbClr val="000000"/>
                        </a:solidFill>
                        <a:effectLst/>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Datasheet</a:t>
                      </a:r>
                      <a:endParaRPr lang="en-US" sz="1000" b="0" i="0">
                        <a:solidFill>
                          <a:srgbClr val="000000"/>
                        </a:solidFill>
                        <a:effectLst/>
                      </a:endParaRPr>
                    </a:p>
                  </a:txBody>
                  <a:tcPr marL="83752" marR="83752"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786347781"/>
                  </a:ext>
                </a:extLst>
              </a:tr>
              <a:tr h="431953">
                <a:tc>
                  <a:txBody>
                    <a:bodyPr/>
                    <a:lstStyle/>
                    <a:p>
                      <a:pPr algn="ctr" fontAlgn="base"/>
                      <a:r>
                        <a:rPr lang="en-US" sz="1000" b="0" u="none" strike="noStrike">
                          <a:solidFill>
                            <a:srgbClr val="000000"/>
                          </a:solidFill>
                          <a:effectLst/>
                        </a:rPr>
                        <a:t>IE092505-1</a:t>
                      </a:r>
                    </a:p>
                    <a:p>
                      <a:pPr algn="ctr" fontAlgn="base"/>
                      <a:r>
                        <a:rPr lang="en-US" sz="1000" b="0">
                          <a:solidFill>
                            <a:srgbClr val="000000"/>
                          </a:solidFill>
                          <a:effectLst/>
                        </a:rPr>
                        <a:t>(Sound Alert)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5V</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.03</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100</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50m</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Datasheet</a:t>
                      </a:r>
                      <a:endParaRPr lang="en-US" sz="1000" b="0" i="0">
                        <a:solidFill>
                          <a:srgbClr val="000000"/>
                        </a:solidFill>
                        <a:effectLst/>
                        <a:latin typeface="Arial"/>
                      </a:endParaRPr>
                    </a:p>
                  </a:txBody>
                  <a:tcPr marL="83752" marR="83752"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956808002"/>
                  </a:ext>
                </a:extLst>
              </a:tr>
              <a:tr h="770799">
                <a:tc>
                  <a:txBody>
                    <a:bodyPr/>
                    <a:lstStyle/>
                    <a:p>
                      <a:pPr algn="ctr" fontAlgn="base"/>
                      <a:r>
                        <a:rPr lang="en-US" sz="1000" b="0" u="none" strike="noStrike">
                          <a:solidFill>
                            <a:srgbClr val="000000"/>
                          </a:solidFill>
                          <a:effectLst/>
                        </a:rPr>
                        <a:t>Xbee Pro 900 HP</a:t>
                      </a:r>
                      <a:r>
                        <a:rPr lang="en-US" sz="1000" b="0">
                          <a:solidFill>
                            <a:srgbClr val="000000"/>
                          </a:solidFill>
                          <a:effectLst/>
                        </a:rPr>
                        <a:t>​</a:t>
                      </a:r>
                    </a:p>
                    <a:p>
                      <a:pPr algn="ctr" fontAlgn="base"/>
                      <a:r>
                        <a:rPr lang="en-US" sz="1000" b="0" u="none" strike="noStrike">
                          <a:solidFill>
                            <a:srgbClr val="000000"/>
                          </a:solidFill>
                          <a:effectLst/>
                        </a:rPr>
                        <a:t>(Radio Module)</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5V</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.0.95</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100</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fontAlgn="base"/>
                      <a:r>
                        <a:rPr lang="en-US" sz="1000" b="0" u="none" strike="noStrike">
                          <a:solidFill>
                            <a:srgbClr val="000000"/>
                          </a:solidFill>
                          <a:effectLst/>
                        </a:rPr>
                        <a:t>.95</a:t>
                      </a:r>
                      <a:r>
                        <a:rPr lang="en-US" sz="1000" b="0">
                          <a:solidFill>
                            <a:srgbClr val="000000"/>
                          </a:solidFill>
                          <a:effectLst/>
                        </a:rPr>
                        <a:t>​</a:t>
                      </a:r>
                      <a:endParaRPr lang="en-US" sz="1000" b="0" i="0">
                        <a:solidFill>
                          <a:srgbClr val="000000"/>
                        </a:solidFill>
                        <a:effectLst/>
                        <a:latin typeface="Arial"/>
                      </a:endParaRPr>
                    </a:p>
                  </a:txBody>
                  <a:tcPr marL="83753" marR="83753"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Datasheet</a:t>
                      </a:r>
                      <a:endParaRPr lang="en-US" sz="1000" b="0" i="0">
                        <a:solidFill>
                          <a:srgbClr val="000000"/>
                        </a:solidFill>
                        <a:effectLst/>
                        <a:latin typeface="Arial"/>
                      </a:endParaRPr>
                    </a:p>
                  </a:txBody>
                  <a:tcPr marL="83752" marR="83752"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604783371"/>
                  </a:ext>
                </a:extLst>
              </a:tr>
              <a:tr h="431953">
                <a:tc>
                  <a:txBody>
                    <a:bodyPr/>
                    <a:lstStyle/>
                    <a:p>
                      <a:pPr lvl="0" algn="ctr">
                        <a:buNone/>
                      </a:pPr>
                      <a:r>
                        <a:rPr lang="en-US" sz="1000" b="0">
                          <a:solidFill>
                            <a:srgbClr val="000000"/>
                          </a:solidFill>
                          <a:effectLst/>
                        </a:rPr>
                        <a:t>LED Light</a:t>
                      </a:r>
                    </a:p>
                    <a:p>
                      <a:pPr lvl="0" algn="ctr">
                        <a:buNone/>
                      </a:pPr>
                      <a:r>
                        <a:rPr lang="en-US" sz="1000" b="0">
                          <a:solidFill>
                            <a:srgbClr val="000000"/>
                          </a:solidFill>
                          <a:effectLst/>
                        </a:rPr>
                        <a:t>(Lighting Alert)</a:t>
                      </a:r>
                      <a:endParaRPr lang="en-US" sz="1000" b="0" i="0">
                        <a:solidFill>
                          <a:srgbClr val="000000"/>
                        </a:solidFill>
                        <a:effectLst/>
                        <a:latin typeface="Arial"/>
                      </a:endParaRPr>
                    </a:p>
                  </a:txBody>
                  <a:tcPr marL="83752" marR="83752"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2.2V</a:t>
                      </a:r>
                      <a:endParaRPr lang="en-US" sz="1000" b="0" i="0">
                        <a:solidFill>
                          <a:srgbClr val="000000"/>
                        </a:solidFill>
                        <a:effectLst/>
                        <a:latin typeface="Arial"/>
                      </a:endParaRPr>
                    </a:p>
                  </a:txBody>
                  <a:tcPr marL="83752" marR="83752"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0.044</a:t>
                      </a:r>
                      <a:endParaRPr lang="en-US" sz="1000" b="0" i="0">
                        <a:solidFill>
                          <a:srgbClr val="000000"/>
                        </a:solidFill>
                        <a:effectLst/>
                        <a:latin typeface="Arial"/>
                      </a:endParaRPr>
                    </a:p>
                  </a:txBody>
                  <a:tcPr marL="83752" marR="83752"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100</a:t>
                      </a:r>
                      <a:endParaRPr lang="en-US" sz="1000" b="0" i="0">
                        <a:solidFill>
                          <a:srgbClr val="000000"/>
                        </a:solidFill>
                        <a:effectLst/>
                        <a:latin typeface="Arial"/>
                      </a:endParaRPr>
                    </a:p>
                  </a:txBody>
                  <a:tcPr marL="83752" marR="83752"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0.044</a:t>
                      </a:r>
                      <a:endParaRPr lang="en-US" sz="1000" b="0" i="0">
                        <a:solidFill>
                          <a:srgbClr val="000000"/>
                        </a:solidFill>
                        <a:effectLst/>
                        <a:latin typeface="Arial"/>
                      </a:endParaRPr>
                    </a:p>
                  </a:txBody>
                  <a:tcPr marL="83752" marR="83752"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Datasheet</a:t>
                      </a:r>
                      <a:endParaRPr lang="en-US" sz="1000" b="0" i="0">
                        <a:solidFill>
                          <a:srgbClr val="000000"/>
                        </a:solidFill>
                        <a:effectLst/>
                        <a:latin typeface="Arial"/>
                      </a:endParaRPr>
                    </a:p>
                  </a:txBody>
                  <a:tcPr marL="83751" marR="83751"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69429594"/>
                  </a:ext>
                </a:extLst>
              </a:tr>
              <a:tr h="601375">
                <a:tc>
                  <a:txBody>
                    <a:bodyPr/>
                    <a:lstStyle/>
                    <a:p>
                      <a:pPr lvl="0" algn="ctr">
                        <a:buNone/>
                      </a:pPr>
                      <a:r>
                        <a:rPr lang="en-US" sz="1000" b="0">
                          <a:solidFill>
                            <a:srgbClr val="000000"/>
                          </a:solidFill>
                          <a:effectLst/>
                        </a:rPr>
                        <a:t>BNO 055</a:t>
                      </a:r>
                    </a:p>
                    <a:p>
                      <a:pPr lvl="0" algn="ctr">
                        <a:buNone/>
                      </a:pPr>
                      <a:r>
                        <a:rPr lang="en-US" sz="1000" b="0">
                          <a:solidFill>
                            <a:srgbClr val="000000"/>
                          </a:solidFill>
                          <a:effectLst/>
                        </a:rPr>
                        <a:t>(Temp/Rotational Sensor)</a:t>
                      </a:r>
                      <a:endParaRPr lang="en-US" sz="1000" b="0" i="0">
                        <a:solidFill>
                          <a:srgbClr val="000000"/>
                        </a:solidFill>
                        <a:effectLst/>
                        <a:latin typeface="Arial"/>
                      </a:endParaRPr>
                    </a:p>
                  </a:txBody>
                  <a:tcPr marL="83751" marR="83751"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1.7-3.6V</a:t>
                      </a:r>
                      <a:endParaRPr lang="en-US" sz="1000" b="0" i="0">
                        <a:solidFill>
                          <a:srgbClr val="000000"/>
                        </a:solidFill>
                        <a:effectLst/>
                        <a:latin typeface="Arial"/>
                      </a:endParaRPr>
                    </a:p>
                  </a:txBody>
                  <a:tcPr marL="83751" marR="83751"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0.0123</a:t>
                      </a:r>
                      <a:endParaRPr lang="en-US" sz="1000" b="0" i="0">
                        <a:solidFill>
                          <a:srgbClr val="000000"/>
                        </a:solidFill>
                        <a:effectLst/>
                        <a:latin typeface="Arial"/>
                      </a:endParaRPr>
                    </a:p>
                  </a:txBody>
                  <a:tcPr marL="83751" marR="83751"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100</a:t>
                      </a:r>
                      <a:endParaRPr lang="en-US" sz="1000" b="0" i="0">
                        <a:solidFill>
                          <a:srgbClr val="000000"/>
                        </a:solidFill>
                        <a:effectLst/>
                        <a:latin typeface="Arial"/>
                      </a:endParaRPr>
                    </a:p>
                  </a:txBody>
                  <a:tcPr marL="83751" marR="83751"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0.00155</a:t>
                      </a:r>
                      <a:endParaRPr lang="en-US" sz="1000" b="0" i="0">
                        <a:solidFill>
                          <a:srgbClr val="000000"/>
                        </a:solidFill>
                        <a:effectLst/>
                        <a:latin typeface="Arial"/>
                      </a:endParaRPr>
                    </a:p>
                  </a:txBody>
                  <a:tcPr marL="83751" marR="83751"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lvl="0" algn="ctr">
                        <a:buNone/>
                      </a:pPr>
                      <a:r>
                        <a:rPr lang="en-US" sz="1000" b="0">
                          <a:solidFill>
                            <a:srgbClr val="000000"/>
                          </a:solidFill>
                          <a:effectLst/>
                        </a:rPr>
                        <a:t>Datasheet</a:t>
                      </a:r>
                      <a:endParaRPr lang="en-US" sz="1000" b="0" i="0">
                        <a:solidFill>
                          <a:srgbClr val="000000"/>
                        </a:solidFill>
                        <a:effectLst/>
                        <a:latin typeface="Arial"/>
                      </a:endParaRPr>
                    </a:p>
                  </a:txBody>
                  <a:tcPr marL="83751" marR="83751" marT="41876" marB="41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2554582648"/>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775" name="Google Shape;775;p86"/>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78</a:t>
            </a:fld>
            <a:endParaRPr sz="1000" b="0" i="0" u="none" strike="noStrike" cap="none">
              <a:solidFill>
                <a:schemeClr val="dk1"/>
              </a:solidFill>
              <a:latin typeface="Arial"/>
              <a:ea typeface="Arial"/>
              <a:cs typeface="Arial"/>
              <a:sym typeface="Arial"/>
            </a:endParaRPr>
          </a:p>
        </p:txBody>
      </p:sp>
      <p:sp>
        <p:nvSpPr>
          <p:cNvPr id="776" name="Google Shape;776;p8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Flight Software (FSW) Design</a:t>
            </a:r>
            <a:endParaRPr/>
          </a:p>
        </p:txBody>
      </p:sp>
      <p:sp>
        <p:nvSpPr>
          <p:cNvPr id="777" name="Google Shape;777;p86"/>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a:spcBef>
                <a:spcPts val="0"/>
              </a:spcBef>
            </a:pPr>
            <a:r>
              <a:rPr lang="en-US"/>
              <a:t>Max Epstein</a:t>
            </a:r>
          </a:p>
          <a:p>
            <a:pPr marL="0" marR="0" lvl="0" indent="0" algn="ctr" rtl="0">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8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783" name="Google Shape;783;p8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79</a:t>
            </a:fld>
            <a:endParaRPr sz="1000" b="0" i="0" u="none" strike="noStrike" cap="none">
              <a:solidFill>
                <a:schemeClr val="dk1"/>
              </a:solidFill>
              <a:latin typeface="Arial"/>
              <a:ea typeface="Arial"/>
              <a:cs typeface="Arial"/>
              <a:sym typeface="Arial"/>
            </a:endParaRPr>
          </a:p>
        </p:txBody>
      </p:sp>
      <p:sp>
        <p:nvSpPr>
          <p:cNvPr id="784" name="Google Shape;784;p8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FSW Overview (1/2)</a:t>
            </a:r>
            <a:endParaRPr/>
          </a:p>
        </p:txBody>
      </p:sp>
      <p:sp>
        <p:nvSpPr>
          <p:cNvPr id="786" name="Google Shape;786;p8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87" name="Google Shape;787;p87"/>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Max Epstein</a:t>
            </a:r>
            <a:endParaRPr/>
          </a:p>
        </p:txBody>
      </p:sp>
      <p:sp>
        <p:nvSpPr>
          <p:cNvPr id="4" name="Rectangle 3">
            <a:extLst>
              <a:ext uri="{FF2B5EF4-FFF2-40B4-BE49-F238E27FC236}">
                <a16:creationId xmlns:a16="http://schemas.microsoft.com/office/drawing/2014/main" id="{025B9A27-84B6-D470-BDCE-A668043D07CE}"/>
              </a:ext>
            </a:extLst>
          </p:cNvPr>
          <p:cNvSpPr/>
          <p:nvPr/>
        </p:nvSpPr>
        <p:spPr>
          <a:xfrm>
            <a:off x="619903" y="1720878"/>
            <a:ext cx="1017738" cy="516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Boot up</a:t>
            </a:r>
            <a:endParaRPr lang="en-US">
              <a:solidFill>
                <a:schemeClr val="tx1"/>
              </a:solidFill>
            </a:endParaRPr>
          </a:p>
        </p:txBody>
      </p:sp>
      <p:sp>
        <p:nvSpPr>
          <p:cNvPr id="5" name="Rectangle 4">
            <a:extLst>
              <a:ext uri="{FF2B5EF4-FFF2-40B4-BE49-F238E27FC236}">
                <a16:creationId xmlns:a16="http://schemas.microsoft.com/office/drawing/2014/main" id="{454F75C3-BC76-7C15-ACD1-566493EC4F48}"/>
              </a:ext>
            </a:extLst>
          </p:cNvPr>
          <p:cNvSpPr/>
          <p:nvPr/>
        </p:nvSpPr>
        <p:spPr>
          <a:xfrm>
            <a:off x="2706269" y="1720878"/>
            <a:ext cx="1017738" cy="516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Calibrate Sensors</a:t>
            </a:r>
            <a:endParaRPr lang="en-US">
              <a:solidFill>
                <a:schemeClr val="tx1"/>
              </a:solidFill>
            </a:endParaRPr>
          </a:p>
        </p:txBody>
      </p:sp>
      <p:sp>
        <p:nvSpPr>
          <p:cNvPr id="6" name="Rectangle 5">
            <a:extLst>
              <a:ext uri="{FF2B5EF4-FFF2-40B4-BE49-F238E27FC236}">
                <a16:creationId xmlns:a16="http://schemas.microsoft.com/office/drawing/2014/main" id="{C44F5757-3E40-898B-720F-0054E29F0DA5}"/>
              </a:ext>
            </a:extLst>
          </p:cNvPr>
          <p:cNvSpPr/>
          <p:nvPr/>
        </p:nvSpPr>
        <p:spPr>
          <a:xfrm>
            <a:off x="4710432" y="1505587"/>
            <a:ext cx="1405261" cy="1064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Start communication between payload and GCS</a:t>
            </a:r>
          </a:p>
        </p:txBody>
      </p:sp>
      <p:sp>
        <p:nvSpPr>
          <p:cNvPr id="7" name="Rectangle 6">
            <a:extLst>
              <a:ext uri="{FF2B5EF4-FFF2-40B4-BE49-F238E27FC236}">
                <a16:creationId xmlns:a16="http://schemas.microsoft.com/office/drawing/2014/main" id="{DB9C5725-11D2-B944-6935-F1476C95BF2A}"/>
              </a:ext>
            </a:extLst>
          </p:cNvPr>
          <p:cNvSpPr/>
          <p:nvPr/>
        </p:nvSpPr>
        <p:spPr>
          <a:xfrm>
            <a:off x="7098206" y="1615189"/>
            <a:ext cx="1225200" cy="845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Process live altitude data</a:t>
            </a:r>
          </a:p>
        </p:txBody>
      </p:sp>
      <p:sp>
        <p:nvSpPr>
          <p:cNvPr id="8" name="Rectangle 7">
            <a:extLst>
              <a:ext uri="{FF2B5EF4-FFF2-40B4-BE49-F238E27FC236}">
                <a16:creationId xmlns:a16="http://schemas.microsoft.com/office/drawing/2014/main" id="{462C878C-1614-7E58-E98E-A0C596AC0974}"/>
              </a:ext>
            </a:extLst>
          </p:cNvPr>
          <p:cNvSpPr/>
          <p:nvPr/>
        </p:nvSpPr>
        <p:spPr>
          <a:xfrm>
            <a:off x="7098207" y="3490178"/>
            <a:ext cx="1174313" cy="743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Start </a:t>
            </a:r>
          </a:p>
          <a:p>
            <a:pPr algn="ctr"/>
            <a:r>
              <a:rPr lang="en-US">
                <a:solidFill>
                  <a:schemeClr val="tx1"/>
                </a:solidFill>
                <a:cs typeface="Arial"/>
              </a:rPr>
              <a:t>Payload release</a:t>
            </a:r>
          </a:p>
        </p:txBody>
      </p:sp>
      <p:sp>
        <p:nvSpPr>
          <p:cNvPr id="9" name="Rectangle 8">
            <a:extLst>
              <a:ext uri="{FF2B5EF4-FFF2-40B4-BE49-F238E27FC236}">
                <a16:creationId xmlns:a16="http://schemas.microsoft.com/office/drawing/2014/main" id="{BF1BCA4F-A88F-7E36-5BEC-E5CCA189DAA6}"/>
              </a:ext>
            </a:extLst>
          </p:cNvPr>
          <p:cNvSpPr/>
          <p:nvPr/>
        </p:nvSpPr>
        <p:spPr>
          <a:xfrm>
            <a:off x="4710433" y="3294459"/>
            <a:ext cx="1409175" cy="1182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Start payload parachute release</a:t>
            </a:r>
          </a:p>
        </p:txBody>
      </p:sp>
      <p:sp>
        <p:nvSpPr>
          <p:cNvPr id="10" name="Rectangle 9">
            <a:extLst>
              <a:ext uri="{FF2B5EF4-FFF2-40B4-BE49-F238E27FC236}">
                <a16:creationId xmlns:a16="http://schemas.microsoft.com/office/drawing/2014/main" id="{8037E914-CA6C-475F-D66A-FD09273BF595}"/>
              </a:ext>
            </a:extLst>
          </p:cNvPr>
          <p:cNvSpPr/>
          <p:nvPr/>
        </p:nvSpPr>
        <p:spPr>
          <a:xfrm>
            <a:off x="2677109" y="3389746"/>
            <a:ext cx="1186056" cy="861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Detect payload landing</a:t>
            </a:r>
          </a:p>
        </p:txBody>
      </p:sp>
      <p:sp>
        <p:nvSpPr>
          <p:cNvPr id="11" name="Rectangle 10">
            <a:extLst>
              <a:ext uri="{FF2B5EF4-FFF2-40B4-BE49-F238E27FC236}">
                <a16:creationId xmlns:a16="http://schemas.microsoft.com/office/drawing/2014/main" id="{43E16087-49F8-5273-C911-D249B2D7EB35}"/>
              </a:ext>
            </a:extLst>
          </p:cNvPr>
          <p:cNvSpPr/>
          <p:nvPr/>
        </p:nvSpPr>
        <p:spPr>
          <a:xfrm>
            <a:off x="702501" y="3440086"/>
            <a:ext cx="1127340" cy="634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Terminate</a:t>
            </a:r>
          </a:p>
          <a:p>
            <a:pPr algn="ctr"/>
            <a:r>
              <a:rPr lang="en-US">
                <a:solidFill>
                  <a:schemeClr val="tx1"/>
                </a:solidFill>
                <a:cs typeface="Arial"/>
              </a:rPr>
              <a:t> telemetry </a:t>
            </a:r>
          </a:p>
        </p:txBody>
      </p:sp>
      <p:cxnSp>
        <p:nvCxnSpPr>
          <p:cNvPr id="12" name="Straight Arrow Connector 11">
            <a:extLst>
              <a:ext uri="{FF2B5EF4-FFF2-40B4-BE49-F238E27FC236}">
                <a16:creationId xmlns:a16="http://schemas.microsoft.com/office/drawing/2014/main" id="{CA150355-D18F-4CAB-9DDD-0219E4C97422}"/>
              </a:ext>
            </a:extLst>
          </p:cNvPr>
          <p:cNvCxnSpPr/>
          <p:nvPr/>
        </p:nvCxnSpPr>
        <p:spPr>
          <a:xfrm>
            <a:off x="1835320" y="1977271"/>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8AC88301-65FD-4127-F8C1-C25AE20B615A}"/>
              </a:ext>
            </a:extLst>
          </p:cNvPr>
          <p:cNvCxnSpPr>
            <a:cxnSpLocks/>
          </p:cNvCxnSpPr>
          <p:nvPr/>
        </p:nvCxnSpPr>
        <p:spPr>
          <a:xfrm>
            <a:off x="3921593" y="2016415"/>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A0A5FE48-60FB-F44D-A2CF-C111D4768628}"/>
              </a:ext>
            </a:extLst>
          </p:cNvPr>
          <p:cNvCxnSpPr>
            <a:cxnSpLocks/>
          </p:cNvCxnSpPr>
          <p:nvPr/>
        </p:nvCxnSpPr>
        <p:spPr>
          <a:xfrm>
            <a:off x="6276085" y="2016414"/>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CBCF230D-3C8C-DFEF-D0B1-2EAC9E123AEC}"/>
              </a:ext>
            </a:extLst>
          </p:cNvPr>
          <p:cNvCxnSpPr>
            <a:cxnSpLocks/>
          </p:cNvCxnSpPr>
          <p:nvPr/>
        </p:nvCxnSpPr>
        <p:spPr>
          <a:xfrm flipH="1">
            <a:off x="3965137" y="3746572"/>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560E8E62-5D40-86FD-2C82-89A379B92068}"/>
              </a:ext>
            </a:extLst>
          </p:cNvPr>
          <p:cNvCxnSpPr>
            <a:cxnSpLocks/>
          </p:cNvCxnSpPr>
          <p:nvPr/>
        </p:nvCxnSpPr>
        <p:spPr>
          <a:xfrm flipH="1">
            <a:off x="6258666" y="3785809"/>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CF1212F0-28A4-6DAE-17B7-6A9453D61FA9}"/>
              </a:ext>
            </a:extLst>
          </p:cNvPr>
          <p:cNvCxnSpPr>
            <a:cxnSpLocks/>
          </p:cNvCxnSpPr>
          <p:nvPr/>
        </p:nvCxnSpPr>
        <p:spPr>
          <a:xfrm>
            <a:off x="7705326" y="2634888"/>
            <a:ext cx="5483" cy="699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056DB386-0668-21CB-29BB-D9152BA66AD4}"/>
              </a:ext>
            </a:extLst>
          </p:cNvPr>
          <p:cNvCxnSpPr>
            <a:cxnSpLocks/>
          </p:cNvCxnSpPr>
          <p:nvPr/>
        </p:nvCxnSpPr>
        <p:spPr>
          <a:xfrm>
            <a:off x="1125247" y="4263665"/>
            <a:ext cx="5483" cy="6991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F3412201-0983-0A85-DA34-404E86E0D6C8}"/>
              </a:ext>
            </a:extLst>
          </p:cNvPr>
          <p:cNvCxnSpPr>
            <a:cxnSpLocks/>
          </p:cNvCxnSpPr>
          <p:nvPr/>
        </p:nvCxnSpPr>
        <p:spPr>
          <a:xfrm>
            <a:off x="1904992" y="5570675"/>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B761CB5F-8784-B2D7-464B-5EB63043B5C0}"/>
              </a:ext>
            </a:extLst>
          </p:cNvPr>
          <p:cNvSpPr/>
          <p:nvPr/>
        </p:nvSpPr>
        <p:spPr>
          <a:xfrm>
            <a:off x="506775" y="5090079"/>
            <a:ext cx="1236943" cy="955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Raise Mast</a:t>
            </a:r>
          </a:p>
        </p:txBody>
      </p:sp>
      <p:sp>
        <p:nvSpPr>
          <p:cNvPr id="21" name="TextBox 20">
            <a:extLst>
              <a:ext uri="{FF2B5EF4-FFF2-40B4-BE49-F238E27FC236}">
                <a16:creationId xmlns:a16="http://schemas.microsoft.com/office/drawing/2014/main" id="{F9D7AD5E-1D18-71BA-9099-261EBDBD05C7}"/>
              </a:ext>
            </a:extLst>
          </p:cNvPr>
          <p:cNvSpPr txBox="1"/>
          <p:nvPr/>
        </p:nvSpPr>
        <p:spPr>
          <a:xfrm>
            <a:off x="619903" y="1072642"/>
            <a:ext cx="3556623" cy="400110"/>
          </a:xfrm>
          <a:prstGeom prst="rect">
            <a:avLst/>
          </a:prstGeom>
          <a:noFill/>
        </p:spPr>
        <p:txBody>
          <a:bodyPr wrap="square" rtlCol="0">
            <a:spAutoFit/>
          </a:bodyPr>
          <a:lstStyle/>
          <a:p>
            <a:r>
              <a:rPr lang="en-US" sz="2000" b="1">
                <a:solidFill>
                  <a:srgbClr val="333399"/>
                </a:solidFill>
              </a:rPr>
              <a:t>Flowchart</a:t>
            </a:r>
          </a:p>
        </p:txBody>
      </p:sp>
      <p:cxnSp>
        <p:nvCxnSpPr>
          <p:cNvPr id="22" name="Straight Arrow Connector 21">
            <a:extLst>
              <a:ext uri="{FF2B5EF4-FFF2-40B4-BE49-F238E27FC236}">
                <a16:creationId xmlns:a16="http://schemas.microsoft.com/office/drawing/2014/main" id="{56305134-B542-16B2-DD6F-52331B302F0F}"/>
              </a:ext>
            </a:extLst>
          </p:cNvPr>
          <p:cNvCxnSpPr>
            <a:cxnSpLocks/>
          </p:cNvCxnSpPr>
          <p:nvPr/>
        </p:nvCxnSpPr>
        <p:spPr>
          <a:xfrm flipH="1">
            <a:off x="1904705" y="3744223"/>
            <a:ext cx="644305" cy="23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22">
            <a:extLst>
              <a:ext uri="{FF2B5EF4-FFF2-40B4-BE49-F238E27FC236}">
                <a16:creationId xmlns:a16="http://schemas.microsoft.com/office/drawing/2014/main" id="{1C42AAAA-7298-73CA-3AC8-79F60563B536}"/>
              </a:ext>
            </a:extLst>
          </p:cNvPr>
          <p:cNvSpPr/>
          <p:nvPr/>
        </p:nvSpPr>
        <p:spPr>
          <a:xfrm>
            <a:off x="2743200" y="5090079"/>
            <a:ext cx="1236943" cy="955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Initiate audio beacon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Summary of Changes Since PDR</a:t>
            </a:r>
            <a:endParaRPr/>
          </a:p>
        </p:txBody>
      </p:sp>
      <p:sp>
        <p:nvSpPr>
          <p:cNvPr id="271" name="Google Shape;271;p35"/>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8</a:t>
            </a:fld>
            <a:endParaRPr sz="1000" b="0" i="0" u="none" strike="noStrike" cap="none">
              <a:solidFill>
                <a:schemeClr val="dk1"/>
              </a:solidFill>
              <a:latin typeface="Arial"/>
              <a:ea typeface="Arial"/>
              <a:cs typeface="Arial"/>
              <a:sym typeface="Arial"/>
            </a:endParaRPr>
          </a:p>
        </p:txBody>
      </p:sp>
      <p:sp>
        <p:nvSpPr>
          <p:cNvPr id="272" name="Google Shape;272;p3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3" name="Google Shape;273;p35"/>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Savari Datta</a:t>
            </a:r>
            <a:endParaRPr/>
          </a:p>
        </p:txBody>
      </p:sp>
      <p:sp>
        <p:nvSpPr>
          <p:cNvPr id="2" name="Google Shape;209;p29">
            <a:extLst>
              <a:ext uri="{FF2B5EF4-FFF2-40B4-BE49-F238E27FC236}">
                <a16:creationId xmlns:a16="http://schemas.microsoft.com/office/drawing/2014/main" id="{6432CA47-035C-628B-E4E0-1D20DC0BA0AB}"/>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5" name="Table 3">
            <a:extLst>
              <a:ext uri="{FF2B5EF4-FFF2-40B4-BE49-F238E27FC236}">
                <a16:creationId xmlns:a16="http://schemas.microsoft.com/office/drawing/2014/main" id="{CF97786C-4799-F7D4-F673-7AADF837A860}"/>
              </a:ext>
            </a:extLst>
          </p:cNvPr>
          <p:cNvGraphicFramePr>
            <a:graphicFrameLocks noGrp="1"/>
          </p:cNvGraphicFramePr>
          <p:nvPr>
            <p:extLst>
              <p:ext uri="{D42A27DB-BD31-4B8C-83A1-F6EECF244321}">
                <p14:modId xmlns:p14="http://schemas.microsoft.com/office/powerpoint/2010/main" val="4245694548"/>
              </p:ext>
            </p:extLst>
          </p:nvPr>
        </p:nvGraphicFramePr>
        <p:xfrm>
          <a:off x="292456" y="1052995"/>
          <a:ext cx="8455458" cy="4839805"/>
        </p:xfrm>
        <a:graphic>
          <a:graphicData uri="http://schemas.openxmlformats.org/drawingml/2006/table">
            <a:tbl>
              <a:tblPr firstRow="1" bandRow="1"/>
              <a:tblGrid>
                <a:gridCol w="4231725">
                  <a:extLst>
                    <a:ext uri="{9D8B030D-6E8A-4147-A177-3AD203B41FA5}">
                      <a16:colId xmlns:a16="http://schemas.microsoft.com/office/drawing/2014/main" val="2164297829"/>
                    </a:ext>
                  </a:extLst>
                </a:gridCol>
                <a:gridCol w="4223733">
                  <a:extLst>
                    <a:ext uri="{9D8B030D-6E8A-4147-A177-3AD203B41FA5}">
                      <a16:colId xmlns:a16="http://schemas.microsoft.com/office/drawing/2014/main" val="533964348"/>
                    </a:ext>
                  </a:extLst>
                </a:gridCol>
              </a:tblGrid>
              <a:tr h="526706">
                <a:tc>
                  <a:txBody>
                    <a:bodyPr/>
                    <a:lstStyle/>
                    <a:p>
                      <a:pPr algn="ctr"/>
                      <a:r>
                        <a:rPr lang="en-US" b="1">
                          <a:solidFill>
                            <a:schemeClr val="bg1"/>
                          </a:solidFill>
                        </a:rPr>
                        <a:t>Changes </a:t>
                      </a:r>
                    </a:p>
                  </a:txBody>
                  <a:tcPr anchor="ctr">
                    <a:solidFill>
                      <a:schemeClr val="accent6"/>
                    </a:solidFill>
                  </a:tcPr>
                </a:tc>
                <a:tc>
                  <a:txBody>
                    <a:bodyPr/>
                    <a:lstStyle/>
                    <a:p>
                      <a:pPr algn="ctr"/>
                      <a:r>
                        <a:rPr lang="en-US" b="1">
                          <a:solidFill>
                            <a:schemeClr val="bg1"/>
                          </a:solidFill>
                        </a:rPr>
                        <a:t>Reason</a:t>
                      </a:r>
                    </a:p>
                  </a:txBody>
                  <a:tcPr anchor="ctr">
                    <a:solidFill>
                      <a:schemeClr val="accent6"/>
                    </a:solidFill>
                  </a:tcPr>
                </a:tc>
                <a:extLst>
                  <a:ext uri="{0D108BD9-81ED-4DB2-BD59-A6C34878D82A}">
                    <a16:rowId xmlns:a16="http://schemas.microsoft.com/office/drawing/2014/main" val="2784404318"/>
                  </a:ext>
                </a:extLst>
              </a:tr>
              <a:tr h="1422106">
                <a:tc>
                  <a:txBody>
                    <a:bodyPr/>
                    <a:lstStyle/>
                    <a:p>
                      <a:pPr marL="0" marR="0" lvl="0" indent="0" algn="ctr">
                        <a:lnSpc>
                          <a:spcPct val="100000"/>
                        </a:lnSpc>
                        <a:spcBef>
                          <a:spcPts val="480"/>
                        </a:spcBef>
                        <a:spcAft>
                          <a:spcPts val="0"/>
                        </a:spcAft>
                        <a:buNone/>
                      </a:pPr>
                      <a:r>
                        <a:rPr lang="en-US" sz="1200" b="0" i="0" u="none" strike="noStrike" noProof="0">
                          <a:latin typeface="Arial"/>
                        </a:rPr>
                        <a:t>Shape of the can was completely redesigned </a:t>
                      </a:r>
                    </a:p>
                  </a:txBody>
                  <a:tcPr anchor="ctr">
                    <a:solidFill>
                      <a:schemeClr val="bg1"/>
                    </a:solidFill>
                  </a:tcPr>
                </a:tc>
                <a:tc>
                  <a:txBody>
                    <a:bodyPr/>
                    <a:lstStyle/>
                    <a:p>
                      <a:pPr lvl="0" algn="ctr">
                        <a:lnSpc>
                          <a:spcPct val="100000"/>
                        </a:lnSpc>
                        <a:spcBef>
                          <a:spcPts val="0"/>
                        </a:spcBef>
                        <a:spcAft>
                          <a:spcPts val="0"/>
                        </a:spcAft>
                        <a:buNone/>
                      </a:pPr>
                      <a:r>
                        <a:rPr lang="en-US" sz="1200" b="0" i="0" u="none" strike="noStrike" noProof="0">
                          <a:latin typeface="Arial"/>
                        </a:rPr>
                        <a:t>We redesigned the can to withstand more G’s during shock. Additionally, the previous can configuration was found to not be very compatible with the probe design and the new configuration would allow the can to be sealed </a:t>
                      </a:r>
                    </a:p>
                  </a:txBody>
                  <a:tcPr anchor="ctr">
                    <a:solidFill>
                      <a:schemeClr val="bg1"/>
                    </a:solidFill>
                  </a:tcPr>
                </a:tc>
                <a:extLst>
                  <a:ext uri="{0D108BD9-81ED-4DB2-BD59-A6C34878D82A}">
                    <a16:rowId xmlns:a16="http://schemas.microsoft.com/office/drawing/2014/main" val="3541359864"/>
                  </a:ext>
                </a:extLst>
              </a:tr>
              <a:tr h="520816">
                <a:tc>
                  <a:txBody>
                    <a:bodyPr/>
                    <a:lstStyle/>
                    <a:p>
                      <a:pPr marL="0" marR="0" lvl="0" indent="0" algn="ctr">
                        <a:lnSpc>
                          <a:spcPct val="100000"/>
                        </a:lnSpc>
                        <a:spcBef>
                          <a:spcPts val="480"/>
                        </a:spcBef>
                        <a:spcAft>
                          <a:spcPts val="0"/>
                        </a:spcAft>
                        <a:buClr>
                          <a:srgbClr val="000000"/>
                        </a:buClr>
                        <a:buNone/>
                      </a:pPr>
                      <a:r>
                        <a:rPr lang="en-US" sz="1200" b="0" i="0" u="none" strike="noStrike" noProof="0">
                          <a:latin typeface="Arial"/>
                        </a:rPr>
                        <a:t>One platform was removed from the probe</a:t>
                      </a:r>
                    </a:p>
                  </a:txBody>
                  <a:tcPr anchor="ctr">
                    <a:solidFill>
                      <a:schemeClr val="bg1"/>
                    </a:solidFill>
                  </a:tcPr>
                </a:tc>
                <a:tc>
                  <a:txBody>
                    <a:bodyPr/>
                    <a:lstStyle/>
                    <a:p>
                      <a:pPr marL="0" indent="0" algn="ctr">
                        <a:buNone/>
                      </a:pPr>
                      <a:r>
                        <a:rPr lang="en-US" sz="1200"/>
                        <a:t>This will allow more room to fit the electronics </a:t>
                      </a:r>
                    </a:p>
                  </a:txBody>
                  <a:tcPr anchor="ctr">
                    <a:solidFill>
                      <a:schemeClr val="bg1"/>
                    </a:solidFill>
                  </a:tcPr>
                </a:tc>
                <a:extLst>
                  <a:ext uri="{0D108BD9-81ED-4DB2-BD59-A6C34878D82A}">
                    <a16:rowId xmlns:a16="http://schemas.microsoft.com/office/drawing/2014/main" val="1602114292"/>
                  </a:ext>
                </a:extLst>
              </a:tr>
              <a:tr h="790059">
                <a:tc>
                  <a:txBody>
                    <a:bodyPr/>
                    <a:lstStyle/>
                    <a:p>
                      <a:pPr marL="0" lvl="0" indent="0" algn="ctr">
                        <a:lnSpc>
                          <a:spcPct val="100000"/>
                        </a:lnSpc>
                        <a:spcBef>
                          <a:spcPts val="0"/>
                        </a:spcBef>
                        <a:spcAft>
                          <a:spcPts val="0"/>
                        </a:spcAft>
                        <a:buNone/>
                      </a:pPr>
                      <a:r>
                        <a:rPr lang="en-US" sz="1200" b="0" i="0" u="none" strike="noStrike" noProof="0">
                          <a:latin typeface="Arial"/>
                        </a:rPr>
                        <a:t>Platforms on the probe will be secured using both nuts and superglue instead of a double nut configuration </a:t>
                      </a:r>
                    </a:p>
                  </a:txBody>
                  <a:tcPr anchor="ctr">
                    <a:solidFill>
                      <a:schemeClr val="bg1"/>
                    </a:solidFill>
                  </a:tcPr>
                </a:tc>
                <a:tc>
                  <a:txBody>
                    <a:bodyPr/>
                    <a:lstStyle/>
                    <a:p>
                      <a:pPr marL="0" lvl="0" indent="0" algn="ctr">
                        <a:lnSpc>
                          <a:spcPct val="100000"/>
                        </a:lnSpc>
                        <a:spcBef>
                          <a:spcPts val="0"/>
                        </a:spcBef>
                        <a:spcAft>
                          <a:spcPts val="0"/>
                        </a:spcAft>
                        <a:buNone/>
                      </a:pPr>
                      <a:r>
                        <a:rPr lang="en-US" sz="1200" b="0" i="0" u="none" strike="noStrike" noProof="0">
                          <a:latin typeface="Arial"/>
                        </a:rPr>
                        <a:t>This will be more secure and save some mass budget</a:t>
                      </a:r>
                    </a:p>
                  </a:txBody>
                  <a:tcPr anchor="ctr">
                    <a:solidFill>
                      <a:schemeClr val="bg1"/>
                    </a:solidFill>
                  </a:tcPr>
                </a:tc>
                <a:extLst>
                  <a:ext uri="{0D108BD9-81ED-4DB2-BD59-A6C34878D82A}">
                    <a16:rowId xmlns:a16="http://schemas.microsoft.com/office/drawing/2014/main" val="276900592"/>
                  </a:ext>
                </a:extLst>
              </a:tr>
              <a:tr h="790059">
                <a:tc>
                  <a:txBody>
                    <a:bodyPr/>
                    <a:lstStyle/>
                    <a:p>
                      <a:pPr marL="0" marR="0" lvl="0" indent="0" algn="ctr">
                        <a:lnSpc>
                          <a:spcPct val="100000"/>
                        </a:lnSpc>
                        <a:spcBef>
                          <a:spcPts val="480"/>
                        </a:spcBef>
                        <a:spcAft>
                          <a:spcPts val="0"/>
                        </a:spcAft>
                        <a:buNone/>
                      </a:pPr>
                      <a:r>
                        <a:rPr lang="en-US" sz="1200" b="0" i="0" u="none" strike="noStrike" noProof="0">
                          <a:latin typeface="Arial"/>
                        </a:rPr>
                        <a:t>A method to seal the can from outside elements was developed </a:t>
                      </a:r>
                    </a:p>
                  </a:txBody>
                  <a:tcPr anchor="ctr">
                    <a:solidFill>
                      <a:schemeClr val="bg1"/>
                    </a:solidFill>
                  </a:tcPr>
                </a:tc>
                <a:tc>
                  <a:txBody>
                    <a:bodyPr/>
                    <a:lstStyle/>
                    <a:p>
                      <a:pPr marL="0" indent="0" algn="ctr">
                        <a:buNone/>
                      </a:pPr>
                      <a:r>
                        <a:rPr lang="en-US" sz="1200"/>
                        <a:t>Secure the can from outside elements </a:t>
                      </a:r>
                    </a:p>
                  </a:txBody>
                  <a:tcPr anchor="ctr">
                    <a:solidFill>
                      <a:schemeClr val="bg1"/>
                    </a:solidFill>
                  </a:tcPr>
                </a:tc>
                <a:extLst>
                  <a:ext uri="{0D108BD9-81ED-4DB2-BD59-A6C34878D82A}">
                    <a16:rowId xmlns:a16="http://schemas.microsoft.com/office/drawing/2014/main" val="2679671678"/>
                  </a:ext>
                </a:extLst>
              </a:tr>
              <a:tr h="790059">
                <a:tc>
                  <a:txBody>
                    <a:bodyPr/>
                    <a:lstStyle/>
                    <a:p>
                      <a:pPr marL="0" marR="0" lvl="0" indent="0" algn="ctr">
                        <a:lnSpc>
                          <a:spcPct val="100000"/>
                        </a:lnSpc>
                        <a:spcBef>
                          <a:spcPts val="480"/>
                        </a:spcBef>
                        <a:spcAft>
                          <a:spcPts val="0"/>
                        </a:spcAft>
                        <a:buNone/>
                      </a:pPr>
                      <a:r>
                        <a:rPr lang="en-US" sz="1200" b="0" i="0" u="none" strike="noStrike" noProof="0">
                          <a:latin typeface="Arial"/>
                        </a:rPr>
                        <a:t>Flag deployment mechanism moved to the bottom of the probe </a:t>
                      </a:r>
                    </a:p>
                  </a:txBody>
                  <a:tcPr anchor="ctr">
                    <a:solidFill>
                      <a:schemeClr val="bg1"/>
                    </a:solidFill>
                  </a:tcPr>
                </a:tc>
                <a:tc>
                  <a:txBody>
                    <a:bodyPr/>
                    <a:lstStyle/>
                    <a:p>
                      <a:pPr marL="0" indent="0" algn="ctr">
                        <a:buNone/>
                      </a:pPr>
                      <a:r>
                        <a:rPr lang="en-US" sz="1200"/>
                        <a:t>Allowed for more stability for both the flag and the probe as a whole </a:t>
                      </a:r>
                    </a:p>
                  </a:txBody>
                  <a:tcPr anchor="ctr">
                    <a:solidFill>
                      <a:schemeClr val="bg1"/>
                    </a:solidFill>
                  </a:tcPr>
                </a:tc>
                <a:extLst>
                  <a:ext uri="{0D108BD9-81ED-4DB2-BD59-A6C34878D82A}">
                    <a16:rowId xmlns:a16="http://schemas.microsoft.com/office/drawing/2014/main" val="1346464934"/>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8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783" name="Google Shape;783;p8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80</a:t>
            </a:fld>
            <a:endParaRPr sz="1000" b="0" i="0" u="none" strike="noStrike" cap="none">
              <a:solidFill>
                <a:schemeClr val="dk1"/>
              </a:solidFill>
              <a:latin typeface="Arial"/>
              <a:ea typeface="Arial"/>
              <a:cs typeface="Arial"/>
              <a:sym typeface="Arial"/>
            </a:endParaRPr>
          </a:p>
        </p:txBody>
      </p:sp>
      <p:sp>
        <p:nvSpPr>
          <p:cNvPr id="784" name="Google Shape;784;p8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FSW Overview (2/2)</a:t>
            </a:r>
            <a:endParaRPr/>
          </a:p>
        </p:txBody>
      </p:sp>
      <p:sp>
        <p:nvSpPr>
          <p:cNvPr id="786" name="Google Shape;786;p8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87" name="Google Shape;787;p87"/>
          <p:cNvSpPr txBox="1"/>
          <p:nvPr/>
        </p:nvSpPr>
        <p:spPr>
          <a:xfrm>
            <a:off x="228600" y="6477000"/>
            <a:ext cx="2286000" cy="244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Max Epstein</a:t>
            </a:r>
            <a:endParaRPr/>
          </a:p>
        </p:txBody>
      </p:sp>
      <p:graphicFrame>
        <p:nvGraphicFramePr>
          <p:cNvPr id="2" name="Table 5">
            <a:extLst>
              <a:ext uri="{FF2B5EF4-FFF2-40B4-BE49-F238E27FC236}">
                <a16:creationId xmlns:a16="http://schemas.microsoft.com/office/drawing/2014/main" id="{3A00E093-AB18-DC79-E3A3-B43C4B2C5EBC}"/>
              </a:ext>
            </a:extLst>
          </p:cNvPr>
          <p:cNvGraphicFramePr>
            <a:graphicFrameLocks noGrp="1"/>
          </p:cNvGraphicFramePr>
          <p:nvPr>
            <p:extLst>
              <p:ext uri="{D42A27DB-BD31-4B8C-83A1-F6EECF244321}">
                <p14:modId xmlns:p14="http://schemas.microsoft.com/office/powerpoint/2010/main" val="3927973554"/>
              </p:ext>
            </p:extLst>
          </p:nvPr>
        </p:nvGraphicFramePr>
        <p:xfrm>
          <a:off x="508269" y="1866992"/>
          <a:ext cx="8127460" cy="3684408"/>
        </p:xfrm>
        <a:graphic>
          <a:graphicData uri="http://schemas.openxmlformats.org/drawingml/2006/table">
            <a:tbl>
              <a:tblPr firstRow="1" bandRow="1">
                <a:tableStyleId>{C4B1156A-380E-4F78-BDF5-A606A8083BF9}</a:tableStyleId>
              </a:tblPr>
              <a:tblGrid>
                <a:gridCol w="2637267">
                  <a:extLst>
                    <a:ext uri="{9D8B030D-6E8A-4147-A177-3AD203B41FA5}">
                      <a16:colId xmlns:a16="http://schemas.microsoft.com/office/drawing/2014/main" val="3612738244"/>
                    </a:ext>
                  </a:extLst>
                </a:gridCol>
                <a:gridCol w="5490193">
                  <a:extLst>
                    <a:ext uri="{9D8B030D-6E8A-4147-A177-3AD203B41FA5}">
                      <a16:colId xmlns:a16="http://schemas.microsoft.com/office/drawing/2014/main" val="1096586880"/>
                    </a:ext>
                  </a:extLst>
                </a:gridCol>
              </a:tblGrid>
              <a:tr h="514114">
                <a:tc>
                  <a:txBody>
                    <a:bodyPr/>
                    <a:lstStyle/>
                    <a:p>
                      <a:pPr algn="ctr"/>
                      <a:r>
                        <a:rPr lang="en-US" sz="1400">
                          <a:solidFill>
                            <a:schemeClr val="bg1"/>
                          </a:solidFill>
                        </a:rPr>
                        <a:t>Programming Languages</a:t>
                      </a:r>
                    </a:p>
                  </a:txBody>
                  <a:tcPr anchor="ctr">
                    <a:solidFill>
                      <a:schemeClr val="accent6"/>
                    </a:solidFill>
                  </a:tcPr>
                </a:tc>
                <a:tc>
                  <a:txBody>
                    <a:bodyPr/>
                    <a:lstStyle/>
                    <a:p>
                      <a:pPr lvl="0">
                        <a:buNone/>
                      </a:pPr>
                      <a:r>
                        <a:rPr lang="en-US" b="0"/>
                        <a:t>Python</a:t>
                      </a:r>
                      <a:endParaRPr lang="en-US"/>
                    </a:p>
                  </a:txBody>
                  <a:tcPr>
                    <a:solidFill>
                      <a:schemeClr val="bg1"/>
                    </a:solidFill>
                  </a:tcPr>
                </a:tc>
                <a:extLst>
                  <a:ext uri="{0D108BD9-81ED-4DB2-BD59-A6C34878D82A}">
                    <a16:rowId xmlns:a16="http://schemas.microsoft.com/office/drawing/2014/main" val="2848959597"/>
                  </a:ext>
                </a:extLst>
              </a:tr>
              <a:tr h="453988">
                <a:tc>
                  <a:txBody>
                    <a:bodyPr/>
                    <a:lstStyle/>
                    <a:p>
                      <a:pPr algn="ctr"/>
                      <a:r>
                        <a:rPr lang="en-US" sz="1400" b="1">
                          <a:solidFill>
                            <a:schemeClr val="bg1"/>
                          </a:solidFill>
                        </a:rPr>
                        <a:t>Development Environments</a:t>
                      </a:r>
                    </a:p>
                  </a:txBody>
                  <a:tcPr anchor="ctr">
                    <a:solidFill>
                      <a:schemeClr val="accent6"/>
                    </a:solidFill>
                  </a:tcPr>
                </a:tc>
                <a:tc>
                  <a:txBody>
                    <a:bodyPr/>
                    <a:lstStyle/>
                    <a:p>
                      <a:pPr lvl="0">
                        <a:buNone/>
                      </a:pPr>
                      <a:r>
                        <a:rPr lang="en-US"/>
                        <a:t>Visual Studio Code</a:t>
                      </a:r>
                    </a:p>
                  </a:txBody>
                  <a:tcPr>
                    <a:solidFill>
                      <a:schemeClr val="bg1"/>
                    </a:solidFill>
                  </a:tcPr>
                </a:tc>
                <a:extLst>
                  <a:ext uri="{0D108BD9-81ED-4DB2-BD59-A6C34878D82A}">
                    <a16:rowId xmlns:a16="http://schemas.microsoft.com/office/drawing/2014/main" val="2258658514"/>
                  </a:ext>
                </a:extLst>
              </a:tr>
              <a:tr h="1718252">
                <a:tc>
                  <a:txBody>
                    <a:bodyPr/>
                    <a:lstStyle/>
                    <a:p>
                      <a:pPr lvl="0" algn="ctr">
                        <a:buNone/>
                      </a:pPr>
                      <a:r>
                        <a:rPr lang="en-US" sz="1400" b="1">
                          <a:solidFill>
                            <a:schemeClr val="bg1"/>
                          </a:solidFill>
                        </a:rPr>
                        <a:t>FSW Tasks</a:t>
                      </a:r>
                    </a:p>
                  </a:txBody>
                  <a:tcPr anchor="ctr">
                    <a:solidFill>
                      <a:schemeClr val="accent6"/>
                    </a:solidFill>
                  </a:tcPr>
                </a:tc>
                <a:tc>
                  <a:txBody>
                    <a:bodyPr/>
                    <a:lstStyle/>
                    <a:p>
                      <a:pPr marL="0" indent="0">
                        <a:buFont typeface="Arial"/>
                        <a:buNone/>
                      </a:pPr>
                      <a:r>
                        <a:rPr lang="en-US"/>
                        <a:t>- Boot up and collect sensor data in the correct units required by CanSat.</a:t>
                      </a:r>
                    </a:p>
                    <a:p>
                      <a:pPr marL="0" lvl="0" indent="0">
                        <a:buFont typeface="Arial"/>
                        <a:buNone/>
                      </a:pPr>
                      <a:r>
                        <a:rPr lang="en-US" sz="1400" b="0" i="0" u="none" strike="noStrike" noProof="0">
                          <a:latin typeface="Arial"/>
                        </a:rPr>
                        <a:t>- Communicate telemetry from the payload and container to the GCS to store data.</a:t>
                      </a:r>
                      <a:endParaRPr lang="en-US"/>
                    </a:p>
                    <a:p>
                      <a:pPr marL="0" lvl="0" indent="0">
                        <a:buFont typeface="Arial"/>
                        <a:buNone/>
                      </a:pPr>
                      <a:r>
                        <a:rPr lang="en-US"/>
                        <a:t>- Keep track of altitude and release the payload and parachute when needed.</a:t>
                      </a:r>
                    </a:p>
                    <a:p>
                      <a:pPr marL="0" lvl="0" indent="0">
                        <a:buFont typeface="Arial"/>
                        <a:buNone/>
                      </a:pPr>
                      <a:r>
                        <a:rPr lang="en-US"/>
                        <a:t>- Trigger audio beacon after landing.</a:t>
                      </a:r>
                    </a:p>
                  </a:txBody>
                  <a:tcPr>
                    <a:solidFill>
                      <a:schemeClr val="bg1"/>
                    </a:solidFill>
                  </a:tcPr>
                </a:tc>
                <a:extLst>
                  <a:ext uri="{0D108BD9-81ED-4DB2-BD59-A6C34878D82A}">
                    <a16:rowId xmlns:a16="http://schemas.microsoft.com/office/drawing/2014/main" val="3320328835"/>
                  </a:ext>
                </a:extLst>
              </a:tr>
              <a:tr h="998054">
                <a:tc>
                  <a:txBody>
                    <a:bodyPr/>
                    <a:lstStyle/>
                    <a:p>
                      <a:pPr algn="ctr"/>
                      <a:r>
                        <a:rPr lang="en-US" sz="1400" b="1">
                          <a:solidFill>
                            <a:schemeClr val="bg1"/>
                          </a:solidFill>
                        </a:rPr>
                        <a:t>Payload FSW</a:t>
                      </a:r>
                    </a:p>
                  </a:txBody>
                  <a:tcPr anchor="ctr">
                    <a:solidFill>
                      <a:schemeClr val="accent6"/>
                    </a:solidFill>
                  </a:tcPr>
                </a:tc>
                <a:tc>
                  <a:txBody>
                    <a:bodyPr/>
                    <a:lstStyle/>
                    <a:p>
                      <a:pPr marL="0" indent="0">
                        <a:buFont typeface="Arial"/>
                        <a:buNone/>
                      </a:pPr>
                      <a:r>
                        <a:rPr lang="en-US"/>
                        <a:t>- Payload communication</a:t>
                      </a:r>
                    </a:p>
                    <a:p>
                      <a:pPr marL="0" lvl="0" indent="0">
                        <a:buFont typeface="Arial"/>
                        <a:buNone/>
                      </a:pPr>
                      <a:r>
                        <a:rPr lang="en-US"/>
                        <a:t>- In charge of collecting data with sensors</a:t>
                      </a:r>
                    </a:p>
                    <a:p>
                      <a:pPr marL="0" lvl="0" indent="0">
                        <a:buFont typeface="Arial"/>
                        <a:buNone/>
                      </a:pPr>
                      <a:r>
                        <a:rPr lang="en-US"/>
                        <a:t>- Contains temperature sensor, pressure sensor, rotational sensor, camera</a:t>
                      </a:r>
                    </a:p>
                  </a:txBody>
                  <a:tcPr>
                    <a:solidFill>
                      <a:schemeClr val="bg1"/>
                    </a:solidFill>
                  </a:tcPr>
                </a:tc>
                <a:extLst>
                  <a:ext uri="{0D108BD9-81ED-4DB2-BD59-A6C34878D82A}">
                    <a16:rowId xmlns:a16="http://schemas.microsoft.com/office/drawing/2014/main" val="876567311"/>
                  </a:ext>
                </a:extLst>
              </a:tr>
            </a:tbl>
          </a:graphicData>
        </a:graphic>
      </p:graphicFrame>
    </p:spTree>
    <p:extLst>
      <p:ext uri="{BB962C8B-B14F-4D97-AF65-F5344CB8AC3E}">
        <p14:creationId xmlns:p14="http://schemas.microsoft.com/office/powerpoint/2010/main" val="4242074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88"/>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FSW Changes Since PDR</a:t>
            </a:r>
            <a:endParaRPr/>
          </a:p>
        </p:txBody>
      </p:sp>
      <p:sp>
        <p:nvSpPr>
          <p:cNvPr id="793" name="Google Shape;793;p88"/>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a:t>No Changes have been made since the PDR</a:t>
            </a:r>
          </a:p>
          <a:p>
            <a:pPr marL="0" indent="0">
              <a:spcBef>
                <a:spcPts val="0"/>
              </a:spcBef>
              <a:buNone/>
            </a:pPr>
            <a:endParaRPr lang="en-US"/>
          </a:p>
        </p:txBody>
      </p:sp>
      <p:sp>
        <p:nvSpPr>
          <p:cNvPr id="794" name="Google Shape;794;p8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795" name="Google Shape;795;p88"/>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81</a:t>
            </a:fld>
            <a:endParaRPr sz="1000" b="0" i="0" u="none" strike="noStrike" cap="none">
              <a:solidFill>
                <a:schemeClr val="dk1"/>
              </a:solidFill>
              <a:latin typeface="Arial"/>
              <a:ea typeface="Arial"/>
              <a:cs typeface="Arial"/>
              <a:sym typeface="Arial"/>
            </a:endParaRPr>
          </a:p>
        </p:txBody>
      </p:sp>
      <p:sp>
        <p:nvSpPr>
          <p:cNvPr id="796" name="Google Shape;796;p88"/>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97" name="Google Shape;797;p88"/>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Max Epstein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89"/>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03" name="Google Shape;803;p8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82</a:t>
            </a:fld>
            <a:endParaRPr sz="1000" b="0" i="0" u="none" strike="noStrike" cap="none">
              <a:solidFill>
                <a:schemeClr val="dk1"/>
              </a:solidFill>
              <a:latin typeface="Arial"/>
              <a:ea typeface="Arial"/>
              <a:cs typeface="Arial"/>
              <a:sym typeface="Arial"/>
            </a:endParaRPr>
          </a:p>
        </p:txBody>
      </p:sp>
      <p:sp>
        <p:nvSpPr>
          <p:cNvPr id="804" name="Google Shape;804;p8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FSW State Diagram (1/3)</a:t>
            </a:r>
            <a:endParaRPr/>
          </a:p>
        </p:txBody>
      </p:sp>
      <p:sp>
        <p:nvSpPr>
          <p:cNvPr id="806" name="Google Shape;806;p8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Max Epstein</a:t>
            </a:r>
            <a:endParaRPr/>
          </a:p>
        </p:txBody>
      </p:sp>
      <p:sp>
        <p:nvSpPr>
          <p:cNvPr id="807" name="Google Shape;807;p89"/>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 name="Picture 2">
            <a:extLst>
              <a:ext uri="{FF2B5EF4-FFF2-40B4-BE49-F238E27FC236}">
                <a16:creationId xmlns:a16="http://schemas.microsoft.com/office/drawing/2014/main" id="{9988E807-9520-848F-2A86-D60D82242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06" y="2285160"/>
            <a:ext cx="8901953" cy="2103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89"/>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03" name="Google Shape;803;p8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83</a:t>
            </a:fld>
            <a:endParaRPr sz="1000" b="0" i="0" u="none" strike="noStrike" cap="none">
              <a:solidFill>
                <a:schemeClr val="dk1"/>
              </a:solidFill>
              <a:latin typeface="Arial"/>
              <a:ea typeface="Arial"/>
              <a:cs typeface="Arial"/>
              <a:sym typeface="Arial"/>
            </a:endParaRPr>
          </a:p>
        </p:txBody>
      </p:sp>
      <p:sp>
        <p:nvSpPr>
          <p:cNvPr id="804" name="Google Shape;804;p8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FSW State Diagram (2/3)</a:t>
            </a:r>
            <a:endParaRPr/>
          </a:p>
        </p:txBody>
      </p:sp>
      <p:sp>
        <p:nvSpPr>
          <p:cNvPr id="806" name="Google Shape;806;p8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Max Epstein</a:t>
            </a:r>
            <a:endParaRPr/>
          </a:p>
        </p:txBody>
      </p:sp>
      <p:sp>
        <p:nvSpPr>
          <p:cNvPr id="807" name="Google Shape;807;p89"/>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 name="Picture 2">
            <a:extLst>
              <a:ext uri="{FF2B5EF4-FFF2-40B4-BE49-F238E27FC236}">
                <a16:creationId xmlns:a16="http://schemas.microsoft.com/office/drawing/2014/main" id="{9988E807-9520-848F-2A86-D60D82242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06" y="2285160"/>
            <a:ext cx="8901953" cy="21033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0C1EDFB-840D-8462-5D8C-EA90999D6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424" y="2178517"/>
            <a:ext cx="8600394" cy="238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9977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89"/>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03" name="Google Shape;803;p8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84</a:t>
            </a:fld>
            <a:endParaRPr sz="1000" b="0" i="0" u="none" strike="noStrike" cap="none">
              <a:solidFill>
                <a:schemeClr val="dk1"/>
              </a:solidFill>
              <a:latin typeface="Arial"/>
              <a:ea typeface="Arial"/>
              <a:cs typeface="Arial"/>
              <a:sym typeface="Arial"/>
            </a:endParaRPr>
          </a:p>
        </p:txBody>
      </p:sp>
      <p:sp>
        <p:nvSpPr>
          <p:cNvPr id="804" name="Google Shape;804;p8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FSW State Diagram (3/3)</a:t>
            </a:r>
            <a:endParaRPr/>
          </a:p>
        </p:txBody>
      </p:sp>
      <p:sp>
        <p:nvSpPr>
          <p:cNvPr id="806" name="Google Shape;806;p8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Max Epstein</a:t>
            </a:r>
            <a:endParaRPr/>
          </a:p>
        </p:txBody>
      </p:sp>
      <p:sp>
        <p:nvSpPr>
          <p:cNvPr id="807" name="Google Shape;807;p89"/>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8E5699A-1A19-53BC-7E36-1C672361D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17" y="2100076"/>
            <a:ext cx="8958572" cy="240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1385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89"/>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03" name="Google Shape;803;p8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85</a:t>
            </a:fld>
            <a:endParaRPr sz="1000" b="0" i="0" u="none" strike="noStrike" cap="none">
              <a:solidFill>
                <a:schemeClr val="dk1"/>
              </a:solidFill>
              <a:latin typeface="Arial"/>
              <a:ea typeface="Arial"/>
              <a:cs typeface="Arial"/>
              <a:sym typeface="Arial"/>
            </a:endParaRPr>
          </a:p>
        </p:txBody>
      </p:sp>
      <p:sp>
        <p:nvSpPr>
          <p:cNvPr id="804" name="Google Shape;804;p8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t>Payload </a:t>
            </a:r>
            <a:r>
              <a:rPr lang="en-US" sz="2400" b="1" i="0" u="none" strike="noStrike" cap="none" err="1">
                <a:solidFill>
                  <a:schemeClr val="accent2"/>
                </a:solidFill>
                <a:latin typeface="Arial"/>
                <a:ea typeface="Arial"/>
                <a:cs typeface="Arial"/>
                <a:sym typeface="Arial"/>
              </a:rPr>
              <a:t>CanSat</a:t>
            </a:r>
            <a:r>
              <a:rPr lang="en-US" sz="2400" b="1" i="0" u="none" strike="noStrike" cap="none">
                <a:solidFill>
                  <a:schemeClr val="accent2"/>
                </a:solidFill>
                <a:latin typeface="Arial"/>
                <a:ea typeface="Arial"/>
                <a:cs typeface="Arial"/>
                <a:sym typeface="Arial"/>
              </a:rPr>
              <a:t> FSW State Diagram </a:t>
            </a:r>
            <a:endParaRPr/>
          </a:p>
        </p:txBody>
      </p:sp>
      <p:sp>
        <p:nvSpPr>
          <p:cNvPr id="806" name="Google Shape;806;p8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Max Epstein</a:t>
            </a:r>
            <a:endParaRPr/>
          </a:p>
        </p:txBody>
      </p:sp>
      <p:sp>
        <p:nvSpPr>
          <p:cNvPr id="807" name="Google Shape;807;p89"/>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CC5B0A2D-CCEB-3B4F-7C13-02D748486A46}"/>
              </a:ext>
            </a:extLst>
          </p:cNvPr>
          <p:cNvSpPr txBox="1"/>
          <p:nvPr/>
        </p:nvSpPr>
        <p:spPr>
          <a:xfrm>
            <a:off x="227819" y="1325023"/>
            <a:ext cx="8689146" cy="245195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t>FSW Recovery from Reset</a:t>
            </a:r>
          </a:p>
          <a:p>
            <a:endParaRPr lang="en-US" sz="2000" b="1"/>
          </a:p>
          <a:p>
            <a:r>
              <a:rPr lang="en-US" sz="2000" b="1"/>
              <a:t>What is used to recover:</a:t>
            </a:r>
          </a:p>
          <a:p>
            <a:pPr marL="742950" lvl="1" indent="-285750">
              <a:spcBef>
                <a:spcPts val="400"/>
              </a:spcBef>
              <a:buChar char="•"/>
            </a:pPr>
            <a:r>
              <a:rPr lang="en-US" sz="2000"/>
              <a:t>Mission Time</a:t>
            </a:r>
          </a:p>
          <a:p>
            <a:pPr marL="742950" lvl="1" indent="-285750">
              <a:spcBef>
                <a:spcPts val="400"/>
              </a:spcBef>
              <a:buChar char="•"/>
            </a:pPr>
            <a:r>
              <a:rPr lang="en-US" sz="2000"/>
              <a:t>GPS Time</a:t>
            </a:r>
          </a:p>
          <a:p>
            <a:pPr marL="742950" lvl="1" indent="-285750">
              <a:spcBef>
                <a:spcPts val="400"/>
              </a:spcBef>
              <a:buChar char="•"/>
            </a:pPr>
            <a:r>
              <a:rPr lang="en-US" sz="2000"/>
              <a:t>Software State</a:t>
            </a:r>
          </a:p>
          <a:p>
            <a:pPr marL="742950" lvl="1" indent="-285750">
              <a:spcBef>
                <a:spcPts val="400"/>
              </a:spcBef>
              <a:buChar char="•"/>
            </a:pPr>
            <a:r>
              <a:rPr lang="en-US" sz="2000"/>
              <a:t>Altitude</a:t>
            </a:r>
          </a:p>
        </p:txBody>
      </p:sp>
      <p:sp>
        <p:nvSpPr>
          <p:cNvPr id="4" name="TextBox 2">
            <a:extLst>
              <a:ext uri="{FF2B5EF4-FFF2-40B4-BE49-F238E27FC236}">
                <a16:creationId xmlns:a16="http://schemas.microsoft.com/office/drawing/2014/main" id="{18A85932-03E1-0008-3B78-5D96AB7A821D}"/>
              </a:ext>
            </a:extLst>
          </p:cNvPr>
          <p:cNvSpPr txBox="1"/>
          <p:nvPr/>
        </p:nvSpPr>
        <p:spPr>
          <a:xfrm>
            <a:off x="227036" y="3840206"/>
            <a:ext cx="6806330" cy="169277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t>Causes that call for reset:</a:t>
            </a:r>
            <a:endParaRPr lang="en-US" sz="2000"/>
          </a:p>
          <a:p>
            <a:pPr marL="742950" lvl="1" indent="-285750">
              <a:spcBef>
                <a:spcPts val="400"/>
              </a:spcBef>
              <a:buFont typeface="Arial,Sans-Serif"/>
              <a:buChar char="•"/>
            </a:pPr>
            <a:r>
              <a:rPr lang="en-US" sz="2000"/>
              <a:t>Power loss (power supply)</a:t>
            </a:r>
          </a:p>
          <a:p>
            <a:pPr marL="742950" lvl="1" indent="-285750">
              <a:spcBef>
                <a:spcPts val="400"/>
              </a:spcBef>
              <a:buFont typeface="Arial,Sans-Serif"/>
              <a:buChar char="•"/>
            </a:pPr>
            <a:r>
              <a:rPr lang="en-US" sz="2000"/>
              <a:t>Physical damage</a:t>
            </a:r>
          </a:p>
          <a:p>
            <a:pPr marL="742950" lvl="1" indent="-285750">
              <a:spcBef>
                <a:spcPts val="400"/>
              </a:spcBef>
              <a:buFont typeface="Arial,Sans-Serif"/>
              <a:buChar char="•"/>
            </a:pPr>
            <a:r>
              <a:rPr lang="en-US" sz="2000"/>
              <a:t>Processor failure</a:t>
            </a:r>
          </a:p>
          <a:p>
            <a:endParaRPr lang="en-US"/>
          </a:p>
        </p:txBody>
      </p:sp>
    </p:spTree>
    <p:extLst>
      <p:ext uri="{BB962C8B-B14F-4D97-AF65-F5344CB8AC3E}">
        <p14:creationId xmlns:p14="http://schemas.microsoft.com/office/powerpoint/2010/main" val="4868058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90"/>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Mode Software</a:t>
            </a:r>
            <a:endParaRPr/>
          </a:p>
        </p:txBody>
      </p:sp>
      <p:sp>
        <p:nvSpPr>
          <p:cNvPr id="815" name="Google Shape;815;p90"/>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86</a:t>
            </a:fld>
            <a:endParaRPr/>
          </a:p>
        </p:txBody>
      </p:sp>
      <p:sp>
        <p:nvSpPr>
          <p:cNvPr id="816" name="Google Shape;816;p90"/>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CanSat 2023 CDR:</a:t>
            </a:r>
            <a:r>
              <a:rPr lang="en-US" sz="1000" b="0" i="0" u="none" strike="noStrike" cap="none">
                <a:solidFill>
                  <a:schemeClr val="dk1"/>
                </a:solidFill>
                <a:latin typeface="Arial"/>
                <a:ea typeface="Arial"/>
                <a:cs typeface="Arial"/>
                <a:sym typeface="Arial"/>
              </a:rPr>
              <a:t> Team </a:t>
            </a:r>
            <a:r>
              <a:rPr lang="en-US"/>
              <a:t>1032 Yes we CANSAT</a:t>
            </a:r>
            <a:endParaRPr/>
          </a:p>
        </p:txBody>
      </p:sp>
      <p:sp>
        <p:nvSpPr>
          <p:cNvPr id="817" name="Google Shape;817;p9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
        <p:nvSpPr>
          <p:cNvPr id="818" name="Google Shape;818;p90"/>
          <p:cNvSpPr/>
          <p:nvPr/>
        </p:nvSpPr>
        <p:spPr>
          <a:xfrm>
            <a:off x="8610600" y="152400"/>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 name="Google Shape;664;p69">
            <a:extLst>
              <a:ext uri="{FF2B5EF4-FFF2-40B4-BE49-F238E27FC236}">
                <a16:creationId xmlns:a16="http://schemas.microsoft.com/office/drawing/2014/main" id="{4BA9EEB9-B406-D935-E936-CD82BA4E9B75}"/>
              </a:ext>
            </a:extLst>
          </p:cNvPr>
          <p:cNvSpPr txBox="1">
            <a:spLocks noGrp="1"/>
          </p:cNvSpPr>
          <p:nvPr>
            <p:ph type="body" idx="1"/>
          </p:nvPr>
        </p:nvSpPr>
        <p:spPr>
          <a:xfrm>
            <a:off x="228600" y="1066800"/>
            <a:ext cx="8686800" cy="5181600"/>
          </a:xfrm>
          <a:prstGeom prst="rect">
            <a:avLst/>
          </a:prstGeom>
        </p:spPr>
        <p:txBody>
          <a:bodyPr spcFirstLastPara="1" wrap="square" lIns="91425" tIns="91425" rIns="91425" bIns="91425" anchor="t" anchorCtr="0">
            <a:noAutofit/>
          </a:bodyPr>
          <a:lstStyle/>
          <a:p>
            <a:pPr marL="342900" indent="-342900">
              <a:spcBef>
                <a:spcPts val="0"/>
              </a:spcBef>
              <a:buFont typeface="Arial" panose="020B0604020202020204" pitchFamily="34" charset="0"/>
              <a:buChar char="•"/>
            </a:pPr>
            <a:r>
              <a:rPr lang="en-US" sz="2000"/>
              <a:t>Sensor changes</a:t>
            </a:r>
          </a:p>
          <a:p>
            <a:pPr lvl="1">
              <a:spcBef>
                <a:spcPts val="0"/>
              </a:spcBef>
              <a:buFont typeface="Arial" panose="020B0604020202020204" pitchFamily="34" charset="0"/>
              <a:buChar char="•"/>
            </a:pPr>
            <a:r>
              <a:rPr lang="en-US" sz="2000"/>
              <a:t>All air pressure sensors disabled</a:t>
            </a:r>
          </a:p>
          <a:p>
            <a:pPr lvl="1">
              <a:spcBef>
                <a:spcPts val="0"/>
              </a:spcBef>
              <a:buFont typeface="Arial" panose="020B0604020202020204" pitchFamily="34" charset="0"/>
              <a:buChar char="•"/>
            </a:pPr>
            <a:endParaRPr lang="en-US" sz="2000"/>
          </a:p>
          <a:p>
            <a:pPr marL="342900" lvl="0" indent="-342900" algn="l" rtl="0">
              <a:spcBef>
                <a:spcPts val="0"/>
              </a:spcBef>
              <a:spcAft>
                <a:spcPts val="0"/>
              </a:spcAft>
              <a:buSzPts val="2400"/>
              <a:buFont typeface="Arial" panose="020B0604020202020204" pitchFamily="34" charset="0"/>
              <a:buChar char="•"/>
            </a:pPr>
            <a:r>
              <a:rPr lang="en-US" sz="2000"/>
              <a:t>Simulation mode commands</a:t>
            </a:r>
          </a:p>
          <a:p>
            <a:pPr lvl="1">
              <a:spcBef>
                <a:spcPts val="0"/>
              </a:spcBef>
              <a:buFont typeface="Arial" panose="020B0604020202020204" pitchFamily="34" charset="0"/>
              <a:buChar char="•"/>
            </a:pPr>
            <a:r>
              <a:rPr lang="en-US" sz="2000"/>
              <a:t>&lt;MODE&gt; switches from 'F' (Flight) to 'S' (Simulation)</a:t>
            </a:r>
          </a:p>
          <a:p>
            <a:pPr lvl="1">
              <a:spcBef>
                <a:spcPts val="0"/>
              </a:spcBef>
              <a:buFont typeface="Arial" panose="020B0604020202020204" pitchFamily="34" charset="0"/>
              <a:buChar char="•"/>
            </a:pPr>
            <a:endParaRPr lang="en-US" sz="2000"/>
          </a:p>
          <a:p>
            <a:pPr marL="342900" lvl="0" indent="-342900" algn="l" rtl="0">
              <a:spcBef>
                <a:spcPts val="0"/>
              </a:spcBef>
              <a:spcAft>
                <a:spcPts val="0"/>
              </a:spcAft>
              <a:buSzPts val="2400"/>
              <a:buFont typeface="Arial" panose="020B0604020202020204" pitchFamily="34" charset="0"/>
              <a:buChar char="•"/>
            </a:pPr>
            <a:r>
              <a:rPr lang="en-US" sz="2000"/>
              <a:t>How is simulated sensor data substituted with real data?</a:t>
            </a:r>
          </a:p>
          <a:p>
            <a:pPr lvl="1">
              <a:spcBef>
                <a:spcPts val="0"/>
              </a:spcBef>
              <a:buFont typeface="Arial" panose="020B0604020202020204" pitchFamily="34" charset="0"/>
              <a:buChar char="•"/>
            </a:pPr>
            <a:r>
              <a:rPr lang="en-US" sz="2000"/>
              <a:t>External data from text file fed into certain fields instead of air pressure sensor readings</a:t>
            </a:r>
          </a:p>
          <a:p>
            <a:pPr lvl="2">
              <a:spcBef>
                <a:spcPts val="0"/>
              </a:spcBef>
              <a:buSzPts val="2400"/>
              <a:buFont typeface="Arial" panose="020B0604020202020204" pitchFamily="34" charset="0"/>
              <a:buChar char="•"/>
            </a:pPr>
            <a:r>
              <a:rPr lang="en-US" sz="1600"/>
              <a:t> &lt;ALTITUDE&gt;, &lt;PRESSURE&gt; </a:t>
            </a:r>
          </a:p>
          <a:p>
            <a:pPr lvl="1">
              <a:spcBef>
                <a:spcPts val="0"/>
              </a:spcBef>
              <a:buFont typeface="Arial" panose="020B0604020202020204" pitchFamily="34" charset="0"/>
              <a:buChar char="•"/>
            </a:pPr>
            <a:r>
              <a:rPr lang="en-US" sz="2000"/>
              <a:t>All other sensor readings &amp; telemetry remain the same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91"/>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24" name="Google Shape;824;p9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87</a:t>
            </a:fld>
            <a:endParaRPr sz="1000" b="0" i="0" u="none" strike="noStrike" cap="none">
              <a:solidFill>
                <a:schemeClr val="dk1"/>
              </a:solidFill>
              <a:latin typeface="Arial"/>
              <a:ea typeface="Arial"/>
              <a:cs typeface="Arial"/>
              <a:sym typeface="Arial"/>
            </a:endParaRPr>
          </a:p>
        </p:txBody>
      </p:sp>
      <p:sp>
        <p:nvSpPr>
          <p:cNvPr id="825" name="Google Shape;825;p9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Software Development Plan (1/2)</a:t>
            </a:r>
            <a:endParaRPr/>
          </a:p>
        </p:txBody>
      </p:sp>
      <p:sp>
        <p:nvSpPr>
          <p:cNvPr id="827" name="Google Shape;827;p91"/>
          <p:cNvSpPr/>
          <p:nvPr/>
        </p:nvSpPr>
        <p:spPr>
          <a:xfrm>
            <a:off x="8610600" y="152400"/>
            <a:ext cx="457200" cy="457200"/>
          </a:xfrm>
          <a:prstGeom prst="star5">
            <a:avLst>
              <a:gd name="adj" fmla="val 19098"/>
              <a:gd name="hf" fmla="val 105146"/>
              <a:gd name="vf" fmla="val 110557"/>
            </a:avLst>
          </a:prstGeom>
          <a:solidFill>
            <a:srgbClr val="BBE0E3"/>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828" name="Google Shape;828;p91"/>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sp>
        <p:nvSpPr>
          <p:cNvPr id="4" name="Google Shape;676;p70">
            <a:extLst>
              <a:ext uri="{FF2B5EF4-FFF2-40B4-BE49-F238E27FC236}">
                <a16:creationId xmlns:a16="http://schemas.microsoft.com/office/drawing/2014/main" id="{F6FA692B-3A12-5047-E6A2-EB8826C27A8E}"/>
              </a:ext>
            </a:extLst>
          </p:cNvPr>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000"/>
              <a:t>Prototyping and Prototyping Environments</a:t>
            </a:r>
          </a:p>
          <a:p>
            <a:pPr marL="342900" indent="-342900">
              <a:spcBef>
                <a:spcPts val="0"/>
              </a:spcBef>
            </a:pPr>
            <a:r>
              <a:rPr lang="en-US" sz="2000" b="0"/>
              <a:t>Environment in Visual Studio Code and Arduino IDE</a:t>
            </a:r>
            <a:endParaRPr lang="en-US" sz="2000"/>
          </a:p>
          <a:p>
            <a:pPr marL="342900" indent="-342900">
              <a:spcBef>
                <a:spcPts val="0"/>
              </a:spcBef>
            </a:pPr>
            <a:r>
              <a:rPr lang="en-US" sz="2000" b="0"/>
              <a:t>Modular code parts</a:t>
            </a:r>
          </a:p>
          <a:p>
            <a:pPr marL="342900" indent="-342900">
              <a:spcBef>
                <a:spcPts val="0"/>
              </a:spcBef>
            </a:pPr>
            <a:endParaRPr lang="en-US" sz="2000" b="0"/>
          </a:p>
          <a:p>
            <a:pPr marL="0" indent="0">
              <a:spcBef>
                <a:spcPts val="0"/>
              </a:spcBef>
              <a:buNone/>
            </a:pPr>
            <a:r>
              <a:rPr lang="en-US" sz="2000"/>
              <a:t>Development Team</a:t>
            </a:r>
          </a:p>
          <a:p>
            <a:pPr marL="342900" indent="-342900">
              <a:spcBef>
                <a:spcPts val="0"/>
              </a:spcBef>
            </a:pPr>
            <a:r>
              <a:rPr lang="en-US" sz="2000" b="0"/>
              <a:t>Max Epstein</a:t>
            </a:r>
          </a:p>
          <a:p>
            <a:pPr marL="342900" indent="-342900">
              <a:spcBef>
                <a:spcPts val="0"/>
              </a:spcBef>
            </a:pPr>
            <a:r>
              <a:rPr lang="en-US" sz="2000" b="0"/>
              <a:t>Dylan </a:t>
            </a:r>
            <a:r>
              <a:rPr lang="en-US" sz="2000" b="0" err="1"/>
              <a:t>Falzone</a:t>
            </a:r>
            <a:endParaRPr lang="en-US" sz="2000" b="0"/>
          </a:p>
          <a:p>
            <a:pPr marL="342900" indent="-342900">
              <a:spcBef>
                <a:spcPts val="0"/>
              </a:spcBef>
            </a:pPr>
            <a:r>
              <a:rPr lang="en-US" sz="2000" b="0" err="1"/>
              <a:t>Yashas</a:t>
            </a:r>
            <a:r>
              <a:rPr lang="en-US" sz="2000" b="0"/>
              <a:t> Shivaram</a:t>
            </a:r>
          </a:p>
          <a:p>
            <a:pPr marL="342900" indent="-342900">
              <a:spcBef>
                <a:spcPts val="0"/>
              </a:spcBef>
            </a:pPr>
            <a:r>
              <a:rPr lang="en-US" sz="2000" b="0">
                <a:solidFill>
                  <a:schemeClr val="tx1"/>
                </a:solidFill>
                <a:latin typeface="+mj-lt"/>
                <a:ea typeface="Yu Gothic UI"/>
                <a:cs typeface="Angsana New"/>
              </a:rPr>
              <a:t>Paolo D’Alessandro</a:t>
            </a:r>
          </a:p>
          <a:p>
            <a:pPr marL="0" indent="0">
              <a:spcBef>
                <a:spcPts val="0"/>
              </a:spcBef>
              <a:buNone/>
            </a:pPr>
            <a:endParaRPr lang="en-US" sz="2000" b="0"/>
          </a:p>
          <a:p>
            <a:pPr marL="0" indent="0">
              <a:spcBef>
                <a:spcPts val="0"/>
              </a:spcBef>
              <a:buNone/>
            </a:pPr>
            <a:r>
              <a:rPr lang="en-US" sz="2000"/>
              <a:t>Test Methodology</a:t>
            </a:r>
          </a:p>
          <a:p>
            <a:pPr marL="342900" indent="-342900">
              <a:spcBef>
                <a:spcPts val="0"/>
              </a:spcBef>
            </a:pPr>
            <a:r>
              <a:rPr lang="en-US" sz="2000" b="0"/>
              <a:t>Simulation mode with varying datasets.</a:t>
            </a:r>
          </a:p>
          <a:p>
            <a:pPr marL="342900" indent="-342900">
              <a:spcBef>
                <a:spcPts val="0"/>
              </a:spcBef>
            </a:pPr>
            <a:r>
              <a:rPr lang="en-US" sz="2000" b="0"/>
              <a:t>Freefall sensor testing</a:t>
            </a:r>
          </a:p>
          <a:p>
            <a:pPr marL="342900" marR="0" lvl="0" indent="0" algn="l" rtl="0">
              <a:lnSpc>
                <a:spcPct val="100000"/>
              </a:lnSpc>
              <a:spcBef>
                <a:spcPts val="480"/>
              </a:spcBef>
              <a:spcAft>
                <a:spcPts val="0"/>
              </a:spcAft>
              <a:buNone/>
            </a:pPr>
            <a:endParaRPr/>
          </a:p>
          <a:p>
            <a:pPr marL="0" marR="0" lvl="0" indent="0" algn="l" rtl="0">
              <a:lnSpc>
                <a:spcPct val="10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91"/>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24" name="Google Shape;824;p91"/>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88</a:t>
            </a:fld>
            <a:endParaRPr sz="1000" b="0" i="0" u="none" strike="noStrike" cap="none">
              <a:solidFill>
                <a:schemeClr val="dk1"/>
              </a:solidFill>
              <a:latin typeface="Arial"/>
              <a:ea typeface="Arial"/>
              <a:cs typeface="Arial"/>
              <a:sym typeface="Arial"/>
            </a:endParaRPr>
          </a:p>
        </p:txBody>
      </p:sp>
      <p:sp>
        <p:nvSpPr>
          <p:cNvPr id="825" name="Google Shape;825;p91"/>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Software Development Plan (2/2)</a:t>
            </a:r>
            <a:endParaRPr/>
          </a:p>
        </p:txBody>
      </p:sp>
      <p:sp>
        <p:nvSpPr>
          <p:cNvPr id="827" name="Google Shape;827;p91"/>
          <p:cNvSpPr/>
          <p:nvPr/>
        </p:nvSpPr>
        <p:spPr>
          <a:xfrm>
            <a:off x="8610600" y="152400"/>
            <a:ext cx="457200" cy="457200"/>
          </a:xfrm>
          <a:prstGeom prst="star5">
            <a:avLst>
              <a:gd name="adj" fmla="val 19098"/>
              <a:gd name="hf" fmla="val 105146"/>
              <a:gd name="vf" fmla="val 110557"/>
            </a:avLst>
          </a:prstGeom>
          <a:solidFill>
            <a:srgbClr val="BBE0E3"/>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828" name="Google Shape;828;p91"/>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Max Epstein</a:t>
            </a:r>
            <a:endParaRPr/>
          </a:p>
        </p:txBody>
      </p:sp>
      <p:graphicFrame>
        <p:nvGraphicFramePr>
          <p:cNvPr id="5" name="Table 4">
            <a:extLst>
              <a:ext uri="{FF2B5EF4-FFF2-40B4-BE49-F238E27FC236}">
                <a16:creationId xmlns:a16="http://schemas.microsoft.com/office/drawing/2014/main" id="{12C584F3-AF3F-62B5-457A-7D5639EE13A8}"/>
              </a:ext>
            </a:extLst>
          </p:cNvPr>
          <p:cNvGraphicFramePr>
            <a:graphicFrameLocks noGrp="1"/>
          </p:cNvGraphicFramePr>
          <p:nvPr>
            <p:extLst>
              <p:ext uri="{D42A27DB-BD31-4B8C-83A1-F6EECF244321}">
                <p14:modId xmlns:p14="http://schemas.microsoft.com/office/powerpoint/2010/main" val="1545015103"/>
              </p:ext>
            </p:extLst>
          </p:nvPr>
        </p:nvGraphicFramePr>
        <p:xfrm>
          <a:off x="215290" y="1064712"/>
          <a:ext cx="8620124" cy="5095899"/>
        </p:xfrm>
        <a:graphic>
          <a:graphicData uri="http://schemas.openxmlformats.org/drawingml/2006/table">
            <a:tbl>
              <a:tblPr firstRow="1" bandRow="1">
                <a:tableStyleId>{5940675A-B579-460E-94D1-54222C63F5DA}</a:tableStyleId>
              </a:tblPr>
              <a:tblGrid>
                <a:gridCol w="2019299">
                  <a:extLst>
                    <a:ext uri="{9D8B030D-6E8A-4147-A177-3AD203B41FA5}">
                      <a16:colId xmlns:a16="http://schemas.microsoft.com/office/drawing/2014/main" val="1760007137"/>
                    </a:ext>
                  </a:extLst>
                </a:gridCol>
                <a:gridCol w="6600825">
                  <a:extLst>
                    <a:ext uri="{9D8B030D-6E8A-4147-A177-3AD203B41FA5}">
                      <a16:colId xmlns:a16="http://schemas.microsoft.com/office/drawing/2014/main" val="1368620539"/>
                    </a:ext>
                  </a:extLst>
                </a:gridCol>
              </a:tblGrid>
              <a:tr h="399266">
                <a:tc>
                  <a:txBody>
                    <a:bodyPr/>
                    <a:lstStyle/>
                    <a:p>
                      <a:pPr algn="ctr" fontAlgn="base"/>
                      <a:r>
                        <a:rPr lang="en-US" sz="1800" b="1" u="none">
                          <a:solidFill>
                            <a:schemeClr val="bg1"/>
                          </a:solidFill>
                          <a:effectLst/>
                        </a:rPr>
                        <a:t>Subsystem​</a:t>
                      </a:r>
                      <a:endParaRPr lang="en-US" sz="1200" b="1" u="none">
                        <a:solidFill>
                          <a:schemeClr val="bg1"/>
                        </a:solidFill>
                        <a:effectLst/>
                      </a:endParaRPr>
                    </a:p>
                  </a:txBody>
                  <a:tcPr anchor="ctr">
                    <a:solidFill>
                      <a:schemeClr val="accent6"/>
                    </a:solidFill>
                  </a:tcPr>
                </a:tc>
                <a:tc>
                  <a:txBody>
                    <a:bodyPr/>
                    <a:lstStyle/>
                    <a:p>
                      <a:pPr algn="ctr" fontAlgn="base"/>
                      <a:r>
                        <a:rPr lang="en-US" sz="1800" b="1" u="none">
                          <a:solidFill>
                            <a:schemeClr val="bg1"/>
                          </a:solidFill>
                          <a:effectLst/>
                        </a:rPr>
                        <a:t>Development Sequence​</a:t>
                      </a:r>
                      <a:endParaRPr lang="en-US" sz="1200" b="1" u="none">
                        <a:solidFill>
                          <a:schemeClr val="bg1"/>
                        </a:solidFill>
                        <a:effectLst/>
                      </a:endParaRPr>
                    </a:p>
                  </a:txBody>
                  <a:tcPr anchor="ctr">
                    <a:solidFill>
                      <a:schemeClr val="accent6"/>
                    </a:solidFill>
                  </a:tcPr>
                </a:tc>
                <a:extLst>
                  <a:ext uri="{0D108BD9-81ED-4DB2-BD59-A6C34878D82A}">
                    <a16:rowId xmlns:a16="http://schemas.microsoft.com/office/drawing/2014/main" val="2862265502"/>
                  </a:ext>
                </a:extLst>
              </a:tr>
              <a:tr h="657225">
                <a:tc>
                  <a:txBody>
                    <a:bodyPr/>
                    <a:lstStyle/>
                    <a:p>
                      <a:pPr algn="ctr" fontAlgn="base"/>
                      <a:r>
                        <a:rPr lang="en-US" sz="1600">
                          <a:effectLst/>
                        </a:rPr>
                        <a:t>Sensors​</a:t>
                      </a:r>
                    </a:p>
                  </a:txBody>
                  <a:tcPr anchor="ctr"/>
                </a:tc>
                <a:tc>
                  <a:txBody>
                    <a:bodyPr/>
                    <a:lstStyle/>
                    <a:p>
                      <a:pPr marL="342900" lvl="0" indent="-342900" fontAlgn="base">
                        <a:buAutoNum type="romanLcPeriod"/>
                      </a:pPr>
                      <a:r>
                        <a:rPr lang="en-US" sz="1400">
                          <a:effectLst/>
                        </a:rPr>
                        <a:t>Sensor trade and selection compare and select the best</a:t>
                      </a:r>
                      <a:endParaRPr lang="en-US" sz="1120">
                        <a:effectLst/>
                      </a:endParaRPr>
                    </a:p>
                    <a:p>
                      <a:pPr marL="342900" lvl="0" indent="-342900" fontAlgn="base">
                        <a:buAutoNum type="romanLcPeriod"/>
                      </a:pPr>
                      <a:r>
                        <a:rPr lang="en-US" sz="1400">
                          <a:effectLst/>
                        </a:rPr>
                        <a:t>Program each individual sensor in Arduino</a:t>
                      </a:r>
                      <a:endParaRPr lang="en-US" sz="1120">
                        <a:effectLst/>
                      </a:endParaRPr>
                    </a:p>
                    <a:p>
                      <a:pPr marL="342900" lvl="0" indent="-342900" fontAlgn="base">
                        <a:buAutoNum type="romanLcPeriod"/>
                      </a:pPr>
                      <a:r>
                        <a:rPr lang="en-US" sz="1400">
                          <a:effectLst/>
                        </a:rPr>
                        <a:t>Integrate and conglomerate all programs, make sure it still functions</a:t>
                      </a:r>
                    </a:p>
                  </a:txBody>
                  <a:tcPr/>
                </a:tc>
                <a:extLst>
                  <a:ext uri="{0D108BD9-81ED-4DB2-BD59-A6C34878D82A}">
                    <a16:rowId xmlns:a16="http://schemas.microsoft.com/office/drawing/2014/main" val="3515011846"/>
                  </a:ext>
                </a:extLst>
              </a:tr>
              <a:tr h="657225">
                <a:tc>
                  <a:txBody>
                    <a:bodyPr/>
                    <a:lstStyle/>
                    <a:p>
                      <a:pPr algn="ctr" fontAlgn="base"/>
                      <a:r>
                        <a:rPr lang="en-US" sz="1600">
                          <a:effectLst/>
                        </a:rPr>
                        <a:t>Xbee Radio​</a:t>
                      </a:r>
                    </a:p>
                  </a:txBody>
                  <a:tcPr anchor="ctr"/>
                </a:tc>
                <a:tc>
                  <a:txBody>
                    <a:bodyPr/>
                    <a:lstStyle/>
                    <a:p>
                      <a:pPr marL="342900" lvl="0" indent="-342900" fontAlgn="base">
                        <a:buAutoNum type="romanLcPeriod"/>
                      </a:pPr>
                      <a:r>
                        <a:rPr lang="en-US" sz="1400">
                          <a:effectLst/>
                        </a:rPr>
                        <a:t>Configure and test point to point communication for the radio (controller and GCS port)​</a:t>
                      </a:r>
                      <a:endParaRPr lang="en-US" sz="1120">
                        <a:effectLst/>
                      </a:endParaRPr>
                    </a:p>
                    <a:p>
                      <a:pPr marL="342900" lvl="0" indent="-342900" fontAlgn="base">
                        <a:buAutoNum type="romanLcPeriod"/>
                      </a:pPr>
                      <a:r>
                        <a:rPr lang="en-US" sz="1400">
                          <a:effectLst/>
                        </a:rPr>
                        <a:t>Integrate sensors with </a:t>
                      </a:r>
                      <a:r>
                        <a:rPr lang="en-US" sz="1400" err="1">
                          <a:effectLst/>
                        </a:rPr>
                        <a:t>Xbee</a:t>
                      </a:r>
                      <a:r>
                        <a:rPr lang="en-US" sz="1400">
                          <a:effectLst/>
                        </a:rPr>
                        <a:t> for data transmission</a:t>
                      </a:r>
                    </a:p>
                  </a:txBody>
                  <a:tcPr/>
                </a:tc>
                <a:extLst>
                  <a:ext uri="{0D108BD9-81ED-4DB2-BD59-A6C34878D82A}">
                    <a16:rowId xmlns:a16="http://schemas.microsoft.com/office/drawing/2014/main" val="4175248260"/>
                  </a:ext>
                </a:extLst>
              </a:tr>
              <a:tr h="514350">
                <a:tc>
                  <a:txBody>
                    <a:bodyPr/>
                    <a:lstStyle/>
                    <a:p>
                      <a:pPr algn="ctr" fontAlgn="base"/>
                      <a:r>
                        <a:rPr lang="en-US" sz="1600">
                          <a:effectLst/>
                        </a:rPr>
                        <a:t>Flight Control​</a:t>
                      </a:r>
                    </a:p>
                  </a:txBody>
                  <a:tcPr anchor="ctr"/>
                </a:tc>
                <a:tc>
                  <a:txBody>
                    <a:bodyPr/>
                    <a:lstStyle/>
                    <a:p>
                      <a:pPr marL="342900" lvl="0" indent="-342900" fontAlgn="base">
                        <a:buAutoNum type="romanLcPeriod"/>
                      </a:pPr>
                      <a:r>
                        <a:rPr lang="en-US" sz="1400">
                          <a:effectLst/>
                        </a:rPr>
                        <a:t>Program feedback system with servos connected to flight mechanisms​</a:t>
                      </a:r>
                      <a:endParaRPr lang="en-US" sz="1100">
                        <a:effectLst/>
                      </a:endParaRPr>
                    </a:p>
                  </a:txBody>
                  <a:tcPr/>
                </a:tc>
                <a:extLst>
                  <a:ext uri="{0D108BD9-81ED-4DB2-BD59-A6C34878D82A}">
                    <a16:rowId xmlns:a16="http://schemas.microsoft.com/office/drawing/2014/main" val="565959541"/>
                  </a:ext>
                </a:extLst>
              </a:tr>
              <a:tr h="657225">
                <a:tc>
                  <a:txBody>
                    <a:bodyPr/>
                    <a:lstStyle/>
                    <a:p>
                      <a:pPr algn="ctr" fontAlgn="base"/>
                      <a:r>
                        <a:rPr lang="en-US" sz="1600">
                          <a:effectLst/>
                        </a:rPr>
                        <a:t>Release </a:t>
                      </a:r>
                    </a:p>
                    <a:p>
                      <a:pPr lvl="0" algn="ctr">
                        <a:buNone/>
                      </a:pPr>
                      <a:r>
                        <a:rPr lang="en-US" sz="1600">
                          <a:effectLst/>
                        </a:rPr>
                        <a:t>Mechanisms​</a:t>
                      </a:r>
                    </a:p>
                  </a:txBody>
                  <a:tcPr anchor="ctr"/>
                </a:tc>
                <a:tc>
                  <a:txBody>
                    <a:bodyPr/>
                    <a:lstStyle/>
                    <a:p>
                      <a:pPr marL="342900" lvl="0" indent="-342900" fontAlgn="base">
                        <a:buAutoNum type="romanLcPeriod"/>
                      </a:pPr>
                      <a:r>
                        <a:rPr lang="en-US" sz="1400">
                          <a:effectLst/>
                        </a:rPr>
                        <a:t>Program release mechanisms such as linear actuators​</a:t>
                      </a:r>
                      <a:endParaRPr lang="en-US" sz="1100">
                        <a:effectLst/>
                      </a:endParaRPr>
                    </a:p>
                  </a:txBody>
                  <a:tcPr/>
                </a:tc>
                <a:extLst>
                  <a:ext uri="{0D108BD9-81ED-4DB2-BD59-A6C34878D82A}">
                    <a16:rowId xmlns:a16="http://schemas.microsoft.com/office/drawing/2014/main" val="1244847535"/>
                  </a:ext>
                </a:extLst>
              </a:tr>
              <a:tr h="673273">
                <a:tc>
                  <a:txBody>
                    <a:bodyPr/>
                    <a:lstStyle/>
                    <a:p>
                      <a:pPr algn="ctr" fontAlgn="base"/>
                      <a:r>
                        <a:rPr lang="en-US" sz="1600">
                          <a:effectLst/>
                        </a:rPr>
                        <a:t>Software State​</a:t>
                      </a:r>
                    </a:p>
                  </a:txBody>
                  <a:tcPr anchor="ctr"/>
                </a:tc>
                <a:tc>
                  <a:txBody>
                    <a:bodyPr/>
                    <a:lstStyle/>
                    <a:p>
                      <a:pPr marL="342900" lvl="0" indent="-342900" fontAlgn="base">
                        <a:buAutoNum type="romanLcPeriod"/>
                      </a:pPr>
                      <a:r>
                        <a:rPr lang="en-US" sz="1400">
                          <a:effectLst/>
                        </a:rPr>
                        <a:t>Use the data from sensors to change the states</a:t>
                      </a:r>
                      <a:endParaRPr lang="en-US" sz="1120">
                        <a:effectLst/>
                      </a:endParaRPr>
                    </a:p>
                  </a:txBody>
                  <a:tcPr/>
                </a:tc>
                <a:extLst>
                  <a:ext uri="{0D108BD9-81ED-4DB2-BD59-A6C34878D82A}">
                    <a16:rowId xmlns:a16="http://schemas.microsoft.com/office/drawing/2014/main" val="4232432913"/>
                  </a:ext>
                </a:extLst>
              </a:tr>
              <a:tr h="657225">
                <a:tc>
                  <a:txBody>
                    <a:bodyPr/>
                    <a:lstStyle/>
                    <a:p>
                      <a:pPr algn="ctr" fontAlgn="base"/>
                      <a:r>
                        <a:rPr lang="en-US" sz="1600">
                          <a:effectLst/>
                        </a:rPr>
                        <a:t>Audio Beacon​</a:t>
                      </a:r>
                    </a:p>
                  </a:txBody>
                  <a:tcPr anchor="ctr"/>
                </a:tc>
                <a:tc>
                  <a:txBody>
                    <a:bodyPr/>
                    <a:lstStyle/>
                    <a:p>
                      <a:pPr marL="342900" lvl="0" indent="-342900" fontAlgn="base">
                        <a:buAutoNum type="romanLcPeriod"/>
                      </a:pPr>
                      <a:r>
                        <a:rPr lang="en-US" sz="1400">
                          <a:effectLst/>
                        </a:rPr>
                        <a:t>Program locator audio beacon​</a:t>
                      </a:r>
                      <a:endParaRPr lang="en-US" sz="1120">
                        <a:effectLst/>
                      </a:endParaRPr>
                    </a:p>
                  </a:txBody>
                  <a:tcPr/>
                </a:tc>
                <a:extLst>
                  <a:ext uri="{0D108BD9-81ED-4DB2-BD59-A6C34878D82A}">
                    <a16:rowId xmlns:a16="http://schemas.microsoft.com/office/drawing/2014/main" val="4113683434"/>
                  </a:ext>
                </a:extLst>
              </a:tr>
              <a:tr h="657225">
                <a:tc>
                  <a:txBody>
                    <a:bodyPr/>
                    <a:lstStyle/>
                    <a:p>
                      <a:pPr algn="ctr" fontAlgn="base"/>
                      <a:r>
                        <a:rPr lang="en-US" sz="1600">
                          <a:effectLst/>
                        </a:rPr>
                        <a:t>Integration​</a:t>
                      </a:r>
                    </a:p>
                  </a:txBody>
                  <a:tcPr anchor="ctr"/>
                </a:tc>
                <a:tc>
                  <a:txBody>
                    <a:bodyPr/>
                    <a:lstStyle/>
                    <a:p>
                      <a:pPr marL="342900" indent="-342900" fontAlgn="base">
                        <a:buAutoNum type="romanLcPeriod"/>
                      </a:pPr>
                      <a:r>
                        <a:rPr lang="en-US" sz="1400">
                          <a:effectLst/>
                        </a:rPr>
                        <a:t>Integrate all software subsystem and ensure 1Hz data transmission from payload. Also, to make sure the software states match up with what is occurring.</a:t>
                      </a:r>
                    </a:p>
                  </a:txBody>
                  <a:tcPr/>
                </a:tc>
                <a:extLst>
                  <a:ext uri="{0D108BD9-81ED-4DB2-BD59-A6C34878D82A}">
                    <a16:rowId xmlns:a16="http://schemas.microsoft.com/office/drawing/2014/main" val="2874882085"/>
                  </a:ext>
                </a:extLst>
              </a:tr>
            </a:tbl>
          </a:graphicData>
        </a:graphic>
      </p:graphicFrame>
    </p:spTree>
    <p:extLst>
      <p:ext uri="{BB962C8B-B14F-4D97-AF65-F5344CB8AC3E}">
        <p14:creationId xmlns:p14="http://schemas.microsoft.com/office/powerpoint/2010/main" val="41252325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92"/>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35" name="Google Shape;835;p92"/>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89</a:t>
            </a:fld>
            <a:endParaRPr sz="1000" b="0" i="0" u="none" strike="noStrike" cap="none">
              <a:solidFill>
                <a:schemeClr val="dk1"/>
              </a:solidFill>
              <a:latin typeface="Arial"/>
              <a:ea typeface="Arial"/>
              <a:cs typeface="Arial"/>
              <a:sym typeface="Arial"/>
            </a:endParaRPr>
          </a:p>
        </p:txBody>
      </p:sp>
      <p:sp>
        <p:nvSpPr>
          <p:cNvPr id="836" name="Google Shape;836;p9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Ground Control System (GCS) Design</a:t>
            </a:r>
            <a:endParaRPr/>
          </a:p>
        </p:txBody>
      </p:sp>
      <p:sp>
        <p:nvSpPr>
          <p:cNvPr id="837" name="Google Shape;837;p92"/>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Dylan Falzone, Max Epstein</a:t>
            </a:r>
          </a:p>
          <a:p>
            <a:pPr marL="0" marR="0" lvl="0" indent="0" algn="ctr" rtl="0">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title"/>
          </p:nvPr>
        </p:nvSpPr>
        <p:spPr>
          <a:xfrm>
            <a:off x="1600200" y="76200"/>
            <a:ext cx="59436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System Requirement Summary (1/6)</a:t>
            </a:r>
            <a:endParaRPr/>
          </a:p>
        </p:txBody>
      </p:sp>
      <p:sp>
        <p:nvSpPr>
          <p:cNvPr id="281" name="Google Shape;281;p36"/>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282" name="Google Shape;282;p36"/>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Savari Datta</a:t>
            </a:r>
            <a:endParaRPr/>
          </a:p>
        </p:txBody>
      </p:sp>
      <p:sp>
        <p:nvSpPr>
          <p:cNvPr id="2" name="Google Shape;209;p29">
            <a:extLst>
              <a:ext uri="{FF2B5EF4-FFF2-40B4-BE49-F238E27FC236}">
                <a16:creationId xmlns:a16="http://schemas.microsoft.com/office/drawing/2014/main" id="{54339C86-91F6-B03D-9B4D-6FF3E85CDD0C}"/>
              </a:ext>
            </a:extLst>
          </p:cNvPr>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a:t>
            </a:r>
            <a:r>
              <a:rPr lang="en-US" sz="1000" b="0" i="0" u="none" strike="noStrike" cap="none">
                <a:solidFill>
                  <a:schemeClr val="dk1"/>
                </a:solidFill>
                <a:latin typeface="Arial"/>
                <a:ea typeface="Arial"/>
                <a:cs typeface="Arial"/>
                <a:sym typeface="Arial"/>
              </a:rPr>
              <a:t> CDR:  Team 1032 Yes we CANSAT</a:t>
            </a:r>
          </a:p>
        </p:txBody>
      </p:sp>
      <p:graphicFrame>
        <p:nvGraphicFramePr>
          <p:cNvPr id="5" name="Table 4">
            <a:extLst>
              <a:ext uri="{FF2B5EF4-FFF2-40B4-BE49-F238E27FC236}">
                <a16:creationId xmlns:a16="http://schemas.microsoft.com/office/drawing/2014/main" id="{6B430C8F-33F8-0977-CE46-6FD7AB7F63D5}"/>
              </a:ext>
            </a:extLst>
          </p:cNvPr>
          <p:cNvGraphicFramePr>
            <a:graphicFrameLocks noGrp="1"/>
          </p:cNvGraphicFramePr>
          <p:nvPr>
            <p:extLst>
              <p:ext uri="{D42A27DB-BD31-4B8C-83A1-F6EECF244321}">
                <p14:modId xmlns:p14="http://schemas.microsoft.com/office/powerpoint/2010/main" val="2282310469"/>
              </p:ext>
            </p:extLst>
          </p:nvPr>
        </p:nvGraphicFramePr>
        <p:xfrm>
          <a:off x="249335" y="1158184"/>
          <a:ext cx="8645328" cy="5014019"/>
        </p:xfrm>
        <a:graphic>
          <a:graphicData uri="http://schemas.openxmlformats.org/drawingml/2006/table">
            <a:tbl>
              <a:tblPr/>
              <a:tblGrid>
                <a:gridCol w="1303313">
                  <a:extLst>
                    <a:ext uri="{9D8B030D-6E8A-4147-A177-3AD203B41FA5}">
                      <a16:colId xmlns:a16="http://schemas.microsoft.com/office/drawing/2014/main" val="285467547"/>
                    </a:ext>
                  </a:extLst>
                </a:gridCol>
                <a:gridCol w="7342015">
                  <a:extLst>
                    <a:ext uri="{9D8B030D-6E8A-4147-A177-3AD203B41FA5}">
                      <a16:colId xmlns:a16="http://schemas.microsoft.com/office/drawing/2014/main" val="3363964651"/>
                    </a:ext>
                  </a:extLst>
                </a:gridCol>
              </a:tblGrid>
              <a:tr h="414853">
                <a:tc>
                  <a:txBody>
                    <a:bodyPr/>
                    <a:lstStyle/>
                    <a:p>
                      <a:pPr algn="ctr" fontAlgn="base"/>
                      <a:r>
                        <a:rPr lang="en-US" sz="900" b="1" i="0" u="none" strike="noStrike">
                          <a:solidFill>
                            <a:srgbClr val="FFFFFF"/>
                          </a:solidFill>
                          <a:effectLst/>
                          <a:latin typeface="Arial"/>
                        </a:rPr>
                        <a:t>Requirement Number</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900" b="1" i="0" u="none" strike="noStrike">
                          <a:solidFill>
                            <a:srgbClr val="FFFFFF"/>
                          </a:solidFill>
                          <a:effectLst/>
                          <a:latin typeface="Arial"/>
                        </a:rPr>
                        <a:t>Description</a:t>
                      </a:r>
                      <a:r>
                        <a:rPr lang="en-US" sz="900" b="1" i="0">
                          <a:solidFill>
                            <a:srgbClr val="000000"/>
                          </a:solidFill>
                          <a:effectLst/>
                          <a:latin typeface="Arial"/>
                        </a:rPr>
                        <a:t>​</a:t>
                      </a:r>
                      <a:endParaRPr lang="en-US" sz="1100" b="1"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276165799"/>
                  </a:ext>
                </a:extLst>
              </a:tr>
              <a:tr h="418106">
                <a:tc>
                  <a:txBody>
                    <a:bodyPr/>
                    <a:lstStyle/>
                    <a:p>
                      <a:pPr algn="ctr" fontAlgn="base"/>
                      <a:r>
                        <a:rPr lang="en-US" sz="900" b="0" i="0" u="none" strike="noStrike">
                          <a:solidFill>
                            <a:srgbClr val="000000"/>
                          </a:solidFill>
                          <a:effectLst/>
                          <a:latin typeface="Arial"/>
                        </a:rPr>
                        <a:t>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Total mass of the </a:t>
                      </a:r>
                      <a:r>
                        <a:rPr lang="en-US" sz="900" err="1"/>
                        <a:t>CanSat</a:t>
                      </a:r>
                      <a:r>
                        <a:rPr lang="en-US" sz="900"/>
                        <a:t> (science payloads and container) shall be 700 grams +/- 10 grams.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197333"/>
                  </a:ext>
                </a:extLst>
              </a:tr>
              <a:tr h="418106">
                <a:tc>
                  <a:txBody>
                    <a:bodyPr/>
                    <a:lstStyle/>
                    <a:p>
                      <a:pPr algn="ctr" fontAlgn="base"/>
                      <a:r>
                        <a:rPr lang="en-US" sz="900" b="0" i="0" u="none" strike="noStrike">
                          <a:solidFill>
                            <a:srgbClr val="000000"/>
                          </a:solidFill>
                          <a:effectLst/>
                          <a:latin typeface="Arial"/>
                        </a:rPr>
                        <a:t>2</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err="1"/>
                        <a:t>CanSat</a:t>
                      </a:r>
                      <a:r>
                        <a:rPr lang="en-US" sz="900"/>
                        <a:t> shall fit in a cylindrical envelope of 125 mm diameter x 400 mm length. Tolerances are to be included to facilitate container deployment from the rocket fairing.</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409170"/>
                  </a:ext>
                </a:extLst>
              </a:tr>
              <a:tr h="418106">
                <a:tc>
                  <a:txBody>
                    <a:bodyPr/>
                    <a:lstStyle/>
                    <a:p>
                      <a:pPr algn="ctr" fontAlgn="base"/>
                      <a:r>
                        <a:rPr lang="en-US" sz="900" b="0" i="0" u="none" strike="noStrike">
                          <a:solidFill>
                            <a:srgbClr val="000000"/>
                          </a:solidFill>
                          <a:effectLst/>
                          <a:latin typeface="Arial"/>
                        </a:rPr>
                        <a:t>3</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not have any sharp edges to cause it to get stuck in the rocket payload section which is made of cardboard.</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284861"/>
                  </a:ext>
                </a:extLst>
              </a:tr>
              <a:tr h="418106">
                <a:tc>
                  <a:txBody>
                    <a:bodyPr/>
                    <a:lstStyle/>
                    <a:p>
                      <a:pPr algn="ctr" fontAlgn="base"/>
                      <a:r>
                        <a:rPr lang="en-US" sz="900" b="0" i="0" u="none" strike="noStrike">
                          <a:solidFill>
                            <a:srgbClr val="000000"/>
                          </a:solidFill>
                          <a:effectLst/>
                          <a:latin typeface="Arial"/>
                        </a:rPr>
                        <a:t>4</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be a fluorescent color; pink, red or orange.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819122"/>
                  </a:ext>
                </a:extLst>
              </a:tr>
              <a:tr h="418106">
                <a:tc>
                  <a:txBody>
                    <a:bodyPr/>
                    <a:lstStyle/>
                    <a:p>
                      <a:pPr algn="ctr" fontAlgn="base"/>
                      <a:r>
                        <a:rPr lang="en-US" sz="900" b="0" i="0" u="none" strike="noStrike">
                          <a:solidFill>
                            <a:srgbClr val="000000"/>
                          </a:solidFill>
                          <a:effectLst/>
                          <a:latin typeface="Arial"/>
                        </a:rPr>
                        <a:t>5</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 shall be solid and fully enclose the science probes. Small holes to allow access to turn on the science probes are allowed. The end of the container where the probe deploys may be open.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100500"/>
                  </a:ext>
                </a:extLst>
              </a:tr>
              <a:tr h="418106">
                <a:tc>
                  <a:txBody>
                    <a:bodyPr/>
                    <a:lstStyle/>
                    <a:p>
                      <a:pPr algn="ctr" fontAlgn="base"/>
                      <a:r>
                        <a:rPr lang="en-US" sz="900" b="0" i="0" u="none" strike="noStrike">
                          <a:solidFill>
                            <a:srgbClr val="000000"/>
                          </a:solidFill>
                          <a:effectLst/>
                          <a:latin typeface="Arial"/>
                        </a:rPr>
                        <a:t>6</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rocket airframe shall not be used to restrain any deployable parts of the </a:t>
                      </a:r>
                      <a:r>
                        <a:rPr lang="en-US" sz="900" err="1"/>
                        <a:t>CanSat</a:t>
                      </a:r>
                      <a:r>
                        <a:rPr lang="en-US" sz="900"/>
                        <a:t>.</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171137"/>
                  </a:ext>
                </a:extLst>
              </a:tr>
              <a:tr h="418106">
                <a:tc>
                  <a:txBody>
                    <a:bodyPr/>
                    <a:lstStyle/>
                    <a:p>
                      <a:pPr algn="ctr" fontAlgn="base"/>
                      <a:r>
                        <a:rPr lang="en-US" sz="900" b="0" i="0" u="none" strike="noStrike">
                          <a:solidFill>
                            <a:srgbClr val="000000"/>
                          </a:solidFill>
                          <a:effectLst/>
                          <a:latin typeface="Arial"/>
                        </a:rPr>
                        <a:t>7</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rocket airframe shall not be used as part of the </a:t>
                      </a:r>
                      <a:r>
                        <a:rPr lang="en-US" sz="900" err="1"/>
                        <a:t>CanSat</a:t>
                      </a:r>
                      <a:r>
                        <a:rPr lang="en-US" sz="900"/>
                        <a:t> operations.</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8137393"/>
                  </a:ext>
                </a:extLst>
              </a:tr>
              <a:tr h="418106">
                <a:tc>
                  <a:txBody>
                    <a:bodyPr/>
                    <a:lstStyle/>
                    <a:p>
                      <a:pPr algn="ctr" fontAlgn="base"/>
                      <a:r>
                        <a:rPr lang="en-US" sz="900" b="0" i="0" u="none" strike="noStrike">
                          <a:solidFill>
                            <a:srgbClr val="000000"/>
                          </a:solidFill>
                          <a:effectLst/>
                          <a:latin typeface="Arial"/>
                        </a:rPr>
                        <a:t>8</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container’s parachute shall not be enclosed in the container structure. It shall be external and attached to the container so that it opens immediately when deployed from the rocket.</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922885"/>
                  </a:ext>
                </a:extLst>
              </a:tr>
              <a:tr h="418106">
                <a:tc>
                  <a:txBody>
                    <a:bodyPr/>
                    <a:lstStyle/>
                    <a:p>
                      <a:pPr algn="ctr" fontAlgn="base"/>
                      <a:r>
                        <a:rPr lang="en-US" sz="900" b="0" i="0" u="none" strike="noStrike">
                          <a:solidFill>
                            <a:srgbClr val="000000"/>
                          </a:solidFill>
                          <a:effectLst/>
                          <a:latin typeface="Arial"/>
                        </a:rPr>
                        <a:t>9</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Parachutes shall be fluorescent Pink or Orange</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2312472"/>
                  </a:ext>
                </a:extLst>
              </a:tr>
              <a:tr h="418106">
                <a:tc>
                  <a:txBody>
                    <a:bodyPr/>
                    <a:lstStyle/>
                    <a:p>
                      <a:pPr algn="ctr" fontAlgn="base"/>
                      <a:r>
                        <a:rPr lang="en-US" sz="900" b="0" i="0" u="none" strike="noStrike">
                          <a:solidFill>
                            <a:srgbClr val="000000"/>
                          </a:solidFill>
                          <a:effectLst/>
                          <a:latin typeface="Arial"/>
                        </a:rPr>
                        <a:t>10</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base"/>
                      <a:r>
                        <a:rPr lang="en-US" sz="900"/>
                        <a:t>The descent rate of the </a:t>
                      </a:r>
                      <a:r>
                        <a:rPr lang="en-US" sz="900" err="1"/>
                        <a:t>CanSat</a:t>
                      </a:r>
                      <a:r>
                        <a:rPr lang="en-US" sz="900"/>
                        <a:t> (container and science probe) shall be 15 meters/second +/- 5m/s. </a:t>
                      </a:r>
                      <a:endParaRPr lang="en-US" sz="1100" b="0" i="0">
                        <a:solidFill>
                          <a:srgbClr val="000000"/>
                        </a:solidFill>
                        <a:effectLst/>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376983"/>
                  </a:ext>
                </a:extLst>
              </a:tr>
              <a:tr h="418106">
                <a:tc>
                  <a:txBody>
                    <a:bodyPr/>
                    <a:lstStyle/>
                    <a:p>
                      <a:pPr algn="ctr" fontAlgn="base"/>
                      <a:r>
                        <a:rPr lang="en-US" sz="900" b="0" i="0" u="none" strike="noStrike">
                          <a:solidFill>
                            <a:srgbClr val="000000"/>
                          </a:solidFill>
                          <a:effectLst/>
                          <a:latin typeface="Arial"/>
                        </a:rPr>
                        <a:t>11</a:t>
                      </a:r>
                      <a:r>
                        <a:rPr lang="en-US" sz="900" b="0" i="0">
                          <a:solidFill>
                            <a:srgbClr val="000000"/>
                          </a:solidFill>
                          <a:effectLst/>
                          <a:latin typeface="Arial"/>
                        </a:rPr>
                        <a:t>​</a:t>
                      </a:r>
                      <a:endParaRPr lang="en-US" sz="1100" b="0" i="0">
                        <a:solidFill>
                          <a:srgbClr val="000000"/>
                        </a:solidFill>
                        <a:effectLst/>
                        <a:latin typeface="Arial"/>
                      </a:endParaRP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900" b="0" i="0" u="none" strike="noStrike" cap="none">
                          <a:solidFill>
                            <a:schemeClr val="tx1"/>
                          </a:solidFill>
                          <a:latin typeface="+mn-lt"/>
                          <a:ea typeface="+mn-ea"/>
                          <a:cs typeface="+mn-cs"/>
                          <a:sym typeface="Arial"/>
                        </a:rPr>
                        <a:t>0 altitude reference shall be at the launch pad.</a:t>
                      </a:r>
                    </a:p>
                  </a:txBody>
                  <a:tcPr marL="69069" marR="69069" marT="34534" marB="34534"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134634"/>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93"/>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843" name="Google Shape;843;p93"/>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90</a:t>
            </a:fld>
            <a:endParaRPr sz="1000" b="0" i="0" u="none" strike="noStrike" cap="none">
              <a:solidFill>
                <a:schemeClr val="dk1"/>
              </a:solidFill>
              <a:latin typeface="Arial"/>
              <a:ea typeface="Arial"/>
              <a:cs typeface="Arial"/>
              <a:sym typeface="Arial"/>
            </a:endParaRPr>
          </a:p>
        </p:txBody>
      </p:sp>
      <p:sp>
        <p:nvSpPr>
          <p:cNvPr id="844" name="Google Shape;844;p93"/>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GCS Overview</a:t>
            </a:r>
            <a:endParaRPr/>
          </a:p>
        </p:txBody>
      </p:sp>
      <p:sp>
        <p:nvSpPr>
          <p:cNvPr id="846" name="Google Shape;846;p93"/>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47" name="Google Shape;847;p93"/>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Dylan Falzone</a:t>
            </a:r>
            <a:endParaRPr/>
          </a:p>
        </p:txBody>
      </p:sp>
      <p:pic>
        <p:nvPicPr>
          <p:cNvPr id="4" name="Picture 2" descr="Long Range 900 MHz OEM RF Module | Digi XBee-PRO 900HP | Digi International">
            <a:extLst>
              <a:ext uri="{FF2B5EF4-FFF2-40B4-BE49-F238E27FC236}">
                <a16:creationId xmlns:a16="http://schemas.microsoft.com/office/drawing/2014/main" id="{4C1F7544-ECBC-C9DF-DFB7-79F02A552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57" y="1289736"/>
            <a:ext cx="1712068" cy="171206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C24AEB97-FC9E-298A-975D-2C2D44375E7D}"/>
              </a:ext>
            </a:extLst>
          </p:cNvPr>
          <p:cNvSpPr/>
          <p:nvPr/>
        </p:nvSpPr>
        <p:spPr>
          <a:xfrm>
            <a:off x="2351895" y="1974852"/>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2D87B70-755D-686A-1979-FDB2D50B5E10}"/>
              </a:ext>
            </a:extLst>
          </p:cNvPr>
          <p:cNvPicPr>
            <a:picLocks noChangeAspect="1"/>
          </p:cNvPicPr>
          <p:nvPr/>
        </p:nvPicPr>
        <p:blipFill rotWithShape="1">
          <a:blip r:embed="rId4"/>
          <a:srcRect t="8669" r="8156" b="6537"/>
          <a:stretch/>
        </p:blipFill>
        <p:spPr>
          <a:xfrm>
            <a:off x="3871372" y="1548539"/>
            <a:ext cx="1500962" cy="1295944"/>
          </a:xfrm>
          <a:prstGeom prst="rect">
            <a:avLst/>
          </a:prstGeom>
        </p:spPr>
      </p:pic>
      <p:sp>
        <p:nvSpPr>
          <p:cNvPr id="7" name="Arrow: Right 6">
            <a:extLst>
              <a:ext uri="{FF2B5EF4-FFF2-40B4-BE49-F238E27FC236}">
                <a16:creationId xmlns:a16="http://schemas.microsoft.com/office/drawing/2014/main" id="{27DF99BA-CF64-74E3-A4CD-D84F1E902FBF}"/>
              </a:ext>
            </a:extLst>
          </p:cNvPr>
          <p:cNvSpPr/>
          <p:nvPr/>
        </p:nvSpPr>
        <p:spPr>
          <a:xfrm>
            <a:off x="5629306" y="1974852"/>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Long Range 900 MHz OEM RF Module | Digi XBee-PRO 900HP | Digi International">
            <a:extLst>
              <a:ext uri="{FF2B5EF4-FFF2-40B4-BE49-F238E27FC236}">
                <a16:creationId xmlns:a16="http://schemas.microsoft.com/office/drawing/2014/main" id="{E28033C2-D050-1D43-B97F-816E9ECCF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366" y="1362871"/>
            <a:ext cx="1712068" cy="171206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3A9440D7-B1FE-523D-548A-4357329110FC}"/>
              </a:ext>
            </a:extLst>
          </p:cNvPr>
          <p:cNvSpPr/>
          <p:nvPr/>
        </p:nvSpPr>
        <p:spPr>
          <a:xfrm rot="5400000">
            <a:off x="7192793" y="3569891"/>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SparkFun XBee Explorer USB">
            <a:extLst>
              <a:ext uri="{FF2B5EF4-FFF2-40B4-BE49-F238E27FC236}">
                <a16:creationId xmlns:a16="http://schemas.microsoft.com/office/drawing/2014/main" id="{AAFB413E-562D-E1A9-50E3-7E17844622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29" t="12801" r="4192" b="12238"/>
          <a:stretch/>
        </p:blipFill>
        <p:spPr bwMode="auto">
          <a:xfrm>
            <a:off x="6952844" y="4490658"/>
            <a:ext cx="1391055" cy="115759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316909E7-D3CF-59C3-C1CA-920FD2525D51}"/>
              </a:ext>
            </a:extLst>
          </p:cNvPr>
          <p:cNvSpPr/>
          <p:nvPr/>
        </p:nvSpPr>
        <p:spPr>
          <a:xfrm rot="10800000">
            <a:off x="5729302" y="5001576"/>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computer | History, Parts, Networking, Operating Systems, &amp; Facts |  Britannica">
            <a:extLst>
              <a:ext uri="{FF2B5EF4-FFF2-40B4-BE49-F238E27FC236}">
                <a16:creationId xmlns:a16="http://schemas.microsoft.com/office/drawing/2014/main" id="{7EB72B04-564A-96AB-D8EC-F533A7DE73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75" r="9043"/>
          <a:stretch/>
        </p:blipFill>
        <p:spPr bwMode="auto">
          <a:xfrm>
            <a:off x="3460812" y="4155852"/>
            <a:ext cx="2150190" cy="1753074"/>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9D48E3DC-1BFE-D3C3-982F-3077214CF993}"/>
              </a:ext>
            </a:extLst>
          </p:cNvPr>
          <p:cNvSpPr/>
          <p:nvPr/>
        </p:nvSpPr>
        <p:spPr>
          <a:xfrm rot="10800000">
            <a:off x="2179489" y="5001576"/>
            <a:ext cx="1123545" cy="24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ADEBB04-5896-BDF9-D6E6-CA870165CFDE}"/>
              </a:ext>
            </a:extLst>
          </p:cNvPr>
          <p:cNvSpPr txBox="1"/>
          <p:nvPr/>
        </p:nvSpPr>
        <p:spPr>
          <a:xfrm>
            <a:off x="309642" y="4646759"/>
            <a:ext cx="1712068" cy="954107"/>
          </a:xfrm>
          <a:prstGeom prst="rect">
            <a:avLst/>
          </a:prstGeom>
          <a:noFill/>
        </p:spPr>
        <p:txBody>
          <a:bodyPr wrap="square" rtlCol="0">
            <a:spAutoFit/>
          </a:bodyPr>
          <a:lstStyle/>
          <a:p>
            <a:pPr algn="ctr"/>
            <a:r>
              <a:rPr lang="en-US" sz="2800" b="1"/>
              <a:t>Flight Software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94"/>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GCS Changes Since PDR</a:t>
            </a:r>
            <a:endParaRPr/>
          </a:p>
        </p:txBody>
      </p:sp>
      <p:sp>
        <p:nvSpPr>
          <p:cNvPr id="853" name="Google Shape;853;p94"/>
          <p:cNvSpPr txBox="1">
            <a:spLocks noGrp="1"/>
          </p:cNvSpPr>
          <p:nvPr>
            <p:ph type="body" idx="1"/>
          </p:nvPr>
        </p:nvSpPr>
        <p:spPr>
          <a:xfrm>
            <a:off x="228600" y="1066800"/>
            <a:ext cx="8686800" cy="51816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Char char="•"/>
            </a:pPr>
            <a:r>
              <a:rPr lang="en-US" sz="2400" b="1" i="0" u="none" strike="noStrike" cap="none">
                <a:solidFill>
                  <a:schemeClr val="dk1"/>
                </a:solidFill>
                <a:latin typeface="Arial"/>
                <a:ea typeface="Arial"/>
                <a:cs typeface="Arial"/>
                <a:sym typeface="Arial"/>
              </a:rPr>
              <a:t>No changes have been made since the PDR </a:t>
            </a:r>
            <a:endParaRPr/>
          </a:p>
        </p:txBody>
      </p:sp>
      <p:sp>
        <p:nvSpPr>
          <p:cNvPr id="854" name="Google Shape;854;p94"/>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855" name="Google Shape;855;p94"/>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91</a:t>
            </a:fld>
            <a:endParaRPr sz="1000" b="0" i="0" u="none" strike="noStrike" cap="none">
              <a:solidFill>
                <a:schemeClr val="dk1"/>
              </a:solidFill>
              <a:latin typeface="Arial"/>
              <a:ea typeface="Arial"/>
              <a:cs typeface="Arial"/>
              <a:sym typeface="Arial"/>
            </a:endParaRPr>
          </a:p>
        </p:txBody>
      </p:sp>
      <p:sp>
        <p:nvSpPr>
          <p:cNvPr id="856" name="Google Shape;856;p94"/>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57" name="Google Shape;857;p94"/>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Dylan Falzone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95"/>
          <p:cNvSpPr txBox="1">
            <a:spLocks noGrp="1"/>
          </p:cNvSpPr>
          <p:nvPr>
            <p:ph type="title"/>
          </p:nvPr>
        </p:nvSpPr>
        <p:spPr>
          <a:xfrm>
            <a:off x="1600200" y="76200"/>
            <a:ext cx="54102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GCS Design</a:t>
            </a:r>
            <a:endParaRPr/>
          </a:p>
        </p:txBody>
      </p:sp>
      <p:sp>
        <p:nvSpPr>
          <p:cNvPr id="865" name="Google Shape;865;p95"/>
          <p:cNvSpPr txBox="1">
            <a:spLocks noGrp="1"/>
          </p:cNvSpPr>
          <p:nvPr>
            <p:ph type="sldNum" idx="12"/>
          </p:nvPr>
        </p:nvSpPr>
        <p:spPr>
          <a:xfrm>
            <a:off x="8001000" y="6461125"/>
            <a:ext cx="685800" cy="2445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92</a:t>
            </a:fld>
            <a:endParaRPr/>
          </a:p>
        </p:txBody>
      </p:sp>
      <p:sp>
        <p:nvSpPr>
          <p:cNvPr id="866" name="Google Shape;866;p95"/>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7" name="Google Shape;867;p95"/>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68" name="Google Shape;868;p95"/>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Dylan Falzone</a:t>
            </a:r>
            <a:endParaRPr/>
          </a:p>
        </p:txBody>
      </p:sp>
      <p:pic>
        <p:nvPicPr>
          <p:cNvPr id="4" name="Picture 3">
            <a:extLst>
              <a:ext uri="{FF2B5EF4-FFF2-40B4-BE49-F238E27FC236}">
                <a16:creationId xmlns:a16="http://schemas.microsoft.com/office/drawing/2014/main" id="{BC188A5A-C6F1-9EE2-4076-56FE7C21FA5B}"/>
              </a:ext>
            </a:extLst>
          </p:cNvPr>
          <p:cNvPicPr>
            <a:picLocks noChangeAspect="1"/>
          </p:cNvPicPr>
          <p:nvPr/>
        </p:nvPicPr>
        <p:blipFill rotWithShape="1">
          <a:blip r:embed="rId3"/>
          <a:srcRect t="8669" r="8156" b="6537"/>
          <a:stretch/>
        </p:blipFill>
        <p:spPr>
          <a:xfrm>
            <a:off x="1780010" y="1423981"/>
            <a:ext cx="1199403" cy="1035575"/>
          </a:xfrm>
          <a:prstGeom prst="rect">
            <a:avLst/>
          </a:prstGeom>
        </p:spPr>
      </p:pic>
      <p:pic>
        <p:nvPicPr>
          <p:cNvPr id="5" name="Picture 2" descr="XBP9B-DMWTB002">
            <a:extLst>
              <a:ext uri="{FF2B5EF4-FFF2-40B4-BE49-F238E27FC236}">
                <a16:creationId xmlns:a16="http://schemas.microsoft.com/office/drawing/2014/main" id="{A33AA411-A9BD-3EEF-09AF-7C12DDD33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190" y="1354585"/>
            <a:ext cx="1035575" cy="1035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CAFB4D3-EA5C-6C7F-33FA-C9B64221C06D}"/>
              </a:ext>
            </a:extLst>
          </p:cNvPr>
          <p:cNvGraphicFramePr>
            <a:graphicFrameLocks noGrp="1"/>
          </p:cNvGraphicFramePr>
          <p:nvPr>
            <p:extLst>
              <p:ext uri="{D42A27DB-BD31-4B8C-83A1-F6EECF244321}">
                <p14:modId xmlns:p14="http://schemas.microsoft.com/office/powerpoint/2010/main" val="2819311528"/>
              </p:ext>
            </p:extLst>
          </p:nvPr>
        </p:nvGraphicFramePr>
        <p:xfrm>
          <a:off x="1270448" y="3456348"/>
          <a:ext cx="6603101" cy="1732659"/>
        </p:xfrm>
        <a:graphic>
          <a:graphicData uri="http://schemas.openxmlformats.org/drawingml/2006/table">
            <a:tbl>
              <a:tblPr/>
              <a:tblGrid>
                <a:gridCol w="3306468">
                  <a:extLst>
                    <a:ext uri="{9D8B030D-6E8A-4147-A177-3AD203B41FA5}">
                      <a16:colId xmlns:a16="http://schemas.microsoft.com/office/drawing/2014/main" val="1155941942"/>
                    </a:ext>
                  </a:extLst>
                </a:gridCol>
                <a:gridCol w="3296633">
                  <a:extLst>
                    <a:ext uri="{9D8B030D-6E8A-4147-A177-3AD203B41FA5}">
                      <a16:colId xmlns:a16="http://schemas.microsoft.com/office/drawing/2014/main" val="2628082237"/>
                    </a:ext>
                  </a:extLst>
                </a:gridCol>
              </a:tblGrid>
              <a:tr h="425589">
                <a:tc gridSpan="2">
                  <a:txBody>
                    <a:bodyPr/>
                    <a:lstStyle/>
                    <a:p>
                      <a:pPr algn="ctr" fontAlgn="base"/>
                      <a:r>
                        <a:rPr lang="en-US" sz="1600" b="1" i="0" u="none" strike="noStrike">
                          <a:solidFill>
                            <a:srgbClr val="FFFFFF"/>
                          </a:solidFill>
                          <a:effectLst/>
                          <a:latin typeface="Arial"/>
                        </a:rPr>
                        <a:t>Specifications</a:t>
                      </a:r>
                      <a:r>
                        <a:rPr lang="en-US" sz="1600" b="1" i="0">
                          <a:solidFill>
                            <a:srgbClr val="000000"/>
                          </a:solidFill>
                          <a:effectLst/>
                          <a:latin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4616"/>
                    </a:solidFill>
                  </a:tcPr>
                </a:tc>
                <a:tc hMerge="1">
                  <a:txBody>
                    <a:bodyPr/>
                    <a:lstStyle/>
                    <a:p>
                      <a:pPr algn="ctr" fontAlgn="base"/>
                      <a:endParaRPr lang="en-US" sz="1200" b="0" i="0">
                        <a:solidFill>
                          <a:srgbClr val="000000"/>
                        </a:solidFill>
                        <a:effectLst/>
                        <a:latin typeface="Arial" panose="020B0604020202020204" pitchFamily="34" charset="0"/>
                      </a:endParaRPr>
                    </a:p>
                  </a:txBody>
                  <a:tcP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435690">
                <a:tc>
                  <a:txBody>
                    <a:bodyPr/>
                    <a:lstStyle/>
                    <a:p>
                      <a:pPr algn="ctr" fontAlgn="base"/>
                      <a:r>
                        <a:rPr lang="en-US" sz="1200" b="0" i="0">
                          <a:solidFill>
                            <a:srgbClr val="000000"/>
                          </a:solidFill>
                          <a:effectLst/>
                          <a:latin typeface="Arial"/>
                          <a:cs typeface="Arial"/>
                        </a:rPr>
                        <a:t>Laptop Battery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0" i="0">
                          <a:solidFill>
                            <a:srgbClr val="000000"/>
                          </a:solidFill>
                          <a:effectLst/>
                          <a:latin typeface="Arial"/>
                        </a:rPr>
                        <a:t>4 Hours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702480"/>
                  </a:ext>
                </a:extLst>
              </a:tr>
              <a:tr h="435690">
                <a:tc>
                  <a:txBody>
                    <a:bodyPr/>
                    <a:lstStyle/>
                    <a:p>
                      <a:pPr algn="ctr" fontAlgn="base"/>
                      <a:r>
                        <a:rPr lang="en-US" sz="1200" b="0" i="0">
                          <a:solidFill>
                            <a:srgbClr val="000000"/>
                          </a:solidFill>
                          <a:effectLst/>
                          <a:latin typeface="Arial"/>
                          <a:cs typeface="Arial"/>
                        </a:rPr>
                        <a:t>Overheating Mitigation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0" i="0">
                          <a:solidFill>
                            <a:srgbClr val="000000"/>
                          </a:solidFill>
                          <a:effectLst/>
                          <a:latin typeface="Arial"/>
                        </a:rPr>
                        <a:t>Umbrella &amp; Laptop Cooler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2777125"/>
                  </a:ext>
                </a:extLst>
              </a:tr>
              <a:tr h="435690">
                <a:tc>
                  <a:txBody>
                    <a:bodyPr/>
                    <a:lstStyle/>
                    <a:p>
                      <a:pPr algn="ctr" fontAlgn="base"/>
                      <a:r>
                        <a:rPr lang="en-US" sz="1200" b="0" i="0">
                          <a:solidFill>
                            <a:srgbClr val="000000"/>
                          </a:solidFill>
                          <a:effectLst/>
                          <a:latin typeface="Arial"/>
                          <a:cs typeface="Arial"/>
                        </a:rPr>
                        <a:t>Auto update Mitigation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0" i="0">
                          <a:solidFill>
                            <a:srgbClr val="000000"/>
                          </a:solidFill>
                          <a:effectLst/>
                          <a:latin typeface="Arial"/>
                        </a:rPr>
                        <a:t>Disable Auto-Update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049294"/>
                  </a:ext>
                </a:extLst>
              </a:tr>
            </a:tbl>
          </a:graphicData>
        </a:graphic>
      </p:graphicFrame>
      <p:sp>
        <p:nvSpPr>
          <p:cNvPr id="7" name="Arrow: Right 6">
            <a:extLst>
              <a:ext uri="{FF2B5EF4-FFF2-40B4-BE49-F238E27FC236}">
                <a16:creationId xmlns:a16="http://schemas.microsoft.com/office/drawing/2014/main" id="{2C1CDCF8-27BF-3855-3769-475D3D2E8FD6}"/>
              </a:ext>
            </a:extLst>
          </p:cNvPr>
          <p:cNvSpPr/>
          <p:nvPr/>
        </p:nvSpPr>
        <p:spPr>
          <a:xfrm>
            <a:off x="4624062" y="1825982"/>
            <a:ext cx="610481" cy="177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SparkFun XBee Explorer USB">
            <a:extLst>
              <a:ext uri="{FF2B5EF4-FFF2-40B4-BE49-F238E27FC236}">
                <a16:creationId xmlns:a16="http://schemas.microsoft.com/office/drawing/2014/main" id="{DEBF84FF-D6D6-4F13-E62E-33944E74EB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29" t="12801" r="4192" b="12238"/>
          <a:stretch/>
        </p:blipFill>
        <p:spPr bwMode="auto">
          <a:xfrm>
            <a:off x="5295506" y="1376112"/>
            <a:ext cx="1391055" cy="1157590"/>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31046286-805D-46ED-60D1-684C2D1AB0E6}"/>
              </a:ext>
            </a:extLst>
          </p:cNvPr>
          <p:cNvSpPr/>
          <p:nvPr/>
        </p:nvSpPr>
        <p:spPr>
          <a:xfrm>
            <a:off x="3048113" y="1829849"/>
            <a:ext cx="601163" cy="169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Radio Waves Clip Art At Clker - Sound Wave Clip Art PNG Image | Transparent  PNG Free Download on SeekPNG">
            <a:extLst>
              <a:ext uri="{FF2B5EF4-FFF2-40B4-BE49-F238E27FC236}">
                <a16:creationId xmlns:a16="http://schemas.microsoft.com/office/drawing/2014/main" id="{D9C0EA9B-2A68-8DC3-EF73-C54033BBD83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601" r="30191"/>
          <a:stretch/>
        </p:blipFill>
        <p:spPr bwMode="auto">
          <a:xfrm>
            <a:off x="139107" y="1341369"/>
            <a:ext cx="721631" cy="1119236"/>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432D8498-9942-ABF7-8483-FBB8165E8DD4}"/>
              </a:ext>
            </a:extLst>
          </p:cNvPr>
          <p:cNvSpPr/>
          <p:nvPr/>
        </p:nvSpPr>
        <p:spPr>
          <a:xfrm>
            <a:off x="958940" y="1822119"/>
            <a:ext cx="721632" cy="185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Cartoon Laptop Images, Stock Photos &amp;amp; Vectors | Shutterstock">
            <a:extLst>
              <a:ext uri="{FF2B5EF4-FFF2-40B4-BE49-F238E27FC236}">
                <a16:creationId xmlns:a16="http://schemas.microsoft.com/office/drawing/2014/main" id="{39D0A990-32C2-9DBC-57D7-5C54F83D03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425" r="2294" b="16808"/>
          <a:stretch/>
        </p:blipFill>
        <p:spPr bwMode="auto">
          <a:xfrm>
            <a:off x="7281065" y="1320651"/>
            <a:ext cx="1692759" cy="1357646"/>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C613BD0E-184F-8795-31C8-F8580D6B6998}"/>
              </a:ext>
            </a:extLst>
          </p:cNvPr>
          <p:cNvSpPr/>
          <p:nvPr/>
        </p:nvSpPr>
        <p:spPr>
          <a:xfrm>
            <a:off x="6765402" y="1830363"/>
            <a:ext cx="605452" cy="177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96"/>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a:p>
        </p:txBody>
      </p:sp>
      <p:sp>
        <p:nvSpPr>
          <p:cNvPr id="874" name="Google Shape;874;p96"/>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93</a:t>
            </a:fld>
            <a:endParaRPr sz="1000" b="0" i="0" u="none" strike="noStrike" cap="none">
              <a:solidFill>
                <a:schemeClr val="dk1"/>
              </a:solidFill>
              <a:latin typeface="Arial"/>
              <a:ea typeface="Arial"/>
              <a:cs typeface="Arial"/>
              <a:sym typeface="Arial"/>
            </a:endParaRPr>
          </a:p>
        </p:txBody>
      </p:sp>
      <p:sp>
        <p:nvSpPr>
          <p:cNvPr id="875" name="Google Shape;875;p96"/>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GCS Antenna</a:t>
            </a:r>
            <a:endParaRPr/>
          </a:p>
        </p:txBody>
      </p:sp>
      <p:sp>
        <p:nvSpPr>
          <p:cNvPr id="877" name="Google Shape;877;p96"/>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78" name="Google Shape;878;p96"/>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79" name="Google Shape;879;p96"/>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Presenter: Dylan Falzone</a:t>
            </a:r>
            <a:endParaRPr/>
          </a:p>
        </p:txBody>
      </p:sp>
      <p:graphicFrame>
        <p:nvGraphicFramePr>
          <p:cNvPr id="4" name="Table 3">
            <a:extLst>
              <a:ext uri="{FF2B5EF4-FFF2-40B4-BE49-F238E27FC236}">
                <a16:creationId xmlns:a16="http://schemas.microsoft.com/office/drawing/2014/main" id="{52E3870E-F31C-8ACB-0813-25DAFCAA4B61}"/>
              </a:ext>
            </a:extLst>
          </p:cNvPr>
          <p:cNvGraphicFramePr>
            <a:graphicFrameLocks noGrp="1"/>
          </p:cNvGraphicFramePr>
          <p:nvPr>
            <p:extLst>
              <p:ext uri="{D42A27DB-BD31-4B8C-83A1-F6EECF244321}">
                <p14:modId xmlns:p14="http://schemas.microsoft.com/office/powerpoint/2010/main" val="2306488887"/>
              </p:ext>
            </p:extLst>
          </p:nvPr>
        </p:nvGraphicFramePr>
        <p:xfrm>
          <a:off x="558618" y="1224279"/>
          <a:ext cx="8026763" cy="1111682"/>
        </p:xfrm>
        <a:graphic>
          <a:graphicData uri="http://schemas.openxmlformats.org/drawingml/2006/table">
            <a:tbl>
              <a:tblPr/>
              <a:tblGrid>
                <a:gridCol w="1096132">
                  <a:extLst>
                    <a:ext uri="{9D8B030D-6E8A-4147-A177-3AD203B41FA5}">
                      <a16:colId xmlns:a16="http://schemas.microsoft.com/office/drawing/2014/main" val="400320109"/>
                    </a:ext>
                  </a:extLst>
                </a:gridCol>
                <a:gridCol w="1053974">
                  <a:extLst>
                    <a:ext uri="{9D8B030D-6E8A-4147-A177-3AD203B41FA5}">
                      <a16:colId xmlns:a16="http://schemas.microsoft.com/office/drawing/2014/main" val="643627774"/>
                    </a:ext>
                  </a:extLst>
                </a:gridCol>
                <a:gridCol w="1160001">
                  <a:extLst>
                    <a:ext uri="{9D8B030D-6E8A-4147-A177-3AD203B41FA5}">
                      <a16:colId xmlns:a16="http://schemas.microsoft.com/office/drawing/2014/main" val="3264189467"/>
                    </a:ext>
                  </a:extLst>
                </a:gridCol>
                <a:gridCol w="947947">
                  <a:extLst>
                    <a:ext uri="{9D8B030D-6E8A-4147-A177-3AD203B41FA5}">
                      <a16:colId xmlns:a16="http://schemas.microsoft.com/office/drawing/2014/main" val="850364955"/>
                    </a:ext>
                  </a:extLst>
                </a:gridCol>
                <a:gridCol w="1079500">
                  <a:extLst>
                    <a:ext uri="{9D8B030D-6E8A-4147-A177-3AD203B41FA5}">
                      <a16:colId xmlns:a16="http://schemas.microsoft.com/office/drawing/2014/main" val="3596988665"/>
                    </a:ext>
                  </a:extLst>
                </a:gridCol>
                <a:gridCol w="886479">
                  <a:extLst>
                    <a:ext uri="{9D8B030D-6E8A-4147-A177-3AD203B41FA5}">
                      <a16:colId xmlns:a16="http://schemas.microsoft.com/office/drawing/2014/main" val="3254720210"/>
                    </a:ext>
                  </a:extLst>
                </a:gridCol>
                <a:gridCol w="901365">
                  <a:extLst>
                    <a:ext uri="{9D8B030D-6E8A-4147-A177-3AD203B41FA5}">
                      <a16:colId xmlns:a16="http://schemas.microsoft.com/office/drawing/2014/main" val="1865449590"/>
                    </a:ext>
                  </a:extLst>
                </a:gridCol>
                <a:gridCol w="901365">
                  <a:extLst>
                    <a:ext uri="{9D8B030D-6E8A-4147-A177-3AD203B41FA5}">
                      <a16:colId xmlns:a16="http://schemas.microsoft.com/office/drawing/2014/main" val="874284761"/>
                    </a:ext>
                  </a:extLst>
                </a:gridCol>
              </a:tblGrid>
              <a:tr h="465355">
                <a:tc>
                  <a:txBody>
                    <a:bodyPr/>
                    <a:lstStyle/>
                    <a:p>
                      <a:pPr algn="ctr" fontAlgn="base"/>
                      <a:r>
                        <a:rPr lang="en-US" sz="1050" b="1" i="0" u="none" strike="noStrike">
                          <a:solidFill>
                            <a:srgbClr val="FFFFFF"/>
                          </a:solidFill>
                          <a:effectLst/>
                          <a:latin typeface="Arial"/>
                          <a:cs typeface="Arial"/>
                        </a:rPr>
                        <a:t>Name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Frequency </a:t>
                      </a:r>
                      <a:r>
                        <a:rPr lang="en-US" sz="1050" b="1" i="0">
                          <a:solidFill>
                            <a:srgbClr val="000000"/>
                          </a:solidFill>
                          <a:effectLst/>
                          <a:latin typeface="Arial"/>
                          <a:cs typeface="Arial"/>
                        </a:rPr>
                        <a:t>​</a:t>
                      </a:r>
                    </a:p>
                    <a:p>
                      <a:pPr algn="ctr" fontAlgn="base"/>
                      <a:r>
                        <a:rPr lang="en-US" sz="1050" b="1" i="0" u="none" strike="noStrike">
                          <a:solidFill>
                            <a:srgbClr val="FFFFFF"/>
                          </a:solidFill>
                          <a:effectLst/>
                          <a:latin typeface="Arial"/>
                          <a:cs typeface="Arial"/>
                        </a:rPr>
                        <a:t>Range (GHz)</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Length of Antenna (mm)</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Gain (dBi)</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050" b="1" i="0" u="none" strike="noStrike">
                          <a:solidFill>
                            <a:srgbClr val="FFFFFF"/>
                          </a:solidFill>
                          <a:effectLst/>
                          <a:latin typeface="Arial"/>
                          <a:cs typeface="Arial"/>
                        </a:rPr>
                        <a:t>Polarization</a:t>
                      </a:r>
                      <a:endParaRPr lang="en-US" sz="1050" b="1" i="0">
                        <a:solidFill>
                          <a:srgbClr val="000000"/>
                        </a:solidFill>
                        <a:effectLst/>
                        <a:latin typeface="Arial"/>
                        <a:cs typeface="Arial"/>
                      </a:endParaRP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u="none" strike="noStrike">
                          <a:solidFill>
                            <a:srgbClr val="FFFFFF"/>
                          </a:solidFill>
                          <a:effectLst/>
                          <a:latin typeface="Arial"/>
                          <a:cs typeface="Arial"/>
                        </a:rPr>
                        <a:t>Connection Type</a:t>
                      </a:r>
                      <a:r>
                        <a:rPr lang="en-US" sz="1050" b="1" i="0">
                          <a:solidFill>
                            <a:srgbClr val="000000"/>
                          </a:solidFill>
                          <a:effectLst/>
                          <a:latin typeface="Arial"/>
                          <a:cs typeface="Arial"/>
                        </a:rPr>
                        <a:t>​</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a:solidFill>
                            <a:schemeClr val="bg1"/>
                          </a:solidFill>
                          <a:effectLst/>
                          <a:latin typeface="Arial"/>
                          <a:cs typeface="Arial"/>
                        </a:rPr>
                        <a:t>Weight (g)</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1050" b="1" i="0">
                          <a:solidFill>
                            <a:schemeClr val="bg1"/>
                          </a:solidFill>
                          <a:effectLst/>
                          <a:latin typeface="Arial"/>
                          <a:cs typeface="Arial"/>
                        </a:rPr>
                        <a:t>Cost ($)</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solidFill>
                      <a:schemeClr val="accent6"/>
                    </a:solidFill>
                  </a:tcPr>
                </a:tc>
                <a:extLst>
                  <a:ext uri="{0D108BD9-81ED-4DB2-BD59-A6C34878D82A}">
                    <a16:rowId xmlns:a16="http://schemas.microsoft.com/office/drawing/2014/main" val="1101047445"/>
                  </a:ext>
                </a:extLst>
              </a:tr>
              <a:tr h="646327">
                <a:tc>
                  <a:txBody>
                    <a:bodyPr/>
                    <a:lstStyle/>
                    <a:p>
                      <a:pPr algn="ctr"/>
                      <a:r>
                        <a:rPr lang="it-IT" sz="1050" b="0" i="0" u="none" strike="noStrike" cap="none">
                          <a:solidFill>
                            <a:schemeClr val="tx1"/>
                          </a:solidFill>
                          <a:effectLst/>
                          <a:latin typeface="+mn-lt"/>
                          <a:ea typeface="+mn-ea"/>
                          <a:cs typeface="+mn-cs"/>
                          <a:sym typeface="Arial"/>
                        </a:rPr>
                        <a:t>900 MHz 14 dBi Al Yagi Antenna</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.90-.928</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base"/>
                      <a:r>
                        <a:rPr lang="en-US" sz="1050" b="0" i="0">
                          <a:solidFill>
                            <a:schemeClr val="tx1"/>
                          </a:solidFill>
                          <a:effectLst/>
                          <a:latin typeface="Arial"/>
                          <a:cs typeface="Arial"/>
                        </a:rPr>
                        <a:t>1422</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14</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Linear</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N-Female</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680</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tc>
                  <a:txBody>
                    <a:bodyPr/>
                    <a:lstStyle/>
                    <a:p>
                      <a:pPr algn="ctr" fontAlgn="auto"/>
                      <a:r>
                        <a:rPr lang="en-US" sz="1050" b="0" i="0">
                          <a:solidFill>
                            <a:schemeClr val="tx1"/>
                          </a:solidFill>
                          <a:effectLst/>
                          <a:latin typeface="Arial"/>
                          <a:cs typeface="Arial"/>
                        </a:rPr>
                        <a:t>72.32</a:t>
                      </a:r>
                    </a:p>
                  </a:txBody>
                  <a:tcPr anchor="ctr">
                    <a:lnL w="10752" cap="flat" cmpd="sng" algn="ctr">
                      <a:solidFill>
                        <a:srgbClr val="000000"/>
                      </a:solidFill>
                      <a:prstDash val="solid"/>
                      <a:round/>
                      <a:headEnd type="none" w="med" len="med"/>
                      <a:tailEnd type="none" w="med" len="med"/>
                    </a:lnL>
                    <a:lnR w="10752" cap="flat" cmpd="sng" algn="ctr">
                      <a:solidFill>
                        <a:srgbClr val="000000"/>
                      </a:solidFill>
                      <a:prstDash val="solid"/>
                      <a:round/>
                      <a:headEnd type="none" w="med" len="med"/>
                      <a:tailEnd type="none" w="med" len="med"/>
                    </a:lnR>
                    <a:lnT w="10752" cap="flat" cmpd="sng" algn="ctr">
                      <a:solidFill>
                        <a:srgbClr val="000000"/>
                      </a:solidFill>
                      <a:prstDash val="solid"/>
                      <a:round/>
                      <a:headEnd type="none" w="med" len="med"/>
                      <a:tailEnd type="none" w="med" len="med"/>
                    </a:lnT>
                    <a:lnB w="1075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2514411"/>
                  </a:ext>
                </a:extLst>
              </a:tr>
            </a:tbl>
          </a:graphicData>
        </a:graphic>
      </p:graphicFrame>
      <p:graphicFrame>
        <p:nvGraphicFramePr>
          <p:cNvPr id="5" name="Table 4">
            <a:extLst>
              <a:ext uri="{FF2B5EF4-FFF2-40B4-BE49-F238E27FC236}">
                <a16:creationId xmlns:a16="http://schemas.microsoft.com/office/drawing/2014/main" id="{50FD8E20-CB1D-80B1-374A-7B5834762CCE}"/>
              </a:ext>
            </a:extLst>
          </p:cNvPr>
          <p:cNvGraphicFramePr>
            <a:graphicFrameLocks noGrp="1"/>
          </p:cNvGraphicFramePr>
          <p:nvPr>
            <p:extLst>
              <p:ext uri="{D42A27DB-BD31-4B8C-83A1-F6EECF244321}">
                <p14:modId xmlns:p14="http://schemas.microsoft.com/office/powerpoint/2010/main" val="2375142359"/>
              </p:ext>
            </p:extLst>
          </p:nvPr>
        </p:nvGraphicFramePr>
        <p:xfrm>
          <a:off x="232792" y="2598214"/>
          <a:ext cx="5202318" cy="1346052"/>
        </p:xfrm>
        <a:graphic>
          <a:graphicData uri="http://schemas.openxmlformats.org/drawingml/2006/table">
            <a:tbl>
              <a:tblPr/>
              <a:tblGrid>
                <a:gridCol w="2725975">
                  <a:extLst>
                    <a:ext uri="{9D8B030D-6E8A-4147-A177-3AD203B41FA5}">
                      <a16:colId xmlns:a16="http://schemas.microsoft.com/office/drawing/2014/main" val="1155941942"/>
                    </a:ext>
                  </a:extLst>
                </a:gridCol>
                <a:gridCol w="2476343">
                  <a:extLst>
                    <a:ext uri="{9D8B030D-6E8A-4147-A177-3AD203B41FA5}">
                      <a16:colId xmlns:a16="http://schemas.microsoft.com/office/drawing/2014/main" val="2628082237"/>
                    </a:ext>
                  </a:extLst>
                </a:gridCol>
              </a:tblGrid>
              <a:tr h="340212">
                <a:tc>
                  <a:txBody>
                    <a:bodyPr/>
                    <a:lstStyle/>
                    <a:p>
                      <a:pPr algn="ctr" fontAlgn="base"/>
                      <a:r>
                        <a:rPr lang="en-US" sz="1200" b="1" i="0" u="none" strike="noStrike">
                          <a:solidFill>
                            <a:srgbClr val="FFFFFF"/>
                          </a:solidFill>
                          <a:effectLst/>
                          <a:latin typeface="Arial"/>
                        </a:rPr>
                        <a:t>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tc>
                  <a:txBody>
                    <a:bodyPr/>
                    <a:lstStyle/>
                    <a:p>
                      <a:pPr algn="ctr" fontAlgn="base"/>
                      <a:r>
                        <a:rPr lang="en-US" sz="1200" b="1" i="0" u="none" strike="noStrike">
                          <a:solidFill>
                            <a:srgbClr val="FFFFFF"/>
                          </a:solidFill>
                          <a:effectLst/>
                          <a:latin typeface="Arial"/>
                        </a:rPr>
                        <a:t>Reasoning for selection</a:t>
                      </a:r>
                      <a:r>
                        <a:rPr lang="en-US" sz="1200" b="1" i="0">
                          <a:solidFill>
                            <a:srgbClr val="000000"/>
                          </a:solidFill>
                          <a:effectLst/>
                          <a:latin typeface="Arial"/>
                        </a:rPr>
                        <a:t>​</a:t>
                      </a:r>
                      <a:endParaRPr lang="en-US" b="1" i="0">
                        <a:solidFill>
                          <a:srgbClr val="000000"/>
                        </a:solidFill>
                        <a:effectLst/>
                        <a:latin typeface="Arial"/>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solidFill>
                      <a:srgbClr val="FA4616"/>
                    </a:solidFill>
                  </a:tcPr>
                </a:tc>
                <a:extLst>
                  <a:ext uri="{0D108BD9-81ED-4DB2-BD59-A6C34878D82A}">
                    <a16:rowId xmlns:a16="http://schemas.microsoft.com/office/drawing/2014/main" val="3955932742"/>
                  </a:ext>
                </a:extLst>
              </a:tr>
              <a:tr h="793828">
                <a:tc>
                  <a:txBody>
                    <a:bodyPr/>
                    <a:lstStyle/>
                    <a:p>
                      <a:pPr algn="ctr" fontAlgn="base"/>
                      <a:r>
                        <a:rPr lang="en-US" sz="1200"/>
                        <a:t>Yagi Antenna</a:t>
                      </a:r>
                      <a:endParaRPr lang="en-US" sz="1200" b="0" i="0">
                        <a:solidFill>
                          <a:srgbClr val="000000"/>
                        </a:solidFill>
                        <a:effectLst/>
                        <a:latin typeface="Arial" panose="020B0604020202020204" pitchFamily="34" charset="0"/>
                        <a:cs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None/>
                      </a:pPr>
                      <a:r>
                        <a:rPr lang="en-US" sz="1200" b="0" i="0" u="none" strike="noStrike">
                          <a:solidFill>
                            <a:srgbClr val="000000"/>
                          </a:solidFill>
                          <a:effectLst/>
                          <a:latin typeface="Arial"/>
                        </a:rPr>
                        <a:t>- Gain strength immensely stronger than the other antennas</a:t>
                      </a:r>
                    </a:p>
                    <a:p>
                      <a:pPr algn="l" fontAlgn="base">
                        <a:buFont typeface="Arial" panose="020B0604020202020204" pitchFamily="34" charset="0"/>
                        <a:buNone/>
                      </a:pPr>
                      <a:r>
                        <a:rPr lang="en-US" sz="1200" b="0" i="0" u="none" strike="noStrike">
                          <a:solidFill>
                            <a:srgbClr val="000000"/>
                          </a:solidFill>
                          <a:effectLst/>
                          <a:latin typeface="Arial"/>
                        </a:rPr>
                        <a:t>- Larger antenna </a:t>
                      </a:r>
                    </a:p>
                    <a:p>
                      <a:pPr algn="l" fontAlgn="base">
                        <a:buFont typeface="Arial" panose="020B0604020202020204" pitchFamily="34" charset="0"/>
                        <a:buNone/>
                      </a:pPr>
                      <a:r>
                        <a:rPr lang="en-US" sz="1200" b="0" i="0" u="none" strike="noStrike">
                          <a:solidFill>
                            <a:srgbClr val="000000"/>
                          </a:solidFill>
                          <a:effectLst/>
                          <a:latin typeface="Arial"/>
                        </a:rPr>
                        <a:t>- Ideal frequency range</a:t>
                      </a:r>
                    </a:p>
                    <a:p>
                      <a:pPr algn="l" fontAlgn="base">
                        <a:buFont typeface="Arial" panose="020B0604020202020204" pitchFamily="34" charset="0"/>
                        <a:buNone/>
                      </a:pPr>
                      <a:r>
                        <a:rPr lang="en-US" sz="1200" b="1" i="0" u="none" strike="noStrike">
                          <a:solidFill>
                            <a:srgbClr val="000000"/>
                          </a:solidFill>
                          <a:effectLst/>
                          <a:latin typeface="Arial"/>
                        </a:rPr>
                        <a:t>- </a:t>
                      </a:r>
                      <a:r>
                        <a:rPr lang="en-US" sz="1200" b="0" i="0" u="none" strike="noStrike">
                          <a:solidFill>
                            <a:srgbClr val="000000"/>
                          </a:solidFill>
                          <a:effectLst/>
                          <a:latin typeface="Arial"/>
                        </a:rPr>
                        <a:t>Handheld, easy to maneuver  </a:t>
                      </a:r>
                      <a:endParaRPr lang="en-US" sz="960" b="0" i="0">
                        <a:solidFill>
                          <a:srgbClr val="000000"/>
                        </a:solidFill>
                        <a:effectLst/>
                        <a:latin typeface="Arial" panose="020B0604020202020204" pitchFamily="34" charset="0"/>
                      </a:endParaRPr>
                    </a:p>
                  </a:txBody>
                  <a:tcPr anchor="ctr">
                    <a:lnL w="7750" cap="flat" cmpd="sng" algn="ctr">
                      <a:solidFill>
                        <a:srgbClr val="000000"/>
                      </a:solidFill>
                      <a:prstDash val="solid"/>
                      <a:round/>
                      <a:headEnd type="none" w="med" len="med"/>
                      <a:tailEnd type="none" w="med" len="med"/>
                    </a:lnL>
                    <a:lnR w="7750" cap="flat" cmpd="sng" algn="ctr">
                      <a:solidFill>
                        <a:srgbClr val="000000"/>
                      </a:solidFill>
                      <a:prstDash val="solid"/>
                      <a:round/>
                      <a:headEnd type="none" w="med" len="med"/>
                      <a:tailEnd type="none" w="med" len="med"/>
                    </a:lnR>
                    <a:lnT w="7750" cap="flat" cmpd="sng" algn="ctr">
                      <a:solidFill>
                        <a:srgbClr val="000000"/>
                      </a:solidFill>
                      <a:prstDash val="solid"/>
                      <a:round/>
                      <a:headEnd type="none" w="med" len="med"/>
                      <a:tailEnd type="none" w="med" len="med"/>
                    </a:lnT>
                    <a:lnB w="77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3702480"/>
                  </a:ext>
                </a:extLst>
              </a:tr>
            </a:tbl>
          </a:graphicData>
        </a:graphic>
      </p:graphicFrame>
      <p:pic>
        <p:nvPicPr>
          <p:cNvPr id="6" name="Picture 2">
            <a:extLst>
              <a:ext uri="{FF2B5EF4-FFF2-40B4-BE49-F238E27FC236}">
                <a16:creationId xmlns:a16="http://schemas.microsoft.com/office/drawing/2014/main" id="{B7BD3209-4737-A333-82F9-B424CD5B05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27"/>
          <a:stretch/>
        </p:blipFill>
        <p:spPr bwMode="auto">
          <a:xfrm>
            <a:off x="1173405" y="4355980"/>
            <a:ext cx="3321092" cy="16006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FEE4670-CD12-FDDF-7487-62F952F85C46}"/>
              </a:ext>
            </a:extLst>
          </p:cNvPr>
          <p:cNvPicPr>
            <a:picLocks noChangeAspect="1"/>
          </p:cNvPicPr>
          <p:nvPr/>
        </p:nvPicPr>
        <p:blipFill>
          <a:blip r:embed="rId4"/>
          <a:stretch>
            <a:fillRect/>
          </a:stretch>
        </p:blipFill>
        <p:spPr>
          <a:xfrm>
            <a:off x="5117538" y="4270358"/>
            <a:ext cx="3226362" cy="1771902"/>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GCS Software (1/3)</a:t>
            </a:r>
            <a:endParaRPr sz="2400" b="1" i="0" u="none" strike="noStrike" cap="none">
              <a:solidFill>
                <a:schemeClr val="accent2"/>
              </a:solidFill>
              <a:latin typeface="Arial"/>
              <a:ea typeface="Arial"/>
              <a:cs typeface="Arial"/>
              <a:sym typeface="Arial"/>
            </a:endParaRPr>
          </a:p>
        </p:txBody>
      </p:sp>
      <p:sp>
        <p:nvSpPr>
          <p:cNvPr id="886" name="Google Shape;886;p9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87" name="Google Shape;887;p9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94</a:t>
            </a:fld>
            <a:endParaRPr sz="1000" b="0" i="0" u="none" strike="noStrike" cap="none">
              <a:solidFill>
                <a:schemeClr val="dk1"/>
              </a:solidFill>
              <a:latin typeface="Arial"/>
              <a:ea typeface="Arial"/>
              <a:cs typeface="Arial"/>
              <a:sym typeface="Arial"/>
            </a:endParaRPr>
          </a:p>
        </p:txBody>
      </p:sp>
      <p:sp>
        <p:nvSpPr>
          <p:cNvPr id="888" name="Google Shape;888;p9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89" name="Google Shape;889;p97"/>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US" sz="1000" b="0" i="0" u="none" strike="noStrike" cap="none">
                <a:solidFill>
                  <a:srgbClr val="000000"/>
                </a:solidFill>
                <a:latin typeface="Arial"/>
                <a:ea typeface="Arial"/>
                <a:cs typeface="Arial"/>
                <a:sym typeface="Arial"/>
              </a:rPr>
              <a:t>Presenter:  Max Epstein </a:t>
            </a:r>
            <a:endParaRPr/>
          </a:p>
        </p:txBody>
      </p:sp>
      <p:sp>
        <p:nvSpPr>
          <p:cNvPr id="4" name="TextBox 3">
            <a:extLst>
              <a:ext uri="{FF2B5EF4-FFF2-40B4-BE49-F238E27FC236}">
                <a16:creationId xmlns:a16="http://schemas.microsoft.com/office/drawing/2014/main" id="{38A9F173-1C6C-A743-4DB6-B72E8652445A}"/>
              </a:ext>
            </a:extLst>
          </p:cNvPr>
          <p:cNvSpPr txBox="1"/>
          <p:nvPr/>
        </p:nvSpPr>
        <p:spPr>
          <a:xfrm>
            <a:off x="163647" y="1099979"/>
            <a:ext cx="8799834" cy="4955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Software Packages:</a:t>
            </a:r>
          </a:p>
          <a:p>
            <a:r>
              <a:rPr lang="en-US" sz="1600"/>
              <a:t> • Python 3.9.7 - Computational environment of choice </a:t>
            </a:r>
          </a:p>
          <a:p>
            <a:r>
              <a:rPr lang="en-US" sz="1600"/>
              <a:t> • XCTU – </a:t>
            </a:r>
            <a:r>
              <a:rPr lang="en-US" sz="1600" err="1"/>
              <a:t>XBee</a:t>
            </a:r>
            <a:r>
              <a:rPr lang="en-US" sz="1600"/>
              <a:t> Program Software </a:t>
            </a:r>
          </a:p>
          <a:p>
            <a:r>
              <a:rPr lang="en-US" sz="1600"/>
              <a:t> • XBEE Python Library – real time access to XBEE via USB interface </a:t>
            </a:r>
          </a:p>
          <a:p>
            <a:r>
              <a:rPr lang="en-US" sz="1600"/>
              <a:t> • Matplotlib Python Library – real time plotting and data manipulation </a:t>
            </a:r>
          </a:p>
          <a:p>
            <a:r>
              <a:rPr lang="en-US" sz="1600"/>
              <a:t> • </a:t>
            </a:r>
            <a:r>
              <a:rPr lang="en-US" sz="1600" err="1"/>
              <a:t>PySimpleGUI</a:t>
            </a:r>
            <a:r>
              <a:rPr lang="en-US" sz="1600"/>
              <a:t> Python Library – visual design layout and manipulation</a:t>
            </a:r>
          </a:p>
          <a:p>
            <a:r>
              <a:rPr lang="en-US" sz="1600"/>
              <a:t> • Pandas Python Library – real time data collection and .csv file status</a:t>
            </a:r>
            <a:endParaRPr lang="en-US"/>
          </a:p>
          <a:p>
            <a:endParaRPr lang="en-US"/>
          </a:p>
          <a:p>
            <a:r>
              <a:rPr lang="en-US" sz="1600" b="1"/>
              <a:t>Command Software and Interface: </a:t>
            </a:r>
          </a:p>
          <a:p>
            <a:r>
              <a:rPr lang="en-US" sz="1600"/>
              <a:t> • Commands can be sent from the Ground Control Station to the </a:t>
            </a:r>
            <a:r>
              <a:rPr lang="en-US" sz="1600" err="1"/>
              <a:t>CanSat</a:t>
            </a:r>
            <a:r>
              <a:rPr lang="en-US" sz="1600"/>
              <a:t> via command. </a:t>
            </a:r>
          </a:p>
          <a:p>
            <a:r>
              <a:rPr lang="en-US" sz="1600"/>
              <a:t> • The GCS uses the XBEE Python Library to access the XBEE receiver through the USB interface.</a:t>
            </a:r>
          </a:p>
          <a:p>
            <a:endParaRPr lang="en-US"/>
          </a:p>
          <a:p>
            <a:r>
              <a:rPr lang="en-US" sz="1600" b="1"/>
              <a:t>Telemetry Data Recording: </a:t>
            </a:r>
          </a:p>
          <a:p>
            <a:r>
              <a:rPr lang="en-US" sz="1600"/>
              <a:t> • Telemetry will be saved in a .csv file without manipulation after being read via USB interface.</a:t>
            </a:r>
          </a:p>
          <a:p>
            <a:r>
              <a:rPr lang="en-US" sz="1600"/>
              <a:t> • .csv data will be analyzed in python and presented via GUI and saved in file. </a:t>
            </a:r>
          </a:p>
          <a:p>
            <a:endParaRPr lang="en-US" sz="1600"/>
          </a:p>
          <a:p>
            <a:r>
              <a:rPr lang="en-US" sz="1600" b="1"/>
              <a:t>CSV File Generation:</a:t>
            </a:r>
          </a:p>
          <a:p>
            <a:r>
              <a:rPr lang="en-US" sz="1600"/>
              <a:t> • .csv file will be generated in GCS Python software for payload and data will be continuously added to the created file as it arrives in packets to GCS.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GCS Software (2/3)</a:t>
            </a:r>
            <a:endParaRPr sz="2400" b="1" i="0" u="none" strike="noStrike" cap="none">
              <a:solidFill>
                <a:schemeClr val="accent2"/>
              </a:solidFill>
              <a:latin typeface="Arial"/>
              <a:ea typeface="Arial"/>
              <a:cs typeface="Arial"/>
              <a:sym typeface="Arial"/>
            </a:endParaRPr>
          </a:p>
        </p:txBody>
      </p:sp>
      <p:sp>
        <p:nvSpPr>
          <p:cNvPr id="886" name="Google Shape;886;p9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87" name="Google Shape;887;p9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95</a:t>
            </a:fld>
            <a:endParaRPr sz="1000" b="0" i="0" u="none" strike="noStrike" cap="none">
              <a:solidFill>
                <a:schemeClr val="dk1"/>
              </a:solidFill>
              <a:latin typeface="Arial"/>
              <a:ea typeface="Arial"/>
              <a:cs typeface="Arial"/>
              <a:sym typeface="Arial"/>
            </a:endParaRPr>
          </a:p>
        </p:txBody>
      </p:sp>
      <p:sp>
        <p:nvSpPr>
          <p:cNvPr id="888" name="Google Shape;888;p9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89" name="Google Shape;889;p97"/>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US" sz="1000" b="0" i="0" u="none" strike="noStrike" cap="none">
                <a:solidFill>
                  <a:srgbClr val="000000"/>
                </a:solidFill>
                <a:latin typeface="Arial"/>
                <a:ea typeface="Arial"/>
                <a:cs typeface="Arial"/>
                <a:sym typeface="Arial"/>
              </a:rPr>
              <a:t>Presenter: Max Epstein </a:t>
            </a:r>
            <a:endParaRPr/>
          </a:p>
        </p:txBody>
      </p:sp>
      <p:pic>
        <p:nvPicPr>
          <p:cNvPr id="2" name="Picture 1" descr="Calendar&#10;&#10;Description automatically generated">
            <a:extLst>
              <a:ext uri="{FF2B5EF4-FFF2-40B4-BE49-F238E27FC236}">
                <a16:creationId xmlns:a16="http://schemas.microsoft.com/office/drawing/2014/main" id="{6C284818-1991-DEB4-ECB2-D912A085E23A}"/>
              </a:ext>
            </a:extLst>
          </p:cNvPr>
          <p:cNvPicPr>
            <a:picLocks noChangeAspect="1"/>
          </p:cNvPicPr>
          <p:nvPr/>
        </p:nvPicPr>
        <p:blipFill>
          <a:blip r:embed="rId3"/>
          <a:stretch>
            <a:fillRect/>
          </a:stretch>
        </p:blipFill>
        <p:spPr>
          <a:xfrm>
            <a:off x="359663" y="1141277"/>
            <a:ext cx="8424672" cy="4738878"/>
          </a:xfrm>
          <a:prstGeom prst="rect">
            <a:avLst/>
          </a:prstGeom>
        </p:spPr>
      </p:pic>
    </p:spTree>
    <p:extLst>
      <p:ext uri="{BB962C8B-B14F-4D97-AF65-F5344CB8AC3E}">
        <p14:creationId xmlns:p14="http://schemas.microsoft.com/office/powerpoint/2010/main" val="26435840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7"/>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i="0" u="none" strike="noStrike" cap="none">
                <a:solidFill>
                  <a:schemeClr val="accent2"/>
                </a:solidFill>
                <a:latin typeface="Arial"/>
                <a:ea typeface="Arial"/>
                <a:cs typeface="Arial"/>
                <a:sym typeface="Arial"/>
              </a:rPr>
              <a:t>GCS Software (3/3)</a:t>
            </a:r>
            <a:endParaRPr sz="2400" b="1" i="0" u="none" strike="noStrike" cap="none">
              <a:solidFill>
                <a:schemeClr val="accent2"/>
              </a:solidFill>
              <a:latin typeface="Arial"/>
              <a:ea typeface="Arial"/>
              <a:cs typeface="Arial"/>
              <a:sym typeface="Arial"/>
            </a:endParaRPr>
          </a:p>
        </p:txBody>
      </p:sp>
      <p:sp>
        <p:nvSpPr>
          <p:cNvPr id="886" name="Google Shape;886;p97"/>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87" name="Google Shape;887;p97"/>
          <p:cNvSpPr txBox="1">
            <a:spLocks noGrp="1"/>
          </p:cNvSpPr>
          <p:nvPr>
            <p:ph type="sldNum" idx="12"/>
          </p:nvPr>
        </p:nvSpPr>
        <p:spPr>
          <a:xfrm>
            <a:off x="8001000" y="6461125"/>
            <a:ext cx="6858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96</a:t>
            </a:fld>
            <a:endParaRPr sz="1000" b="0" i="0" u="none" strike="noStrike" cap="none">
              <a:solidFill>
                <a:schemeClr val="dk1"/>
              </a:solidFill>
              <a:latin typeface="Arial"/>
              <a:ea typeface="Arial"/>
              <a:cs typeface="Arial"/>
              <a:sym typeface="Arial"/>
            </a:endParaRPr>
          </a:p>
        </p:txBody>
      </p:sp>
      <p:sp>
        <p:nvSpPr>
          <p:cNvPr id="888" name="Google Shape;888;p97"/>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89" name="Google Shape;889;p97"/>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US" sz="1000" b="0" i="0" u="none" strike="noStrike" cap="none">
                <a:solidFill>
                  <a:srgbClr val="000000"/>
                </a:solidFill>
                <a:latin typeface="Arial"/>
                <a:ea typeface="Arial"/>
                <a:cs typeface="Arial"/>
                <a:sym typeface="Arial"/>
              </a:rPr>
              <a:t>Presenter: Max Epstein </a:t>
            </a:r>
            <a:endParaRPr/>
          </a:p>
        </p:txBody>
      </p:sp>
      <p:pic>
        <p:nvPicPr>
          <p:cNvPr id="3" name="Picture 2" descr="Graphical user interface, application, table, Excel&#10;&#10;Description automatically generated">
            <a:extLst>
              <a:ext uri="{FF2B5EF4-FFF2-40B4-BE49-F238E27FC236}">
                <a16:creationId xmlns:a16="http://schemas.microsoft.com/office/drawing/2014/main" id="{7A134657-1A53-37C4-2EB1-D5939AF6979C}"/>
              </a:ext>
            </a:extLst>
          </p:cNvPr>
          <p:cNvPicPr>
            <a:picLocks noChangeAspect="1"/>
          </p:cNvPicPr>
          <p:nvPr/>
        </p:nvPicPr>
        <p:blipFill>
          <a:blip r:embed="rId3"/>
          <a:stretch>
            <a:fillRect/>
          </a:stretch>
        </p:blipFill>
        <p:spPr>
          <a:xfrm>
            <a:off x="167900" y="1613274"/>
            <a:ext cx="8808199" cy="3631451"/>
          </a:xfrm>
          <a:prstGeom prst="rect">
            <a:avLst/>
          </a:prstGeom>
        </p:spPr>
      </p:pic>
    </p:spTree>
    <p:extLst>
      <p:ext uri="{BB962C8B-B14F-4D97-AF65-F5344CB8AC3E}">
        <p14:creationId xmlns:p14="http://schemas.microsoft.com/office/powerpoint/2010/main" val="18475391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98"/>
          <p:cNvSpPr txBox="1">
            <a:spLocks noGrp="1"/>
          </p:cNvSpPr>
          <p:nvPr>
            <p:ph type="ftr" idx="11"/>
          </p:nvPr>
        </p:nvSpPr>
        <p:spPr>
          <a:xfrm>
            <a:off x="2743200" y="6477000"/>
            <a:ext cx="3657600" cy="244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895" name="Google Shape;895;p98"/>
          <p:cNvSpPr txBox="1">
            <a:spLocks noGrp="1"/>
          </p:cNvSpPr>
          <p:nvPr>
            <p:ph type="sldNum" idx="12"/>
          </p:nvPr>
        </p:nvSpPr>
        <p:spPr>
          <a:xfrm>
            <a:off x="8001000" y="6477000"/>
            <a:ext cx="685800"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97</a:t>
            </a:fld>
            <a:endParaRPr sz="1000" b="0" i="0" u="none" strike="noStrike" cap="none">
              <a:solidFill>
                <a:schemeClr val="dk1"/>
              </a:solidFill>
              <a:latin typeface="Arial"/>
              <a:ea typeface="Arial"/>
              <a:cs typeface="Arial"/>
              <a:sym typeface="Arial"/>
            </a:endParaRPr>
          </a:p>
        </p:txBody>
      </p:sp>
      <p:sp>
        <p:nvSpPr>
          <p:cNvPr id="896" name="Google Shape;896;p9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accent2"/>
                </a:solidFill>
                <a:latin typeface="Arial"/>
                <a:ea typeface="Arial"/>
                <a:cs typeface="Arial"/>
                <a:sym typeface="Arial"/>
              </a:rPr>
              <a:t>CanSat Integration and Test</a:t>
            </a:r>
            <a:endParaRPr/>
          </a:p>
        </p:txBody>
      </p:sp>
      <p:sp>
        <p:nvSpPr>
          <p:cNvPr id="897" name="Google Shape;897;p98"/>
          <p:cNvSpPr txBox="1">
            <a:spLocks noGrp="1"/>
          </p:cNvSpPr>
          <p:nvPr>
            <p:ph type="subTitle" idx="1"/>
          </p:nvPr>
        </p:nvSpPr>
        <p:spPr>
          <a:xfrm>
            <a:off x="1371600" y="4343400"/>
            <a:ext cx="6400800" cy="1295400"/>
          </a:xfrm>
          <a:prstGeom prst="rect">
            <a:avLst/>
          </a:prstGeom>
          <a:noFill/>
          <a:ln>
            <a:noFill/>
          </a:ln>
        </p:spPr>
        <p:txBody>
          <a:bodyPr spcFirstLastPara="1" wrap="square" lIns="91425" tIns="45700" rIns="91425" bIns="45700" anchor="t" anchorCtr="0">
            <a:noAutofit/>
          </a:bodyPr>
          <a:lstStyle/>
          <a:p>
            <a:pPr>
              <a:spcBef>
                <a:spcPts val="0"/>
              </a:spcBef>
            </a:pPr>
            <a:r>
              <a:rPr lang="en-US"/>
              <a:t>Jordi Rey</a:t>
            </a:r>
            <a:endParaRPr lang="en-US" sz="2400" b="1" i="0" u="none" strike="noStrike" cap="none">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9"/>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a:t>CanSat 2023 CDR:  Team 1032 Yes we CANSAT</a:t>
            </a:r>
            <a:endParaRPr/>
          </a:p>
        </p:txBody>
      </p:sp>
      <p:sp>
        <p:nvSpPr>
          <p:cNvPr id="903" name="Google Shape;903;p99"/>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000" b="0" i="0" u="none" strike="noStrike" cap="none">
                <a:solidFill>
                  <a:schemeClr val="dk1"/>
                </a:solidFill>
                <a:latin typeface="Arial"/>
                <a:ea typeface="Arial"/>
                <a:cs typeface="Arial"/>
                <a:sym typeface="Arial"/>
              </a:rPr>
              <a:t>98</a:t>
            </a:fld>
            <a:endParaRPr sz="1000" b="0" i="0" u="none" strike="noStrike" cap="none">
              <a:solidFill>
                <a:schemeClr val="dk1"/>
              </a:solidFill>
              <a:latin typeface="Arial"/>
              <a:ea typeface="Arial"/>
              <a:cs typeface="Arial"/>
              <a:sym typeface="Arial"/>
            </a:endParaRPr>
          </a:p>
        </p:txBody>
      </p:sp>
      <p:sp>
        <p:nvSpPr>
          <p:cNvPr id="904" name="Google Shape;904;p99"/>
          <p:cNvSpPr txBox="1">
            <a:spLocks noGrp="1"/>
          </p:cNvSpPr>
          <p:nvPr>
            <p:ph type="title"/>
          </p:nvPr>
        </p:nvSpPr>
        <p:spPr>
          <a:xfrm>
            <a:off x="1600200" y="76200"/>
            <a:ext cx="5410200" cy="838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CanSat Integration and Test Overview</a:t>
            </a:r>
            <a:endParaRPr/>
          </a:p>
        </p:txBody>
      </p:sp>
      <p:sp>
        <p:nvSpPr>
          <p:cNvPr id="905" name="Google Shape;905;p99"/>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sp>
        <p:nvSpPr>
          <p:cNvPr id="906" name="Google Shape;906;p99"/>
          <p:cNvSpPr/>
          <p:nvPr/>
        </p:nvSpPr>
        <p:spPr>
          <a:xfrm>
            <a:off x="8610600" y="60434"/>
            <a:ext cx="457200" cy="457200"/>
          </a:xfrm>
          <a:prstGeom prst="star5">
            <a:avLst>
              <a:gd name="adj" fmla="val 19098"/>
              <a:gd name="hf" fmla="val 105146"/>
              <a:gd name="vf" fmla="val 11055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3" name="Rectangle: Rounded Corners 2">
            <a:extLst>
              <a:ext uri="{FF2B5EF4-FFF2-40B4-BE49-F238E27FC236}">
                <a16:creationId xmlns:a16="http://schemas.microsoft.com/office/drawing/2014/main" id="{1ECD19D2-312F-3D22-F878-4E6DE58973B7}"/>
              </a:ext>
            </a:extLst>
          </p:cNvPr>
          <p:cNvSpPr/>
          <p:nvPr/>
        </p:nvSpPr>
        <p:spPr>
          <a:xfrm>
            <a:off x="700516" y="1133613"/>
            <a:ext cx="2216988" cy="274189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5B96744-B35B-37D6-8E34-522C84B1BF94}"/>
              </a:ext>
            </a:extLst>
          </p:cNvPr>
          <p:cNvSpPr txBox="1"/>
          <p:nvPr/>
        </p:nvSpPr>
        <p:spPr>
          <a:xfrm>
            <a:off x="903774" y="1280580"/>
            <a:ext cx="18633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Subsystem Level</a:t>
            </a:r>
          </a:p>
        </p:txBody>
      </p:sp>
      <p:sp>
        <p:nvSpPr>
          <p:cNvPr id="6" name="Rectangle: Rounded Corners 5">
            <a:extLst>
              <a:ext uri="{FF2B5EF4-FFF2-40B4-BE49-F238E27FC236}">
                <a16:creationId xmlns:a16="http://schemas.microsoft.com/office/drawing/2014/main" id="{1281E64B-479F-B851-2B78-6850AD6C4E52}"/>
              </a:ext>
            </a:extLst>
          </p:cNvPr>
          <p:cNvSpPr/>
          <p:nvPr/>
        </p:nvSpPr>
        <p:spPr>
          <a:xfrm>
            <a:off x="3400584" y="1133613"/>
            <a:ext cx="2216988" cy="274189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5B9448-0648-58F3-D01A-05B15497B643}"/>
              </a:ext>
            </a:extLst>
          </p:cNvPr>
          <p:cNvSpPr txBox="1"/>
          <p:nvPr/>
        </p:nvSpPr>
        <p:spPr>
          <a:xfrm>
            <a:off x="3560710" y="1280579"/>
            <a:ext cx="188918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Integrated</a:t>
            </a:r>
            <a:r>
              <a:rPr lang="en-US" b="1">
                <a:solidFill>
                  <a:schemeClr val="bg1"/>
                </a:solidFill>
              </a:rPr>
              <a:t> </a:t>
            </a:r>
            <a:r>
              <a:rPr lang="en-US" sz="1600" b="1">
                <a:solidFill>
                  <a:schemeClr val="bg1"/>
                </a:solidFill>
              </a:rPr>
              <a:t>Level</a:t>
            </a:r>
          </a:p>
        </p:txBody>
      </p:sp>
      <p:sp>
        <p:nvSpPr>
          <p:cNvPr id="8" name="Rectangle: Rounded Corners 7">
            <a:extLst>
              <a:ext uri="{FF2B5EF4-FFF2-40B4-BE49-F238E27FC236}">
                <a16:creationId xmlns:a16="http://schemas.microsoft.com/office/drawing/2014/main" id="{E0F1D9A9-DBCA-EDEC-3B29-5EF41A49E2EC}"/>
              </a:ext>
            </a:extLst>
          </p:cNvPr>
          <p:cNvSpPr/>
          <p:nvPr/>
        </p:nvSpPr>
        <p:spPr>
          <a:xfrm>
            <a:off x="6135157" y="1133390"/>
            <a:ext cx="2208584" cy="271668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314DD6-CF5F-52E8-D907-814F94262F6A}"/>
              </a:ext>
            </a:extLst>
          </p:cNvPr>
          <p:cNvSpPr txBox="1"/>
          <p:nvPr/>
        </p:nvSpPr>
        <p:spPr>
          <a:xfrm>
            <a:off x="6433306" y="1280579"/>
            <a:ext cx="16217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Environmental</a:t>
            </a:r>
          </a:p>
        </p:txBody>
      </p:sp>
      <p:sp>
        <p:nvSpPr>
          <p:cNvPr id="10" name="TextBox 9">
            <a:extLst>
              <a:ext uri="{FF2B5EF4-FFF2-40B4-BE49-F238E27FC236}">
                <a16:creationId xmlns:a16="http://schemas.microsoft.com/office/drawing/2014/main" id="{4F17E883-DA50-072B-569A-C0E02E4C8986}"/>
              </a:ext>
            </a:extLst>
          </p:cNvPr>
          <p:cNvSpPr txBox="1"/>
          <p:nvPr/>
        </p:nvSpPr>
        <p:spPr>
          <a:xfrm>
            <a:off x="107925" y="1615553"/>
            <a:ext cx="2682149" cy="2062103"/>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marL="971550" lvl="1" indent="-285750">
              <a:buFont typeface="Courier New"/>
              <a:buChar char="o"/>
            </a:pPr>
            <a:r>
              <a:rPr lang="en-US" sz="1600">
                <a:solidFill>
                  <a:schemeClr val="bg1"/>
                </a:solidFill>
              </a:rPr>
              <a:t>Sensors</a:t>
            </a:r>
          </a:p>
          <a:p>
            <a:pPr marL="971550" lvl="1" indent="-285750">
              <a:buFont typeface="Courier New"/>
              <a:buChar char="o"/>
            </a:pPr>
            <a:r>
              <a:rPr lang="en-US" sz="1600">
                <a:solidFill>
                  <a:schemeClr val="bg1"/>
                </a:solidFill>
              </a:rPr>
              <a:t>CDH</a:t>
            </a:r>
          </a:p>
          <a:p>
            <a:pPr marL="971550" lvl="1" indent="-285750">
              <a:buFont typeface="Courier New"/>
              <a:buChar char="o"/>
            </a:pPr>
            <a:r>
              <a:rPr lang="en-US" sz="1600">
                <a:solidFill>
                  <a:schemeClr val="bg1"/>
                </a:solidFill>
              </a:rPr>
              <a:t>EPS</a:t>
            </a:r>
          </a:p>
          <a:p>
            <a:pPr marL="971550" lvl="1" indent="-285750">
              <a:buFont typeface="Courier New"/>
              <a:buChar char="o"/>
            </a:pPr>
            <a:r>
              <a:rPr lang="en-US" sz="1600">
                <a:solidFill>
                  <a:schemeClr val="bg1"/>
                </a:solidFill>
              </a:rPr>
              <a:t>Radio communications</a:t>
            </a:r>
          </a:p>
          <a:p>
            <a:pPr marL="971550" lvl="1" indent="-285750">
              <a:buFont typeface="Courier New"/>
              <a:buChar char="o"/>
            </a:pPr>
            <a:r>
              <a:rPr lang="en-US" sz="1600">
                <a:solidFill>
                  <a:schemeClr val="bg1"/>
                </a:solidFill>
              </a:rPr>
              <a:t>FSW</a:t>
            </a:r>
          </a:p>
          <a:p>
            <a:pPr marL="971550" lvl="1" indent="-285750">
              <a:buFont typeface="Courier New"/>
              <a:buChar char="o"/>
            </a:pPr>
            <a:r>
              <a:rPr lang="en-US" sz="1600">
                <a:solidFill>
                  <a:schemeClr val="bg1"/>
                </a:solidFill>
              </a:rPr>
              <a:t>Mechanical</a:t>
            </a:r>
          </a:p>
          <a:p>
            <a:pPr marL="971550" lvl="1" indent="-285750">
              <a:buFont typeface="Courier New"/>
              <a:buChar char="o"/>
            </a:pPr>
            <a:r>
              <a:rPr lang="en-US" sz="1600">
                <a:solidFill>
                  <a:schemeClr val="bg1"/>
                </a:solidFill>
              </a:rPr>
              <a:t>Descent Control</a:t>
            </a:r>
          </a:p>
        </p:txBody>
      </p:sp>
      <p:sp>
        <p:nvSpPr>
          <p:cNvPr id="11" name="TextBox 10">
            <a:extLst>
              <a:ext uri="{FF2B5EF4-FFF2-40B4-BE49-F238E27FC236}">
                <a16:creationId xmlns:a16="http://schemas.microsoft.com/office/drawing/2014/main" id="{970B70AF-577C-BD72-007C-1672C8818723}"/>
              </a:ext>
            </a:extLst>
          </p:cNvPr>
          <p:cNvSpPr txBox="1"/>
          <p:nvPr/>
        </p:nvSpPr>
        <p:spPr>
          <a:xfrm>
            <a:off x="2790074" y="1615553"/>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028700" lvl="1" indent="-342900">
              <a:buFont typeface="Courier New"/>
              <a:buChar char="o"/>
            </a:pPr>
            <a:r>
              <a:rPr lang="en-US" sz="1600">
                <a:solidFill>
                  <a:schemeClr val="bg1"/>
                </a:solidFill>
              </a:rPr>
              <a:t>Descent testing</a:t>
            </a:r>
          </a:p>
          <a:p>
            <a:pPr marL="1028700" lvl="1" indent="-342900">
              <a:buFont typeface="Courier New"/>
              <a:buChar char="o"/>
            </a:pPr>
            <a:r>
              <a:rPr lang="en-US" sz="1600">
                <a:solidFill>
                  <a:schemeClr val="bg1"/>
                </a:solidFill>
              </a:rPr>
              <a:t>Communications</a:t>
            </a:r>
          </a:p>
          <a:p>
            <a:pPr marL="1028700" lvl="1" indent="-342900">
              <a:buFont typeface="Courier New"/>
              <a:buChar char="o"/>
            </a:pPr>
            <a:r>
              <a:rPr lang="en-US" sz="1600">
                <a:solidFill>
                  <a:schemeClr val="bg1"/>
                </a:solidFill>
              </a:rPr>
              <a:t>Mechanisms</a:t>
            </a:r>
          </a:p>
          <a:p>
            <a:pPr marL="1028700" lvl="1" indent="-342900">
              <a:buFont typeface="Courier New"/>
              <a:buChar char="o"/>
            </a:pPr>
            <a:r>
              <a:rPr lang="en-US" sz="1600">
                <a:solidFill>
                  <a:schemeClr val="bg1"/>
                </a:solidFill>
              </a:rPr>
              <a:t>Deployment</a:t>
            </a:r>
          </a:p>
          <a:p>
            <a:pPr marL="1028700" lvl="1" indent="-342900" algn="l">
              <a:buFont typeface="Courier New"/>
              <a:buChar char="o"/>
            </a:pPr>
            <a:r>
              <a:rPr lang="en-US" sz="1600">
                <a:solidFill>
                  <a:schemeClr val="bg1"/>
                </a:solidFill>
              </a:rPr>
              <a:t>Simulation</a:t>
            </a:r>
          </a:p>
        </p:txBody>
      </p:sp>
      <p:sp>
        <p:nvSpPr>
          <p:cNvPr id="12" name="TextBox 11">
            <a:extLst>
              <a:ext uri="{FF2B5EF4-FFF2-40B4-BE49-F238E27FC236}">
                <a16:creationId xmlns:a16="http://schemas.microsoft.com/office/drawing/2014/main" id="{2D7900D8-CA7E-4398-A601-16A02B0DC2FB}"/>
              </a:ext>
            </a:extLst>
          </p:cNvPr>
          <p:cNvSpPr txBox="1"/>
          <p:nvPr/>
        </p:nvSpPr>
        <p:spPr>
          <a:xfrm>
            <a:off x="6258084" y="1735083"/>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rtl="0">
              <a:buFont typeface="Courier New"/>
              <a:buChar char="o"/>
            </a:pPr>
            <a:r>
              <a:rPr lang="en-US" sz="1600">
                <a:solidFill>
                  <a:schemeClr val="bg1"/>
                </a:solidFill>
                <a:latin typeface="Arial"/>
                <a:ea typeface="Arial"/>
                <a:cs typeface="Arial"/>
              </a:rPr>
              <a:t>Drop test​</a:t>
            </a:r>
            <a:endParaRPr lang="en-US" sz="1600">
              <a:solidFill>
                <a:schemeClr val="bg1"/>
              </a:solidFill>
            </a:endParaRPr>
          </a:p>
          <a:p>
            <a:pPr marL="285750" lvl="1" indent="-285750" rtl="0">
              <a:buFont typeface="Courier New"/>
              <a:buChar char="o"/>
            </a:pPr>
            <a:r>
              <a:rPr lang="en-US" sz="1600">
                <a:solidFill>
                  <a:schemeClr val="bg1"/>
                </a:solidFill>
                <a:latin typeface="Arial"/>
                <a:ea typeface="Arial"/>
                <a:cs typeface="Arial"/>
              </a:rPr>
              <a:t>Thermal test​</a:t>
            </a:r>
          </a:p>
          <a:p>
            <a:pPr marL="285750" lvl="1" indent="-285750" rtl="0">
              <a:buFont typeface="Courier New"/>
              <a:buChar char="o"/>
            </a:pPr>
            <a:r>
              <a:rPr lang="en-US" sz="1600">
                <a:solidFill>
                  <a:schemeClr val="bg1"/>
                </a:solidFill>
                <a:latin typeface="Arial"/>
                <a:ea typeface="Arial"/>
                <a:cs typeface="Arial"/>
              </a:rPr>
              <a:t>Vibration test​</a:t>
            </a:r>
          </a:p>
          <a:p>
            <a:pPr marL="285750" lvl="1" indent="-285750" rtl="0">
              <a:buFont typeface="Courier New"/>
              <a:buChar char="o"/>
            </a:pPr>
            <a:r>
              <a:rPr lang="en-US" sz="1600">
                <a:solidFill>
                  <a:schemeClr val="bg1"/>
                </a:solidFill>
                <a:latin typeface="Arial"/>
                <a:ea typeface="Arial"/>
                <a:cs typeface="Arial"/>
              </a:rPr>
              <a:t>Fit Check​</a:t>
            </a:r>
          </a:p>
          <a:p>
            <a:pPr marL="285750" lvl="1" indent="-285750" rtl="0">
              <a:buFont typeface="Courier New"/>
              <a:buChar char="o"/>
            </a:pPr>
            <a:r>
              <a:rPr lang="en-US" sz="1600">
                <a:solidFill>
                  <a:schemeClr val="bg1"/>
                </a:solidFill>
                <a:latin typeface="Arial"/>
                <a:ea typeface="Arial"/>
                <a:cs typeface="Arial"/>
              </a:rPr>
              <a:t>Vacuum test</a:t>
            </a:r>
            <a:endParaRPr lang="en-US" sz="1600">
              <a:solidFill>
                <a:schemeClr val="bg1"/>
              </a:solidFill>
            </a:endParaRPr>
          </a:p>
        </p:txBody>
      </p:sp>
      <p:graphicFrame>
        <p:nvGraphicFramePr>
          <p:cNvPr id="13" name="Table 13">
            <a:extLst>
              <a:ext uri="{FF2B5EF4-FFF2-40B4-BE49-F238E27FC236}">
                <a16:creationId xmlns:a16="http://schemas.microsoft.com/office/drawing/2014/main" id="{9C904A80-0A5F-7DA0-DDB4-95AAB8B5FDE1}"/>
              </a:ext>
            </a:extLst>
          </p:cNvPr>
          <p:cNvGraphicFramePr>
            <a:graphicFrameLocks noGrp="1"/>
          </p:cNvGraphicFramePr>
          <p:nvPr>
            <p:extLst>
              <p:ext uri="{D42A27DB-BD31-4B8C-83A1-F6EECF244321}">
                <p14:modId xmlns:p14="http://schemas.microsoft.com/office/powerpoint/2010/main" val="557864731"/>
              </p:ext>
            </p:extLst>
          </p:nvPr>
        </p:nvGraphicFramePr>
        <p:xfrm>
          <a:off x="1877209" y="4050522"/>
          <a:ext cx="5120637" cy="2199640"/>
        </p:xfrm>
        <a:graphic>
          <a:graphicData uri="http://schemas.openxmlformats.org/drawingml/2006/table">
            <a:tbl>
              <a:tblPr firstRow="1" bandRow="1"/>
              <a:tblGrid>
                <a:gridCol w="1645163">
                  <a:extLst>
                    <a:ext uri="{9D8B030D-6E8A-4147-A177-3AD203B41FA5}">
                      <a16:colId xmlns:a16="http://schemas.microsoft.com/office/drawing/2014/main" val="448483595"/>
                    </a:ext>
                  </a:extLst>
                </a:gridCol>
                <a:gridCol w="3475474">
                  <a:extLst>
                    <a:ext uri="{9D8B030D-6E8A-4147-A177-3AD203B41FA5}">
                      <a16:colId xmlns:a16="http://schemas.microsoft.com/office/drawing/2014/main" val="4051245770"/>
                    </a:ext>
                  </a:extLst>
                </a:gridCol>
              </a:tblGrid>
              <a:tr h="370840">
                <a:tc gridSpan="2">
                  <a:txBody>
                    <a:bodyPr/>
                    <a:lstStyle/>
                    <a:p>
                      <a:pPr algn="ctr"/>
                      <a:r>
                        <a:rPr lang="en-US" sz="1800" b="1">
                          <a:solidFill>
                            <a:schemeClr val="bg1"/>
                          </a:solidFill>
                        </a:rPr>
                        <a:t>Test Plan</a:t>
                      </a:r>
                    </a:p>
                  </a:txBody>
                  <a:tcPr anchor="ctr">
                    <a:solidFill>
                      <a:schemeClr val="accent2"/>
                    </a:solidFill>
                  </a:tcPr>
                </a:tc>
                <a:tc hMerge="1">
                  <a:txBody>
                    <a:bodyPr/>
                    <a:lstStyle/>
                    <a:p>
                      <a:endParaRPr lang="en-US"/>
                    </a:p>
                  </a:txBody>
                  <a:tcPr/>
                </a:tc>
                <a:extLst>
                  <a:ext uri="{0D108BD9-81ED-4DB2-BD59-A6C34878D82A}">
                    <a16:rowId xmlns:a16="http://schemas.microsoft.com/office/drawing/2014/main" val="975163837"/>
                  </a:ext>
                </a:extLst>
              </a:tr>
              <a:tr h="370840">
                <a:tc>
                  <a:txBody>
                    <a:bodyPr/>
                    <a:lstStyle/>
                    <a:p>
                      <a:pPr algn="ctr"/>
                      <a:r>
                        <a:rPr lang="en-US" sz="1600" b="0"/>
                        <a:t>Subsystem Level</a:t>
                      </a:r>
                    </a:p>
                  </a:txBody>
                  <a:tcPr anchor="ctr">
                    <a:noFill/>
                  </a:tcPr>
                </a:tc>
                <a:tc>
                  <a:txBody>
                    <a:bodyPr/>
                    <a:lstStyle/>
                    <a:p>
                      <a:pPr lvl="0" algn="l">
                        <a:buNone/>
                      </a:pPr>
                      <a:r>
                        <a:rPr lang="en-US" sz="1400" b="0" i="0" u="none" strike="noStrike" noProof="0">
                          <a:latin typeface="Arial"/>
                        </a:rPr>
                        <a:t>Each subsystem listed in this page will be performed</a:t>
                      </a:r>
                      <a:endParaRPr lang="en-US"/>
                    </a:p>
                  </a:txBody>
                  <a:tcPr anchor="ctr">
                    <a:solidFill>
                      <a:schemeClr val="bg1"/>
                    </a:solidFill>
                  </a:tcPr>
                </a:tc>
                <a:extLst>
                  <a:ext uri="{0D108BD9-81ED-4DB2-BD59-A6C34878D82A}">
                    <a16:rowId xmlns:a16="http://schemas.microsoft.com/office/drawing/2014/main" val="594886564"/>
                  </a:ext>
                </a:extLst>
              </a:tr>
              <a:tr h="370840">
                <a:tc>
                  <a:txBody>
                    <a:bodyPr/>
                    <a:lstStyle/>
                    <a:p>
                      <a:pPr algn="ctr"/>
                      <a:r>
                        <a:rPr lang="en-US" sz="1600" b="0"/>
                        <a:t>Integrated Level</a:t>
                      </a:r>
                    </a:p>
                  </a:txBody>
                  <a:tcPr anchor="ctr">
                    <a:noFill/>
                  </a:tcPr>
                </a:tc>
                <a:tc>
                  <a:txBody>
                    <a:bodyPr/>
                    <a:lstStyle/>
                    <a:p>
                      <a:pPr lvl="0" algn="l">
                        <a:buNone/>
                      </a:pPr>
                      <a:r>
                        <a:rPr lang="en-US" sz="1400" b="0" i="0" u="none" strike="noStrike" noProof="0">
                          <a:latin typeface="Arial"/>
                        </a:rPr>
                        <a:t>Integrated tests will be performed after payload and container are built</a:t>
                      </a:r>
                      <a:endParaRPr lang="en-US"/>
                    </a:p>
                  </a:txBody>
                  <a:tcPr anchor="ctr">
                    <a:solidFill>
                      <a:schemeClr val="bg1"/>
                    </a:solidFill>
                  </a:tcPr>
                </a:tc>
                <a:extLst>
                  <a:ext uri="{0D108BD9-81ED-4DB2-BD59-A6C34878D82A}">
                    <a16:rowId xmlns:a16="http://schemas.microsoft.com/office/drawing/2014/main" val="2934457138"/>
                  </a:ext>
                </a:extLst>
              </a:tr>
              <a:tr h="370840">
                <a:tc>
                  <a:txBody>
                    <a:bodyPr/>
                    <a:lstStyle/>
                    <a:p>
                      <a:pPr algn="ctr"/>
                      <a:r>
                        <a:rPr lang="en-US" sz="1600" b="0"/>
                        <a:t>Environmental</a:t>
                      </a:r>
                    </a:p>
                  </a:txBody>
                  <a:tcPr anchor="ctr">
                    <a:noFill/>
                  </a:tcPr>
                </a:tc>
                <a:tc>
                  <a:txBody>
                    <a:bodyPr/>
                    <a:lstStyle/>
                    <a:p>
                      <a:pPr algn="l"/>
                      <a:r>
                        <a:rPr lang="en-US"/>
                        <a:t>Fit check will be performed on the container and the other tests will be performed on the assembled CanSat</a:t>
                      </a:r>
                    </a:p>
                  </a:txBody>
                  <a:tcPr anchor="ctr">
                    <a:solidFill>
                      <a:schemeClr val="bg1"/>
                    </a:solidFill>
                  </a:tcPr>
                </a:tc>
                <a:extLst>
                  <a:ext uri="{0D108BD9-81ED-4DB2-BD59-A6C34878D82A}">
                    <a16:rowId xmlns:a16="http://schemas.microsoft.com/office/drawing/2014/main" val="1738750645"/>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00"/>
          <p:cNvSpPr txBox="1">
            <a:spLocks noGrp="1"/>
          </p:cNvSpPr>
          <p:nvPr>
            <p:ph type="title"/>
          </p:nvPr>
        </p:nvSpPr>
        <p:spPr>
          <a:xfrm>
            <a:off x="1600200" y="76200"/>
            <a:ext cx="5943600" cy="83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2"/>
              </a:buClr>
              <a:buFont typeface="Arial"/>
              <a:buNone/>
            </a:pPr>
            <a:r>
              <a:rPr lang="en-US" sz="2400" b="1" i="0" u="none" strike="noStrike" cap="none">
                <a:solidFill>
                  <a:schemeClr val="accent2"/>
                </a:solidFill>
                <a:latin typeface="Arial"/>
                <a:ea typeface="Arial"/>
                <a:cs typeface="Arial"/>
                <a:sym typeface="Arial"/>
              </a:rPr>
              <a:t>Subsystem Level Testing Plan (1/2)</a:t>
            </a:r>
            <a:endParaRPr/>
          </a:p>
        </p:txBody>
      </p:sp>
      <p:sp>
        <p:nvSpPr>
          <p:cNvPr id="915" name="Google Shape;915;p100"/>
          <p:cNvSpPr txBox="1">
            <a:spLocks noGrp="1"/>
          </p:cNvSpPr>
          <p:nvPr>
            <p:ph type="sldNum" idx="12"/>
          </p:nvPr>
        </p:nvSpPr>
        <p:spPr>
          <a:xfrm>
            <a:off x="8001000" y="6461125"/>
            <a:ext cx="685800" cy="244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b="0" i="0" u="none" strike="noStrike" cap="none">
                <a:solidFill>
                  <a:srgbClr val="000000"/>
                </a:solidFill>
                <a:latin typeface="Arial"/>
                <a:ea typeface="Arial"/>
                <a:cs typeface="Arial"/>
                <a:sym typeface="Arial"/>
              </a:rPr>
              <a:t>99</a:t>
            </a:fld>
            <a:endParaRPr b="0" i="0" u="none" strike="noStrike" cap="none">
              <a:solidFill>
                <a:srgbClr val="000000"/>
              </a:solidFill>
              <a:latin typeface="Arial"/>
              <a:ea typeface="Arial"/>
              <a:cs typeface="Arial"/>
              <a:sym typeface="Arial"/>
            </a:endParaRPr>
          </a:p>
        </p:txBody>
      </p:sp>
      <p:sp>
        <p:nvSpPr>
          <p:cNvPr id="916" name="Google Shape;916;p100"/>
          <p:cNvSpPr txBox="1">
            <a:spLocks noGrp="1"/>
          </p:cNvSpPr>
          <p:nvPr>
            <p:ph type="ftr" idx="11"/>
          </p:nvPr>
        </p:nvSpPr>
        <p:spPr>
          <a:xfrm>
            <a:off x="2743200" y="6477000"/>
            <a:ext cx="3657600" cy="24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t>CanSat 2023 CDR:  Team 1032 Yes we CANSAT</a:t>
            </a:r>
            <a:endParaRPr sz="1000" b="0" i="0" u="none" strike="noStrike" cap="none">
              <a:solidFill>
                <a:schemeClr val="dk1"/>
              </a:solidFill>
              <a:latin typeface="Arial"/>
              <a:ea typeface="Arial"/>
              <a:cs typeface="Arial"/>
              <a:sym typeface="Arial"/>
            </a:endParaRPr>
          </a:p>
        </p:txBody>
      </p:sp>
      <p:sp>
        <p:nvSpPr>
          <p:cNvPr id="917" name="Google Shape;917;p100"/>
          <p:cNvSpPr txBox="1"/>
          <p:nvPr/>
        </p:nvSpPr>
        <p:spPr>
          <a:xfrm>
            <a:off x="228600" y="6477000"/>
            <a:ext cx="2286000" cy="2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000" b="0" i="0" u="none" strike="noStrike" cap="none">
                <a:solidFill>
                  <a:schemeClr val="dk1"/>
                </a:solidFill>
                <a:latin typeface="Arial"/>
                <a:ea typeface="Arial"/>
                <a:cs typeface="Arial"/>
                <a:sym typeface="Arial"/>
              </a:rPr>
              <a:t>Presenter: Jordi Rey</a:t>
            </a:r>
            <a:endParaRPr/>
          </a:p>
        </p:txBody>
      </p:sp>
      <p:graphicFrame>
        <p:nvGraphicFramePr>
          <p:cNvPr id="4" name="Table 3">
            <a:extLst>
              <a:ext uri="{FF2B5EF4-FFF2-40B4-BE49-F238E27FC236}">
                <a16:creationId xmlns:a16="http://schemas.microsoft.com/office/drawing/2014/main" id="{347F9403-2ADD-F442-8E78-DCBDDB21B797}"/>
              </a:ext>
            </a:extLst>
          </p:cNvPr>
          <p:cNvGraphicFramePr>
            <a:graphicFrameLocks noGrp="1"/>
          </p:cNvGraphicFramePr>
          <p:nvPr>
            <p:extLst>
              <p:ext uri="{D42A27DB-BD31-4B8C-83A1-F6EECF244321}">
                <p14:modId xmlns:p14="http://schemas.microsoft.com/office/powerpoint/2010/main" val="1339737766"/>
              </p:ext>
            </p:extLst>
          </p:nvPr>
        </p:nvGraphicFramePr>
        <p:xfrm>
          <a:off x="373854" y="1339407"/>
          <a:ext cx="8396291" cy="4382124"/>
        </p:xfrm>
        <a:graphic>
          <a:graphicData uri="http://schemas.openxmlformats.org/drawingml/2006/table">
            <a:tbl>
              <a:tblPr/>
              <a:tblGrid>
                <a:gridCol w="2096753">
                  <a:extLst>
                    <a:ext uri="{9D8B030D-6E8A-4147-A177-3AD203B41FA5}">
                      <a16:colId xmlns:a16="http://schemas.microsoft.com/office/drawing/2014/main" val="3033938073"/>
                    </a:ext>
                  </a:extLst>
                </a:gridCol>
                <a:gridCol w="6299538">
                  <a:extLst>
                    <a:ext uri="{9D8B030D-6E8A-4147-A177-3AD203B41FA5}">
                      <a16:colId xmlns:a16="http://schemas.microsoft.com/office/drawing/2014/main" val="4110464844"/>
                    </a:ext>
                  </a:extLst>
                </a:gridCol>
              </a:tblGrid>
              <a:tr h="454405">
                <a:tc gridSpan="2">
                  <a:txBody>
                    <a:bodyPr/>
                    <a:lstStyle/>
                    <a:p>
                      <a:pPr algn="ctr" fontAlgn="base"/>
                      <a:r>
                        <a:rPr lang="en-US" sz="1800" b="1" i="0" u="none" strike="noStrike">
                          <a:solidFill>
                            <a:srgbClr val="FFFFFF"/>
                          </a:solidFill>
                          <a:effectLst/>
                          <a:latin typeface="Arial"/>
                        </a:rPr>
                        <a:t>Subsystem Level Testing</a:t>
                      </a:r>
                      <a:r>
                        <a:rPr lang="en-US" sz="1800" b="0" i="0">
                          <a:solidFill>
                            <a:srgbClr val="000000"/>
                          </a:solidFill>
                          <a:effectLst/>
                          <a:latin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extLst>
                  <a:ext uri="{0D108BD9-81ED-4DB2-BD59-A6C34878D82A}">
                    <a16:rowId xmlns:a16="http://schemas.microsoft.com/office/drawing/2014/main" val="829874545"/>
                  </a:ext>
                </a:extLst>
              </a:tr>
              <a:tr h="1215682">
                <a:tc>
                  <a:txBody>
                    <a:bodyPr/>
                    <a:lstStyle/>
                    <a:p>
                      <a:pPr algn="ctr" fontAlgn="base"/>
                      <a:r>
                        <a:rPr lang="en-US" sz="1600" b="0" i="0" u="none" strike="noStrike">
                          <a:solidFill>
                            <a:srgbClr val="000000"/>
                          </a:solidFill>
                          <a:effectLst/>
                          <a:latin typeface="Arial"/>
                        </a:rPr>
                        <a:t>Sensors</a:t>
                      </a:r>
                      <a:r>
                        <a:rPr lang="en-US" sz="1600" b="0" i="0">
                          <a:solidFill>
                            <a:srgbClr val="000000"/>
                          </a:solidFill>
                          <a:effectLst/>
                          <a:latin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fontAlgn="base">
                        <a:buFont typeface="Arial" panose="020B0604020202020204" pitchFamily="34" charset="0"/>
                        <a:buChar char="•"/>
                      </a:pPr>
                      <a:r>
                        <a:rPr lang="en-US" sz="1400" b="0" i="0" u="none" strike="noStrike">
                          <a:solidFill>
                            <a:srgbClr val="000000"/>
                          </a:solidFill>
                          <a:effectLst/>
                          <a:latin typeface="Arial"/>
                        </a:rPr>
                        <a:t>Pressure sensor tests</a:t>
                      </a:r>
                    </a:p>
                    <a:p>
                      <a:pPr marL="285750" indent="-285750" algn="l" fontAlgn="base">
                        <a:buFont typeface="Arial" panose="020B0604020202020204" pitchFamily="34" charset="0"/>
                        <a:buChar char="•"/>
                      </a:pPr>
                      <a:r>
                        <a:rPr lang="en-US" sz="1400" b="0" i="0" u="none" strike="noStrike">
                          <a:solidFill>
                            <a:srgbClr val="000000"/>
                          </a:solidFill>
                          <a:effectLst/>
                          <a:latin typeface="Arial"/>
                        </a:rPr>
                        <a:t>Temperature sensor tests</a:t>
                      </a:r>
                      <a:endParaRPr lang="en-US" sz="1100" b="0" i="0">
                        <a:solidFill>
                          <a:srgbClr val="000000"/>
                        </a:solidFill>
                        <a:effectLst/>
                        <a:latin typeface="Arial"/>
                      </a:endParaRPr>
                    </a:p>
                    <a:p>
                      <a:pPr marL="285750" indent="-285750" algn="l" fontAlgn="base">
                        <a:buFont typeface="Arial" panose="020B0604020202020204" pitchFamily="34" charset="0"/>
                        <a:buChar char="•"/>
                      </a:pPr>
                      <a:r>
                        <a:rPr lang="en-US" sz="1400" b="0" i="0" u="none" strike="noStrike">
                          <a:solidFill>
                            <a:srgbClr val="000000"/>
                          </a:solidFill>
                          <a:effectLst/>
                          <a:latin typeface="Arial"/>
                        </a:rPr>
                        <a:t>GPS location &amp; time tests</a:t>
                      </a:r>
                      <a:r>
                        <a:rPr lang="en-US" sz="1400" b="0" i="0">
                          <a:solidFill>
                            <a:srgbClr val="000000"/>
                          </a:solidFill>
                          <a:effectLst/>
                          <a:latin typeface="Arial"/>
                        </a:rPr>
                        <a:t>​</a:t>
                      </a:r>
                      <a:endParaRPr lang="en-US" sz="1100" b="0" i="0">
                        <a:solidFill>
                          <a:srgbClr val="000000"/>
                        </a:solidFill>
                        <a:effectLst/>
                        <a:latin typeface="Arial"/>
                      </a:endParaRPr>
                    </a:p>
                    <a:p>
                      <a:pPr marL="285750" indent="-285750" algn="l" fontAlgn="base">
                        <a:buFont typeface="Arial" panose="020B0604020202020204" pitchFamily="34" charset="0"/>
                        <a:buChar char="•"/>
                      </a:pPr>
                      <a:r>
                        <a:rPr lang="en-US" sz="1400" b="0" i="0" u="none" strike="noStrike">
                          <a:solidFill>
                            <a:srgbClr val="000000"/>
                          </a:solidFill>
                          <a:effectLst/>
                          <a:latin typeface="Arial"/>
                        </a:rPr>
                        <a:t>Camera recording and saving video tests</a:t>
                      </a:r>
                    </a:p>
                    <a:p>
                      <a:pPr marL="285750" indent="-285750" algn="l" fontAlgn="base">
                        <a:buFont typeface="Arial" panose="020B0604020202020204" pitchFamily="34" charset="0"/>
                        <a:buChar char="•"/>
                      </a:pPr>
                      <a:r>
                        <a:rPr lang="en-US" sz="1400" b="0" i="0" u="none" strike="noStrike">
                          <a:solidFill>
                            <a:srgbClr val="000000"/>
                          </a:solidFill>
                          <a:effectLst/>
                          <a:latin typeface="Arial"/>
                        </a:rPr>
                        <a:t>Altimeter tests </a:t>
                      </a:r>
                      <a:endParaRPr lang="en-US" sz="11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2769056"/>
                  </a:ext>
                </a:extLst>
              </a:tr>
              <a:tr h="851832">
                <a:tc>
                  <a:txBody>
                    <a:bodyPr/>
                    <a:lstStyle/>
                    <a:p>
                      <a:pPr algn="ctr" fontAlgn="base"/>
                      <a:r>
                        <a:rPr lang="en-US" sz="1600" b="0" i="0" u="none" strike="noStrike">
                          <a:solidFill>
                            <a:srgbClr val="000000"/>
                          </a:solidFill>
                          <a:effectLst/>
                          <a:latin typeface="Arial"/>
                        </a:rPr>
                        <a:t>CDH</a:t>
                      </a:r>
                      <a:r>
                        <a:rPr lang="en-US" sz="1600" b="0" i="0">
                          <a:solidFill>
                            <a:srgbClr val="000000"/>
                          </a:solidFill>
                          <a:effectLst/>
                          <a:latin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fontAlgn="base">
                        <a:buFont typeface="Arial" panose="020B0604020202020204" pitchFamily="34" charset="0"/>
                        <a:buChar char="•"/>
                      </a:pPr>
                      <a:r>
                        <a:rPr lang="en-US" sz="1400" b="0" i="0" u="none" strike="noStrike">
                          <a:solidFill>
                            <a:srgbClr val="000000"/>
                          </a:solidFill>
                          <a:effectLst/>
                          <a:latin typeface="Arial"/>
                        </a:rPr>
                        <a:t>Processor clock speed tests</a:t>
                      </a:r>
                      <a:r>
                        <a:rPr lang="en-US" sz="1400" b="0" i="0">
                          <a:solidFill>
                            <a:srgbClr val="000000"/>
                          </a:solidFill>
                          <a:effectLst/>
                          <a:latin typeface="Arial"/>
                        </a:rPr>
                        <a:t>​</a:t>
                      </a:r>
                      <a:endParaRPr lang="en-US" sz="1100" b="0" i="0">
                        <a:solidFill>
                          <a:srgbClr val="000000"/>
                        </a:solidFill>
                        <a:effectLst/>
                        <a:latin typeface="Arial"/>
                      </a:endParaRPr>
                    </a:p>
                    <a:p>
                      <a:pPr marL="285750" indent="-285750" algn="l" fontAlgn="base">
                        <a:buFont typeface="Arial" panose="020B0604020202020204" pitchFamily="34" charset="0"/>
                        <a:buChar char="•"/>
                      </a:pPr>
                      <a:r>
                        <a:rPr lang="en-US" sz="1400" b="0" i="0" u="none" strike="noStrike">
                          <a:solidFill>
                            <a:srgbClr val="000000"/>
                          </a:solidFill>
                          <a:effectLst/>
                          <a:latin typeface="Arial"/>
                        </a:rPr>
                        <a:t>EEPROM storage size tests</a:t>
                      </a:r>
                      <a:r>
                        <a:rPr lang="en-US" sz="1400" b="0" i="0">
                          <a:solidFill>
                            <a:srgbClr val="000000"/>
                          </a:solidFill>
                          <a:effectLst/>
                          <a:latin typeface="Arial"/>
                        </a:rPr>
                        <a:t>​</a:t>
                      </a:r>
                      <a:endParaRPr lang="en-US" sz="1100" b="0" i="0">
                        <a:solidFill>
                          <a:srgbClr val="000000"/>
                        </a:solidFill>
                        <a:effectLst/>
                        <a:latin typeface="Arial"/>
                      </a:endParaRPr>
                    </a:p>
                    <a:p>
                      <a:pPr marL="285750" indent="-285750" algn="l" fontAlgn="base">
                        <a:buFont typeface="Arial" panose="020B0604020202020204" pitchFamily="34" charset="0"/>
                        <a:buChar char="•"/>
                      </a:pPr>
                      <a:r>
                        <a:rPr lang="en-US" sz="1400" b="0" i="0" u="none" strike="noStrike">
                          <a:solidFill>
                            <a:srgbClr val="000000"/>
                          </a:solidFill>
                          <a:effectLst/>
                          <a:latin typeface="Arial"/>
                        </a:rPr>
                        <a:t>EEPROM read/write speed tests</a:t>
                      </a:r>
                      <a:r>
                        <a:rPr lang="en-US" sz="1400" b="0" i="0">
                          <a:solidFill>
                            <a:srgbClr val="000000"/>
                          </a:solidFill>
                          <a:effectLst/>
                          <a:latin typeface="Arial"/>
                        </a:rPr>
                        <a:t>​</a:t>
                      </a:r>
                      <a:endParaRPr lang="en-US" sz="11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547124"/>
                  </a:ext>
                </a:extLst>
              </a:tr>
              <a:tr h="919680">
                <a:tc>
                  <a:txBody>
                    <a:bodyPr/>
                    <a:lstStyle/>
                    <a:p>
                      <a:pPr algn="ctr" fontAlgn="base"/>
                      <a:r>
                        <a:rPr lang="en-US" sz="1600" b="0" i="0" u="none" strike="noStrike">
                          <a:solidFill>
                            <a:srgbClr val="000000"/>
                          </a:solidFill>
                          <a:effectLst/>
                          <a:latin typeface="Arial"/>
                        </a:rPr>
                        <a:t>EPS</a:t>
                      </a:r>
                      <a:r>
                        <a:rPr lang="en-US" sz="1600" b="0" i="0">
                          <a:solidFill>
                            <a:srgbClr val="000000"/>
                          </a:solidFill>
                          <a:effectLst/>
                          <a:latin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fontAlgn="base">
                        <a:buFont typeface="Arial" panose="020B0604020202020204" pitchFamily="34" charset="0"/>
                        <a:buChar char="•"/>
                      </a:pPr>
                      <a:r>
                        <a:rPr lang="en-US" sz="1400" b="0" i="0" u="none" strike="noStrike">
                          <a:solidFill>
                            <a:srgbClr val="000000"/>
                          </a:solidFill>
                          <a:effectLst/>
                          <a:latin typeface="Arial"/>
                        </a:rPr>
                        <a:t>Battery voltage readings</a:t>
                      </a:r>
                      <a:r>
                        <a:rPr lang="en-US" sz="1400" b="0" i="0">
                          <a:solidFill>
                            <a:srgbClr val="000000"/>
                          </a:solidFill>
                          <a:effectLst/>
                          <a:latin typeface="Arial"/>
                        </a:rPr>
                        <a:t>​</a:t>
                      </a:r>
                      <a:endParaRPr lang="en-US" sz="1100" b="0" i="0">
                        <a:solidFill>
                          <a:srgbClr val="000000"/>
                        </a:solidFill>
                        <a:effectLst/>
                        <a:latin typeface="Arial"/>
                      </a:endParaRPr>
                    </a:p>
                    <a:p>
                      <a:pPr marL="285750" indent="-285750" algn="l" fontAlgn="base">
                        <a:buFont typeface="Arial" panose="020B0604020202020204" pitchFamily="34" charset="0"/>
                        <a:buChar char="•"/>
                      </a:pPr>
                      <a:r>
                        <a:rPr lang="en-US" sz="1400" b="0" i="0" u="none" strike="noStrike">
                          <a:solidFill>
                            <a:srgbClr val="000000"/>
                          </a:solidFill>
                          <a:effectLst/>
                          <a:latin typeface="Arial"/>
                        </a:rPr>
                        <a:t>Impedance tests on each component</a:t>
                      </a:r>
                      <a:r>
                        <a:rPr lang="en-US" sz="1400" b="0" i="0">
                          <a:solidFill>
                            <a:srgbClr val="000000"/>
                          </a:solidFill>
                          <a:effectLst/>
                          <a:latin typeface="Arial"/>
                        </a:rPr>
                        <a:t>​</a:t>
                      </a:r>
                      <a:endParaRPr lang="en-US" sz="1100" b="0" i="0">
                        <a:solidFill>
                          <a:srgbClr val="000000"/>
                        </a:solidFill>
                        <a:effectLst/>
                        <a:latin typeface="Arial"/>
                      </a:endParaRPr>
                    </a:p>
                    <a:p>
                      <a:pPr marL="285750" indent="-285750" algn="l" fontAlgn="base">
                        <a:buFont typeface="Arial" panose="020B0604020202020204" pitchFamily="34" charset="0"/>
                        <a:buChar char="•"/>
                      </a:pPr>
                      <a:r>
                        <a:rPr lang="en-US" sz="1400" b="0" i="0" u="none" strike="noStrike">
                          <a:solidFill>
                            <a:srgbClr val="000000"/>
                          </a:solidFill>
                          <a:effectLst/>
                          <a:latin typeface="Arial"/>
                        </a:rPr>
                        <a:t>Battery power output &amp; tolerance tests</a:t>
                      </a:r>
                      <a:r>
                        <a:rPr lang="en-US" sz="1400" b="0" i="0">
                          <a:solidFill>
                            <a:srgbClr val="000000"/>
                          </a:solidFill>
                          <a:effectLst/>
                          <a:latin typeface="Arial"/>
                        </a:rPr>
                        <a:t>​</a:t>
                      </a:r>
                      <a:endParaRPr lang="en-US" sz="1100" b="0" i="0">
                        <a:solidFill>
                          <a:srgbClr val="000000"/>
                        </a:solidFill>
                        <a:effectLst/>
                        <a:latin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87328"/>
                  </a:ext>
                </a:extLst>
              </a:tr>
              <a:tr h="940525">
                <a:tc>
                  <a:txBody>
                    <a:bodyPr/>
                    <a:lstStyle/>
                    <a:p>
                      <a:pPr algn="ctr" fontAlgn="base"/>
                      <a:r>
                        <a:rPr lang="en-US" sz="1600" b="0" i="0">
                          <a:solidFill>
                            <a:srgbClr val="000000"/>
                          </a:solidFill>
                          <a:effectLst/>
                        </a:rPr>
                        <a:t>Radio Communications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fontAlgn="base">
                        <a:buFont typeface="Arial" panose="020B0604020202020204" pitchFamily="34" charset="0"/>
                        <a:buChar char="•"/>
                      </a:pPr>
                      <a:r>
                        <a:rPr lang="en-US" sz="1400" b="0" i="0">
                          <a:solidFill>
                            <a:srgbClr val="000000"/>
                          </a:solidFill>
                          <a:effectLst/>
                          <a:latin typeface="Arial"/>
                        </a:rPr>
                        <a:t>XBEE radio receiver/sender tests</a:t>
                      </a:r>
                    </a:p>
                    <a:p>
                      <a:pPr marL="285750" indent="-285750" algn="l" fontAlgn="base">
                        <a:buFont typeface="Arial" panose="020B0604020202020204" pitchFamily="34" charset="0"/>
                        <a:buChar char="•"/>
                      </a:pPr>
                      <a:r>
                        <a:rPr lang="en-US" sz="1400" b="0" i="0">
                          <a:solidFill>
                            <a:srgbClr val="000000"/>
                          </a:solidFill>
                          <a:effectLst/>
                          <a:latin typeface="Arial"/>
                        </a:rPr>
                        <a:t>Antenna signal quality tests</a:t>
                      </a:r>
                    </a:p>
                    <a:p>
                      <a:pPr marL="285750" indent="-285750" algn="l" fontAlgn="base">
                        <a:buFont typeface="Arial" panose="020B0604020202020204" pitchFamily="34" charset="0"/>
                        <a:buChar char="•"/>
                      </a:pPr>
                      <a:r>
                        <a:rPr lang="en-US" sz="1400" b="0" i="0">
                          <a:solidFill>
                            <a:srgbClr val="000000"/>
                          </a:solidFill>
                          <a:effectLst/>
                          <a:latin typeface="Arial"/>
                        </a:rPr>
                        <a:t>Packet receival and transmission tests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5420324"/>
                  </a:ext>
                </a:extLst>
              </a:tr>
            </a:tbl>
          </a:graphicData>
        </a:graphic>
      </p:graphicFrame>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950f22f-8d07-4a96-8821-43204050f570" xsi:nil="true"/>
    <lcf76f155ced4ddcb4097134ff3c332f xmlns="953292af-e43a-4c13-ba00-15c70096b4ca">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DBC652E53364459DCF8FDFE05000E8" ma:contentTypeVersion="14" ma:contentTypeDescription="Create a new document." ma:contentTypeScope="" ma:versionID="ff53498d003bb6669a0c38b7e402fb77">
  <xsd:schema xmlns:xsd="http://www.w3.org/2001/XMLSchema" xmlns:xs="http://www.w3.org/2001/XMLSchema" xmlns:p="http://schemas.microsoft.com/office/2006/metadata/properties" xmlns:ns2="953292af-e43a-4c13-ba00-15c70096b4ca" xmlns:ns3="c950f22f-8d07-4a96-8821-43204050f570" targetNamespace="http://schemas.microsoft.com/office/2006/metadata/properties" ma:root="true" ma:fieldsID="ab2caf459557dc913703acb2c30f4e2e" ns2:_="" ns3:_="">
    <xsd:import namespace="953292af-e43a-4c13-ba00-15c70096b4ca"/>
    <xsd:import namespace="c950f22f-8d07-4a96-8821-43204050f57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3292af-e43a-4c13-ba00-15c70096b4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50f22f-8d07-4a96-8821-43204050f57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d557a95e-d343-45bc-989e-6f1121f04f02}" ma:internalName="TaxCatchAll" ma:showField="CatchAllData" ma:web="c950f22f-8d07-4a96-8821-43204050f5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82C2D-3B15-42ED-8E7F-399EE7AF0EAD}">
  <ds:schemaRefs>
    <ds:schemaRef ds:uri="953292af-e43a-4c13-ba00-15c70096b4ca"/>
    <ds:schemaRef ds:uri="c950f22f-8d07-4a96-8821-43204050f5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238CC2E-0DEE-4D23-B6A1-B3AA46D1F7A6}"/>
</file>

<file path=customXml/itemProps3.xml><?xml version="1.0" encoding="utf-8"?>
<ds:datastoreItem xmlns:ds="http://schemas.openxmlformats.org/officeDocument/2006/customXml" ds:itemID="{594063B4-804F-49E6-96B7-84A14CCB38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136</Slides>
  <Notes>130</Notes>
  <HiddenSlides>0</HiddenSlides>
  <ScaleCrop>false</ScaleCrop>
  <HeadingPairs>
    <vt:vector size="4" baseType="variant">
      <vt:variant>
        <vt:lpstr>Theme</vt:lpstr>
      </vt:variant>
      <vt:variant>
        <vt:i4>2</vt:i4>
      </vt:variant>
      <vt:variant>
        <vt:lpstr>Slide Titles</vt:lpstr>
      </vt:variant>
      <vt:variant>
        <vt:i4>136</vt:i4>
      </vt:variant>
    </vt:vector>
  </HeadingPairs>
  <TitlesOfParts>
    <vt:vector size="138" baseType="lpstr">
      <vt:lpstr>Default Design</vt:lpstr>
      <vt:lpstr>Default Design</vt:lpstr>
      <vt:lpstr>CanSat 2023  Critical Design Review (CDR) Outline Version 1.1</vt:lpstr>
      <vt:lpstr>Presentation Outline</vt:lpstr>
      <vt:lpstr>Team Organization</vt:lpstr>
      <vt:lpstr>Acronyms</vt:lpstr>
      <vt:lpstr>System Overview</vt:lpstr>
      <vt:lpstr>Mission Summary (1/2)</vt:lpstr>
      <vt:lpstr>Mission Summary (2/2)</vt:lpstr>
      <vt:lpstr>Summary of Changes Since PDR</vt:lpstr>
      <vt:lpstr>System Requirement Summary (1/6)</vt:lpstr>
      <vt:lpstr>System Requirement Summary (2/6)</vt:lpstr>
      <vt:lpstr>System Requirement Summary (3/6)</vt:lpstr>
      <vt:lpstr>System Requirement Summary (4/6)</vt:lpstr>
      <vt:lpstr>System Requirement Summary (5/6)</vt:lpstr>
      <vt:lpstr>System Requirement Summary (6/6)</vt:lpstr>
      <vt:lpstr>System Concept of Operations (CONOPS)</vt:lpstr>
      <vt:lpstr>CanSat Physical Layout (1/2)</vt:lpstr>
      <vt:lpstr>CanSat Physical Layout (2/2)</vt:lpstr>
      <vt:lpstr>Launch Vehicle Compatibility (1/2)</vt:lpstr>
      <vt:lpstr>Launch Vehicle Compatibility (2/2)</vt:lpstr>
      <vt:lpstr>Sensor Subsystem Design</vt:lpstr>
      <vt:lpstr>Sensor Subsystem Overview</vt:lpstr>
      <vt:lpstr>Sensor Changes Since PDR</vt:lpstr>
      <vt:lpstr>Payload Air Pressure Sensor Summary</vt:lpstr>
      <vt:lpstr>Data Processing</vt:lpstr>
      <vt:lpstr>Payload Air Temperature Sensor Summary</vt:lpstr>
      <vt:lpstr>Payload GPS Sensor Summary</vt:lpstr>
      <vt:lpstr>Payload Voltage Sensor Summary</vt:lpstr>
      <vt:lpstr>Payload Tilt Sensor Summary</vt:lpstr>
      <vt:lpstr>Camera Summary</vt:lpstr>
      <vt:lpstr>Bonus Camera Summary</vt:lpstr>
      <vt:lpstr>Descent Control Design</vt:lpstr>
      <vt:lpstr>Descent Control Overview (1/2)</vt:lpstr>
      <vt:lpstr>Descent Control Overview (2/2)</vt:lpstr>
      <vt:lpstr>Descent Control Changes Since PDR</vt:lpstr>
      <vt:lpstr>Container Descent Control Hardware Summary</vt:lpstr>
      <vt:lpstr>Payload Aerobraking Descent Control Hardware Summary</vt:lpstr>
      <vt:lpstr>Payload Descent Stability Control Design</vt:lpstr>
      <vt:lpstr>Payload Parachute Descent Control Hardware Summary</vt:lpstr>
      <vt:lpstr>Descent Rate Estimates (1/2)</vt:lpstr>
      <vt:lpstr>Descent Rate Estimates (2/2)</vt:lpstr>
      <vt:lpstr>Mechanical Subsystem Design</vt:lpstr>
      <vt:lpstr>Mechanical Subsystem Overview</vt:lpstr>
      <vt:lpstr>Mechanical Subsystem  Changes Since PDR</vt:lpstr>
      <vt:lpstr>Container Mechanical Layout of Components</vt:lpstr>
      <vt:lpstr>Container Parachute Attachment Mechanism</vt:lpstr>
      <vt:lpstr>Payload Mechanical Layout of Components (1/2) </vt:lpstr>
      <vt:lpstr>Payload Mechanical Layout of Components (2/2)</vt:lpstr>
      <vt:lpstr>Payload Pre Deployment Configuration</vt:lpstr>
      <vt:lpstr>Payload Aerobraking Deployment Configuration</vt:lpstr>
      <vt:lpstr>Payload Parachute Deployment Configuration</vt:lpstr>
      <vt:lpstr>Payload Uprighting Description</vt:lpstr>
      <vt:lpstr>Payload Flag Deployment Configuration</vt:lpstr>
      <vt:lpstr>Container Payload Mount</vt:lpstr>
      <vt:lpstr>Structure Survivability</vt:lpstr>
      <vt:lpstr>Container Mass Budget</vt:lpstr>
      <vt:lpstr>Electronics Mass Budget (Container)</vt:lpstr>
      <vt:lpstr>Payload Mass Budget (1/2)</vt:lpstr>
      <vt:lpstr>Payload Mass Budget (2/2)</vt:lpstr>
      <vt:lpstr>Electronics Mass Budget (Payload)</vt:lpstr>
      <vt:lpstr>Total Mass Budget</vt:lpstr>
      <vt:lpstr>Communication and Data Handling (CDH) Subsystem Design</vt:lpstr>
      <vt:lpstr>CDH Overview</vt:lpstr>
      <vt:lpstr>CDH Changes Since PDR</vt:lpstr>
      <vt:lpstr>Payload Processor &amp; Memory Selection</vt:lpstr>
      <vt:lpstr>Payload Real-Time Clock</vt:lpstr>
      <vt:lpstr>Payload Antenna Selection</vt:lpstr>
      <vt:lpstr>Payload Radio Configuration</vt:lpstr>
      <vt:lpstr>Payload Telemetry Format</vt:lpstr>
      <vt:lpstr>Payload Telemetry Format</vt:lpstr>
      <vt:lpstr>Payload Telemetry Format</vt:lpstr>
      <vt:lpstr>Payload Command Formats</vt:lpstr>
      <vt:lpstr>Electrical Power Subsystem Design</vt:lpstr>
      <vt:lpstr>EPS Overview</vt:lpstr>
      <vt:lpstr>EPS Changes Since PDR</vt:lpstr>
      <vt:lpstr>Payload Electrical Block Diagram</vt:lpstr>
      <vt:lpstr>Payload Power Source</vt:lpstr>
      <vt:lpstr>Payload Power Budget</vt:lpstr>
      <vt:lpstr>Flight Software (FSW) Design</vt:lpstr>
      <vt:lpstr>FSW Overview (1/2)</vt:lpstr>
      <vt:lpstr>FSW Overview (2/2)</vt:lpstr>
      <vt:lpstr>FSW Changes Since PDR</vt:lpstr>
      <vt:lpstr>Payload CanSat FSW State Diagram (1/3)</vt:lpstr>
      <vt:lpstr>Payload CanSat FSW State Diagram (2/3)</vt:lpstr>
      <vt:lpstr>Payload CanSat FSW State Diagram (3/3)</vt:lpstr>
      <vt:lpstr>Payload CanSat FSW State Diagram </vt:lpstr>
      <vt:lpstr>Simulation Mode Software</vt:lpstr>
      <vt:lpstr>Software Development Plan (1/2)</vt:lpstr>
      <vt:lpstr>Software Development Plan (2/2)</vt:lpstr>
      <vt:lpstr>Ground Control System (GCS) Design</vt:lpstr>
      <vt:lpstr>GCS Overview</vt:lpstr>
      <vt:lpstr>GCS Changes Since PDR</vt:lpstr>
      <vt:lpstr>GCS Design</vt:lpstr>
      <vt:lpstr>GCS Antenna</vt:lpstr>
      <vt:lpstr>GCS Software (1/3)</vt:lpstr>
      <vt:lpstr>GCS Software (2/3)</vt:lpstr>
      <vt:lpstr>GCS Software (3/3)</vt:lpstr>
      <vt:lpstr>CanSat Integration and Test</vt:lpstr>
      <vt:lpstr>CanSat Integration and Test Overview</vt:lpstr>
      <vt:lpstr>Subsystem Level Testing Plan (1/2)</vt:lpstr>
      <vt:lpstr>Subsystem Level Testing Plan (2/2)</vt:lpstr>
      <vt:lpstr>Integrated Level Functional Test Plan</vt:lpstr>
      <vt:lpstr>Environmental Test Plan (1/3)</vt:lpstr>
      <vt:lpstr>Environmental Test Plan (2/3)</vt:lpstr>
      <vt:lpstr>Environmental Test Plan (3/3)</vt:lpstr>
      <vt:lpstr>Test Procedures Descriptions (1/5)</vt:lpstr>
      <vt:lpstr>Test Procedures Descriptions (2/5)</vt:lpstr>
      <vt:lpstr>Test Procedures Descriptions (3/5)</vt:lpstr>
      <vt:lpstr>Test Procedures Descriptions (4/5)</vt:lpstr>
      <vt:lpstr>Test Procedures Descriptions (5/5)</vt:lpstr>
      <vt:lpstr>Simulation Test Plan</vt:lpstr>
      <vt:lpstr>Mission Operations &amp; Analysis</vt:lpstr>
      <vt:lpstr>Overview of Mission Sequence of Events (1/2)</vt:lpstr>
      <vt:lpstr>Overview of Mission Sequence of Events (2/2)</vt:lpstr>
      <vt:lpstr>Field Safety Rules Compliance</vt:lpstr>
      <vt:lpstr>CanSat Location and Recovery</vt:lpstr>
      <vt:lpstr>Mission Rehearsal Activities</vt:lpstr>
      <vt:lpstr>Requirements Compliance</vt:lpstr>
      <vt:lpstr>Requirements Compliance Overview</vt:lpstr>
      <vt:lpstr>Requirements Compliance</vt:lpstr>
      <vt:lpstr>Requirements Compliance</vt:lpstr>
      <vt:lpstr>Requirements Compliance</vt:lpstr>
      <vt:lpstr>Requirements Compliance</vt:lpstr>
      <vt:lpstr>Requirements Compliance</vt:lpstr>
      <vt:lpstr>Requirements Compliance</vt:lpstr>
      <vt:lpstr>Management</vt:lpstr>
      <vt:lpstr>Status of Procurements</vt:lpstr>
      <vt:lpstr>CanSat Budget – Hardware </vt:lpstr>
      <vt:lpstr>CanSat Budget – Hardware </vt:lpstr>
      <vt:lpstr>CanSat Budget – Hardware </vt:lpstr>
      <vt:lpstr>CanSat Budget – Other Costs</vt:lpstr>
      <vt:lpstr>CanSat Budget – Other Costs</vt:lpstr>
      <vt:lpstr>Program Schedule Overview</vt:lpstr>
      <vt:lpstr>Detailed Program Schedule (1/2)</vt:lpstr>
      <vt:lpstr>Detailed Program Schedule (2/2)</vt:lpstr>
      <vt:lpstr>Shipping and Transportation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CanSat 2023  Critical Design Review (CDR) Outline Version 1.1</dc:title>
  <cp:revision>7</cp:revision>
  <dcterms:modified xsi:type="dcterms:W3CDTF">2023-07-26T04:57:01Z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0x0101009ADBC652E53364459DCF8FDFE05000E8</vt:lpwstr>
  </property>
  <property fmtid="{D5CDD505-2E9C-101B-9397-08002B2CF9AE}" pid="3" name="MediaServiceImageTags">
    <vt:lpwstr/>
  </property>
</Properties>
</file>